
<file path=[Content_Types].xml><?xml version="1.0" encoding="utf-8"?>
<Types xmlns="http://schemas.openxmlformats.org/package/2006/content-types">
  <Default ContentType="application/vnd.openxmlformats-officedocument.vmlDrawing" Extension="vml"/>
  <Default ContentType="application/vnd.ms-excel" Extension="xl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x-fontdata" PartName="/ppt/fonts/font1.fntdata"/>
  <Override ContentType="application/x-fontdata" PartName="/ppt/fonts/font2.fntdata"/>
  <Override ContentType="application/x-fontdata" PartName="/ppt/fonts/font3.fntdata"/>
  <Override ContentType="application/x-fontdata" PartName="/ppt/fonts/font4.fntdata"/>
  <Override ContentType="application/x-fontdata" PartName="/ppt/fonts/font5.fntdata"/>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 id="2147483684" r:id="rId5"/>
    <p:sldMasterId id="2147483696" r:id="rId6"/>
  </p:sldMasterIdLst>
  <p:notesMasterIdLst>
    <p:notesMasterId r:id="rId9"/>
  </p:notesMasterIdLst>
  <p:sldIdLst>
    <p:sldId id="257" r:id="rId7"/>
    <p:sldId id="261" r:id="rId8"/>
    <p:sldId id="264" r:id="rId10"/>
    <p:sldId id="265" r:id="rId11"/>
    <p:sldId id="266" r:id="rId12"/>
    <p:sldId id="267" r:id="rId13"/>
    <p:sldId id="268" r:id="rId14"/>
    <p:sldId id="270" r:id="rId15"/>
    <p:sldId id="272" r:id="rId16"/>
    <p:sldId id="271" r:id="rId17"/>
    <p:sldId id="269" r:id="rId18"/>
    <p:sldId id="273" r:id="rId19"/>
    <p:sldId id="280" r:id="rId20"/>
    <p:sldId id="274" r:id="rId21"/>
    <p:sldId id="275" r:id="rId22"/>
    <p:sldId id="276" r:id="rId23"/>
    <p:sldId id="278" r:id="rId24"/>
    <p:sldId id="282" r:id="rId25"/>
    <p:sldId id="279" r:id="rId26"/>
    <p:sldId id="277" r:id="rId27"/>
    <p:sldId id="281" r:id="rId28"/>
    <p:sldId id="283" r:id="rId29"/>
    <p:sldId id="284" r:id="rId30"/>
  </p:sldIdLst>
  <p:sldSz cx="9144000" cy="5143500"/>
  <p:notesSz cx="6858000" cy="9144000"/>
  <p:embeddedFontLst>
    <p:embeddedFont>
      <p:font typeface="微软雅黑" panose="020B0503020204020204" charset="-122"/>
      <p:regular r:id="rId34"/>
    </p:embeddedFont>
    <p:embeddedFont>
      <p:font typeface="Calibri" panose="020F0502020204030204" charset="0"/>
      <p:regular r:id="rId35"/>
      <p:bold r:id="rId36"/>
      <p:italic r:id="rId37"/>
      <p:boldItalic r:id="rId38"/>
    </p:embeddedFont>
  </p:embeddedFont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F5A"/>
    <a:srgbClr val="121CD4"/>
    <a:srgbClr val="404040"/>
    <a:srgbClr val="04E6FC"/>
    <a:srgbClr val="FD93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1918"/>
        <p:guide pos="2941"/>
      </p:guideLst>
    </p:cSldViewPr>
  </p:slide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14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6149"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a:ln/>
        </p:spPr>
      </p:sp>
      <p:sp>
        <p:nvSpPr>
          <p:cNvPr id="9218"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p:cNvSpPr>
          <p:nvPr>
            <p:ph type="sldImg"/>
          </p:nvPr>
        </p:nvSpPr>
        <p:spPr>
          <a:ln/>
        </p:spPr>
      </p:sp>
      <p:sp>
        <p:nvSpPr>
          <p:cNvPr id="27650"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p:cNvSpPr>
          <p:nvPr>
            <p:ph type="sldImg"/>
          </p:nvPr>
        </p:nvSpPr>
        <p:spPr>
          <a:ln/>
        </p:spPr>
      </p:sp>
      <p:sp>
        <p:nvSpPr>
          <p:cNvPr id="29698"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p:cNvSpPr>
          <p:nvPr>
            <p:ph type="sldImg"/>
          </p:nvPr>
        </p:nvSpPr>
        <p:spPr>
          <a:ln/>
        </p:spPr>
      </p:sp>
      <p:sp>
        <p:nvSpPr>
          <p:cNvPr id="31746"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p:cNvSpPr>
          <p:nvPr>
            <p:ph type="sldImg"/>
          </p:nvPr>
        </p:nvSpPr>
        <p:spPr>
          <a:ln/>
        </p:spPr>
      </p:sp>
      <p:sp>
        <p:nvSpPr>
          <p:cNvPr id="33794"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a:spLocks noGrp="1" noRot="1"/>
          </p:cNvSpPr>
          <p:nvPr>
            <p:ph type="sldImg"/>
          </p:nvPr>
        </p:nvSpPr>
        <p:spPr>
          <a:ln/>
        </p:spPr>
      </p:sp>
      <p:sp>
        <p:nvSpPr>
          <p:cNvPr id="35842"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p:cNvSpPr>
          <p:nvPr>
            <p:ph type="sldImg"/>
          </p:nvPr>
        </p:nvSpPr>
        <p:spPr>
          <a:ln/>
        </p:spPr>
      </p:sp>
      <p:sp>
        <p:nvSpPr>
          <p:cNvPr id="37890"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p:cNvSpPr>
          <p:nvPr>
            <p:ph type="sldImg"/>
          </p:nvPr>
        </p:nvSpPr>
        <p:spPr>
          <a:ln/>
        </p:spPr>
      </p:sp>
      <p:sp>
        <p:nvSpPr>
          <p:cNvPr id="39938"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p:cNvSpPr>
          <p:nvPr>
            <p:ph type="sldImg"/>
          </p:nvPr>
        </p:nvSpPr>
        <p:spPr>
          <a:ln/>
        </p:spPr>
      </p:sp>
      <p:sp>
        <p:nvSpPr>
          <p:cNvPr id="41986"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幻灯片图像占位符 1"/>
          <p:cNvSpPr>
            <a:spLocks noGrp="1" noRot="1"/>
          </p:cNvSpPr>
          <p:nvPr>
            <p:ph type="sldImg"/>
          </p:nvPr>
        </p:nvSpPr>
        <p:spPr>
          <a:ln/>
        </p:spPr>
      </p:sp>
      <p:sp>
        <p:nvSpPr>
          <p:cNvPr id="44034"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p:cNvSpPr>
          <p:nvPr>
            <p:ph type="sldImg"/>
          </p:nvPr>
        </p:nvSpPr>
        <p:spPr>
          <a:ln/>
        </p:spPr>
      </p:sp>
      <p:sp>
        <p:nvSpPr>
          <p:cNvPr id="46082"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p:cNvSpPr>
          <p:nvPr>
            <p:ph type="sldImg"/>
          </p:nvPr>
        </p:nvSpPr>
        <p:spPr>
          <a:ln/>
        </p:spPr>
      </p:sp>
      <p:sp>
        <p:nvSpPr>
          <p:cNvPr id="11266"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
          <p:cNvSpPr>
            <a:spLocks noGrp="1" noRot="1"/>
          </p:cNvSpPr>
          <p:nvPr>
            <p:ph type="sldImg"/>
          </p:nvPr>
        </p:nvSpPr>
        <p:spPr>
          <a:ln/>
        </p:spPr>
      </p:sp>
      <p:sp>
        <p:nvSpPr>
          <p:cNvPr id="48130"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幻灯片图像占位符 1"/>
          <p:cNvSpPr>
            <a:spLocks noGrp="1" noRot="1"/>
          </p:cNvSpPr>
          <p:nvPr>
            <p:ph type="sldImg"/>
          </p:nvPr>
        </p:nvSpPr>
        <p:spPr>
          <a:ln/>
        </p:spPr>
      </p:sp>
      <p:sp>
        <p:nvSpPr>
          <p:cNvPr id="50178"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p:cNvSpPr>
          <p:nvPr>
            <p:ph type="sldImg"/>
          </p:nvPr>
        </p:nvSpPr>
        <p:spPr>
          <a:ln/>
        </p:spPr>
      </p:sp>
      <p:sp>
        <p:nvSpPr>
          <p:cNvPr id="52226"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a:ln/>
        </p:spPr>
      </p:sp>
      <p:sp>
        <p:nvSpPr>
          <p:cNvPr id="13314"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p:cNvSpPr>
          <p:nvPr>
            <p:ph type="sldImg"/>
          </p:nvPr>
        </p:nvSpPr>
        <p:spPr>
          <a:ln/>
        </p:spPr>
      </p:sp>
      <p:sp>
        <p:nvSpPr>
          <p:cNvPr id="15362"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p:cNvSpPr>
          <p:nvPr>
            <p:ph type="sldImg"/>
          </p:nvPr>
        </p:nvSpPr>
        <p:spPr>
          <a:ln/>
        </p:spPr>
      </p:sp>
      <p:sp>
        <p:nvSpPr>
          <p:cNvPr id="17410"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p:cNvSpPr>
          <p:nvPr>
            <p:ph type="sldImg"/>
          </p:nvPr>
        </p:nvSpPr>
        <p:spPr>
          <a:ln/>
        </p:spPr>
      </p:sp>
      <p:sp>
        <p:nvSpPr>
          <p:cNvPr id="19458"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p:cNvSpPr>
          <p:nvPr>
            <p:ph type="sldImg"/>
          </p:nvPr>
        </p:nvSpPr>
        <p:spPr>
          <a:ln/>
        </p:spPr>
      </p:sp>
      <p:sp>
        <p:nvSpPr>
          <p:cNvPr id="21506"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p:cNvSpPr>
          <p:nvPr>
            <p:ph type="sldImg"/>
          </p:nvPr>
        </p:nvSpPr>
        <p:spPr>
          <a:ln/>
        </p:spPr>
      </p:sp>
      <p:sp>
        <p:nvSpPr>
          <p:cNvPr id="23554"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p:cNvSpPr>
          <p:nvPr>
            <p:ph type="sldImg"/>
          </p:nvPr>
        </p:nvSpPr>
        <p:spPr>
          <a:ln/>
        </p:spPr>
      </p:sp>
      <p:sp>
        <p:nvSpPr>
          <p:cNvPr id="25602"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3375"/>
            </a:lvl1pPr>
          </a:lstStyle>
          <a:p>
            <a:pPr fontAlgn="base"/>
            <a:r>
              <a:rPr lang="zh-CN" altLang="en-US" sz="33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001"/>
            <a:ext cx="6858000" cy="1242039"/>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15"/>
            <a:ext cx="6052930" cy="438941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3375"/>
            </a:lvl1pPr>
          </a:lstStyle>
          <a:p>
            <a:pPr fontAlgn="base"/>
            <a:r>
              <a:rPr lang="zh-CN" altLang="en-US" sz="33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001"/>
            <a:ext cx="6858000" cy="1242039"/>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pPr fontAlgn="base"/>
            <a:r>
              <a:rPr lang="zh-CN" altLang="en-US" sz="33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384"/>
            <a:ext cx="3655181"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384"/>
            <a:ext cx="3673182"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575"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125" strike="noStrike" noProof="1" smtClean="0"/>
              <a:t>第四级</a:t>
            </a:r>
            <a:endParaRPr lang="zh-CN" altLang="en-US" strike="noStrike" noProof="1" smtClean="0"/>
          </a:p>
          <a:p>
            <a:pPr lvl="4" fontAlgn="base"/>
            <a:r>
              <a:rPr lang="zh-CN" altLang="en-US" sz="1125" strike="noStrike" noProof="1" smtClean="0"/>
              <a:t>第五级</a:t>
            </a:r>
            <a:endParaRPr lang="zh-CN" altLang="en-US" strike="noStrike" noProof="1"/>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fontAlgn="base"/>
            <a:r>
              <a:rPr lang="zh-CN" altLang="en-US" sz="112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15"/>
            <a:ext cx="6052930" cy="438941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3375"/>
            </a:lvl1pPr>
          </a:lstStyle>
          <a:p>
            <a:pPr fontAlgn="base"/>
            <a:r>
              <a:rPr lang="zh-CN" altLang="en-US" sz="33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001"/>
            <a:ext cx="6858000" cy="1242039"/>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pPr fontAlgn="base"/>
            <a:r>
              <a:rPr lang="zh-CN" altLang="en-US" sz="33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384"/>
            <a:ext cx="3655181"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384"/>
            <a:ext cx="3673182"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pPr fontAlgn="base"/>
            <a:r>
              <a:rPr lang="zh-CN" altLang="en-US" sz="33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575"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125" strike="noStrike" noProof="1" smtClean="0"/>
              <a:t>第四级</a:t>
            </a:r>
            <a:endParaRPr lang="zh-CN" altLang="en-US" strike="noStrike" noProof="1" smtClean="0"/>
          </a:p>
          <a:p>
            <a:pPr lvl="4" fontAlgn="base"/>
            <a:r>
              <a:rPr lang="zh-CN" altLang="en-US" sz="1125" strike="noStrike" noProof="1" smtClean="0"/>
              <a:t>第五级</a:t>
            </a:r>
            <a:endParaRPr lang="zh-CN" altLang="en-US" strike="noStrike" noProof="1"/>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fontAlgn="base"/>
            <a:r>
              <a:rPr lang="zh-CN" altLang="en-US" sz="112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15"/>
            <a:ext cx="6052930" cy="438941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3375"/>
            </a:lvl1pPr>
          </a:lstStyle>
          <a:p>
            <a:pPr fontAlgn="base"/>
            <a:r>
              <a:rPr lang="zh-CN" altLang="en-US" sz="33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001"/>
            <a:ext cx="6858000" cy="1242039"/>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pPr fontAlgn="base"/>
            <a:r>
              <a:rPr lang="zh-CN" altLang="en-US" sz="33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384"/>
            <a:ext cx="3655181"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384"/>
            <a:ext cx="3673182"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575"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125" strike="noStrike" noProof="1" smtClean="0"/>
              <a:t>第四级</a:t>
            </a:r>
            <a:endParaRPr lang="zh-CN" altLang="en-US" strike="noStrike" noProof="1" smtClean="0"/>
          </a:p>
          <a:p>
            <a:pPr lvl="4" fontAlgn="base"/>
            <a:r>
              <a:rPr lang="zh-CN" altLang="en-US" sz="1125" strike="noStrike" noProof="1" smtClean="0"/>
              <a:t>第五级</a:t>
            </a:r>
            <a:endParaRPr lang="zh-CN" altLang="en-US" strike="noStrike" noProof="1"/>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fontAlgn="base"/>
            <a:r>
              <a:rPr lang="zh-CN" altLang="en-US" sz="112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15"/>
            <a:ext cx="6052930" cy="438941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3375"/>
            </a:lvl1pPr>
          </a:lstStyle>
          <a:p>
            <a:pPr fontAlgn="base"/>
            <a:r>
              <a:rPr lang="zh-CN" altLang="en-US" sz="33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001"/>
            <a:ext cx="6858000" cy="1242039"/>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pPr fontAlgn="base"/>
            <a:r>
              <a:rPr lang="zh-CN" altLang="en-US" sz="33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384"/>
            <a:ext cx="3655181"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384"/>
            <a:ext cx="3673182"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384"/>
            <a:ext cx="3655181"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384"/>
            <a:ext cx="3673182"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575"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125" strike="noStrike" noProof="1" smtClean="0"/>
              <a:t>第四级</a:t>
            </a:r>
            <a:endParaRPr lang="zh-CN" altLang="en-US" strike="noStrike" noProof="1" smtClean="0"/>
          </a:p>
          <a:p>
            <a:pPr lvl="4" fontAlgn="base"/>
            <a:r>
              <a:rPr lang="zh-CN" altLang="en-US" sz="1125" strike="noStrike" noProof="1" smtClean="0"/>
              <a:t>第五级</a:t>
            </a:r>
            <a:endParaRPr lang="zh-CN" altLang="en-US" strike="noStrike" noProof="1"/>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fontAlgn="base"/>
            <a:r>
              <a:rPr lang="zh-CN" altLang="en-US" sz="112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15"/>
            <a:ext cx="6052930" cy="438941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575"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125" strike="noStrike" noProof="1" smtClean="0"/>
              <a:t>第四级</a:t>
            </a:r>
            <a:endParaRPr lang="zh-CN" altLang="en-US" strike="noStrike" noProof="1" smtClean="0"/>
          </a:p>
          <a:p>
            <a:pPr lvl="4" fontAlgn="base"/>
            <a:r>
              <a:rPr lang="zh-CN" altLang="en-US" sz="1125" strike="noStrike" noProof="1" smtClean="0"/>
              <a:t>第五级</a:t>
            </a:r>
            <a:endParaRPr lang="zh-CN" altLang="en-US" strike="noStrike" noProof="1"/>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fontAlgn="base"/>
            <a:r>
              <a:rPr lang="zh-CN" altLang="en-US" sz="112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06375"/>
            <a:ext cx="8229600" cy="85725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200150"/>
            <a:ext cx="8229600" cy="3395663"/>
          </a:xfrm>
          <a:prstGeom prst="rect">
            <a:avLst/>
          </a:prstGeom>
          <a:noFill/>
          <a:ln w="9525">
            <a:noFill/>
          </a:ln>
        </p:spPr>
        <p:txBody>
          <a:bodyPr anchor="t"/>
          <a:p>
            <a:pPr lvl="0"/>
            <a:r>
              <a:rPr lang="zh-CN" altLang="en-US"/>
              <a:t>单击此处编辑母版文本样式</a:t>
            </a:r>
            <a:endParaRPr lang="zh-CN" altLang="en-US"/>
          </a:p>
          <a:p>
            <a:pPr lvl="1" indent="-21463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1028" name="日期占位符 1027"/>
          <p:cNvSpPr>
            <a:spLocks noGrp="1"/>
          </p:cNvSpPr>
          <p:nvPr>
            <p:ph type="dt" sz="half" idx="2"/>
          </p:nvPr>
        </p:nvSpPr>
        <p:spPr>
          <a:xfrm>
            <a:off x="457200" y="4684713"/>
            <a:ext cx="2133600" cy="357188"/>
          </a:xfrm>
          <a:prstGeom prst="rect">
            <a:avLst/>
          </a:prstGeom>
          <a:noFill/>
          <a:ln w="9525">
            <a:noFill/>
          </a:ln>
        </p:spPr>
        <p:txBody>
          <a:bodyPr/>
          <a:lstStyle>
            <a:lvl1pPr>
              <a:defRPr sz="105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4684713"/>
            <a:ext cx="2895600" cy="357188"/>
          </a:xfrm>
          <a:prstGeom prst="rect">
            <a:avLst/>
          </a:prstGeom>
          <a:noFill/>
          <a:ln w="9525">
            <a:noFill/>
          </a:ln>
        </p:spPr>
        <p:txBody>
          <a:bodyPr/>
          <a:lstStyle>
            <a:lvl1pPr algn="ctr">
              <a:defRPr sz="105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4684713"/>
            <a:ext cx="2133600" cy="357188"/>
          </a:xfrm>
          <a:prstGeom prst="rect">
            <a:avLst/>
          </a:prstGeom>
          <a:noFill/>
          <a:ln w="9525">
            <a:noFill/>
          </a:ln>
        </p:spPr>
        <p:txBody>
          <a:bodyPr/>
          <a:lstStyle>
            <a:lvl1pPr algn="r">
              <a:defRPr sz="1050"/>
            </a:lvl1pPr>
          </a:lstStyle>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06375"/>
            <a:ext cx="8229600" cy="85725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200150"/>
            <a:ext cx="8229600" cy="3395663"/>
          </a:xfrm>
          <a:prstGeom prst="rect">
            <a:avLst/>
          </a:prstGeom>
          <a:noFill/>
          <a:ln w="9525">
            <a:noFill/>
          </a:ln>
        </p:spPr>
        <p:txBody>
          <a:bodyPr anchor="t"/>
          <a:p>
            <a:pPr lvl="0"/>
            <a:r>
              <a:rPr lang="zh-CN" altLang="en-US"/>
              <a:t>单击此处编辑母版文本样式</a:t>
            </a:r>
            <a:endParaRPr lang="zh-CN" altLang="en-US"/>
          </a:p>
          <a:p>
            <a:pPr lvl="1" indent="-21463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1028" name="日期占位符 1027"/>
          <p:cNvSpPr>
            <a:spLocks noGrp="1"/>
          </p:cNvSpPr>
          <p:nvPr>
            <p:ph type="dt" sz="half" idx="2"/>
          </p:nvPr>
        </p:nvSpPr>
        <p:spPr>
          <a:xfrm>
            <a:off x="457200" y="4684713"/>
            <a:ext cx="2133600" cy="357188"/>
          </a:xfrm>
          <a:prstGeom prst="rect">
            <a:avLst/>
          </a:prstGeom>
          <a:noFill/>
          <a:ln w="9525">
            <a:noFill/>
          </a:ln>
        </p:spPr>
        <p:txBody>
          <a:bodyPr/>
          <a:lstStyle>
            <a:lvl1pPr>
              <a:defRPr sz="105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4684713"/>
            <a:ext cx="2895600" cy="357188"/>
          </a:xfrm>
          <a:prstGeom prst="rect">
            <a:avLst/>
          </a:prstGeom>
          <a:noFill/>
          <a:ln w="9525">
            <a:noFill/>
          </a:ln>
        </p:spPr>
        <p:txBody>
          <a:bodyPr/>
          <a:lstStyle>
            <a:lvl1pPr algn="ctr">
              <a:defRPr sz="105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4684713"/>
            <a:ext cx="2133600" cy="357188"/>
          </a:xfrm>
          <a:prstGeom prst="rect">
            <a:avLst/>
          </a:prstGeom>
          <a:noFill/>
          <a:ln w="9525">
            <a:noFill/>
          </a:ln>
        </p:spPr>
        <p:txBody>
          <a:bodyPr/>
          <a:lstStyle>
            <a:lvl1pPr algn="r">
              <a:defRPr sz="1050"/>
            </a:lvl1pPr>
          </a:lstStyle>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 1025"/>
          <p:cNvSpPr>
            <a:spLocks noGrp="1"/>
          </p:cNvSpPr>
          <p:nvPr>
            <p:ph type="title"/>
          </p:nvPr>
        </p:nvSpPr>
        <p:spPr>
          <a:xfrm>
            <a:off x="457200" y="206375"/>
            <a:ext cx="8229600" cy="857250"/>
          </a:xfrm>
          <a:prstGeom prst="rect">
            <a:avLst/>
          </a:prstGeom>
          <a:noFill/>
          <a:ln w="9525">
            <a:noFill/>
          </a:ln>
        </p:spPr>
        <p:txBody>
          <a:bodyPr anchor="ctr"/>
          <a:p>
            <a:pPr lvl="0"/>
            <a:r>
              <a:rPr lang="zh-CN" altLang="en-US"/>
              <a:t>单击此处编辑母版标题样式</a:t>
            </a:r>
            <a:endParaRPr lang="zh-CN" altLang="en-US"/>
          </a:p>
        </p:txBody>
      </p:sp>
      <p:sp>
        <p:nvSpPr>
          <p:cNvPr id="3075" name="文本占位符 1026"/>
          <p:cNvSpPr>
            <a:spLocks noGrp="1"/>
          </p:cNvSpPr>
          <p:nvPr>
            <p:ph type="body"/>
          </p:nvPr>
        </p:nvSpPr>
        <p:spPr>
          <a:xfrm>
            <a:off x="457200" y="1200150"/>
            <a:ext cx="8229600" cy="3395663"/>
          </a:xfrm>
          <a:prstGeom prst="rect">
            <a:avLst/>
          </a:prstGeom>
          <a:noFill/>
          <a:ln w="9525">
            <a:noFill/>
          </a:ln>
        </p:spPr>
        <p:txBody>
          <a:bodyPr anchor="t"/>
          <a:p>
            <a:pPr lvl="0"/>
            <a:r>
              <a:rPr lang="zh-CN" altLang="en-US"/>
              <a:t>单击此处编辑母版文本样式</a:t>
            </a:r>
            <a:endParaRPr lang="zh-CN" altLang="en-US"/>
          </a:p>
          <a:p>
            <a:pPr lvl="1" indent="-21463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1028" name="日期占位符 1027"/>
          <p:cNvSpPr>
            <a:spLocks noGrp="1"/>
          </p:cNvSpPr>
          <p:nvPr>
            <p:ph type="dt" sz="half" idx="2"/>
          </p:nvPr>
        </p:nvSpPr>
        <p:spPr>
          <a:xfrm>
            <a:off x="457200" y="4684713"/>
            <a:ext cx="2133600" cy="357188"/>
          </a:xfrm>
          <a:prstGeom prst="rect">
            <a:avLst/>
          </a:prstGeom>
          <a:noFill/>
          <a:ln w="9525">
            <a:noFill/>
          </a:ln>
        </p:spPr>
        <p:txBody>
          <a:bodyPr/>
          <a:lstStyle>
            <a:lvl1pPr>
              <a:defRPr sz="105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4684713"/>
            <a:ext cx="2895600" cy="357188"/>
          </a:xfrm>
          <a:prstGeom prst="rect">
            <a:avLst/>
          </a:prstGeom>
          <a:noFill/>
          <a:ln w="9525">
            <a:noFill/>
          </a:ln>
        </p:spPr>
        <p:txBody>
          <a:bodyPr/>
          <a:lstStyle>
            <a:lvl1pPr algn="ctr">
              <a:defRPr sz="105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4684713"/>
            <a:ext cx="2133600" cy="357188"/>
          </a:xfrm>
          <a:prstGeom prst="rect">
            <a:avLst/>
          </a:prstGeom>
          <a:noFill/>
          <a:ln w="9525">
            <a:noFill/>
          </a:ln>
        </p:spPr>
        <p:txBody>
          <a:bodyPr/>
          <a:lstStyle>
            <a:lvl1pPr algn="r">
              <a:defRPr sz="1050"/>
            </a:lvl1pPr>
          </a:lstStyle>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 1025"/>
          <p:cNvSpPr>
            <a:spLocks noGrp="1"/>
          </p:cNvSpPr>
          <p:nvPr>
            <p:ph type="title"/>
          </p:nvPr>
        </p:nvSpPr>
        <p:spPr>
          <a:xfrm>
            <a:off x="457200" y="206375"/>
            <a:ext cx="8229600" cy="857250"/>
          </a:xfrm>
          <a:prstGeom prst="rect">
            <a:avLst/>
          </a:prstGeom>
          <a:noFill/>
          <a:ln w="9525">
            <a:noFill/>
          </a:ln>
        </p:spPr>
        <p:txBody>
          <a:bodyPr anchor="ctr"/>
          <a:p>
            <a:pPr lvl="0"/>
            <a:r>
              <a:rPr lang="zh-CN" altLang="en-US"/>
              <a:t>单击此处编辑母版标题样式</a:t>
            </a:r>
            <a:endParaRPr lang="zh-CN" altLang="en-US"/>
          </a:p>
        </p:txBody>
      </p:sp>
      <p:sp>
        <p:nvSpPr>
          <p:cNvPr id="4099" name="文本占位符 1026"/>
          <p:cNvSpPr>
            <a:spLocks noGrp="1"/>
          </p:cNvSpPr>
          <p:nvPr>
            <p:ph type="body"/>
          </p:nvPr>
        </p:nvSpPr>
        <p:spPr>
          <a:xfrm>
            <a:off x="457200" y="1200150"/>
            <a:ext cx="8229600" cy="3395663"/>
          </a:xfrm>
          <a:prstGeom prst="rect">
            <a:avLst/>
          </a:prstGeom>
          <a:noFill/>
          <a:ln w="9525">
            <a:noFill/>
          </a:ln>
        </p:spPr>
        <p:txBody>
          <a:bodyPr anchor="t"/>
          <a:p>
            <a:pPr lvl="0"/>
            <a:r>
              <a:rPr lang="zh-CN" altLang="en-US"/>
              <a:t>单击此处编辑母版文本样式</a:t>
            </a:r>
            <a:endParaRPr lang="zh-CN" altLang="en-US"/>
          </a:p>
          <a:p>
            <a:pPr lvl="1" indent="-21463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1028" name="日期占位符 1027"/>
          <p:cNvSpPr>
            <a:spLocks noGrp="1"/>
          </p:cNvSpPr>
          <p:nvPr>
            <p:ph type="dt" sz="half" idx="2"/>
          </p:nvPr>
        </p:nvSpPr>
        <p:spPr>
          <a:xfrm>
            <a:off x="457200" y="4684713"/>
            <a:ext cx="2133600" cy="357188"/>
          </a:xfrm>
          <a:prstGeom prst="rect">
            <a:avLst/>
          </a:prstGeom>
          <a:noFill/>
          <a:ln w="9525">
            <a:noFill/>
          </a:ln>
        </p:spPr>
        <p:txBody>
          <a:bodyPr/>
          <a:lstStyle>
            <a:lvl1pPr>
              <a:defRPr sz="105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4684713"/>
            <a:ext cx="2895600" cy="357188"/>
          </a:xfrm>
          <a:prstGeom prst="rect">
            <a:avLst/>
          </a:prstGeom>
          <a:noFill/>
          <a:ln w="9525">
            <a:noFill/>
          </a:ln>
        </p:spPr>
        <p:txBody>
          <a:bodyPr/>
          <a:lstStyle>
            <a:lvl1pPr algn="ctr">
              <a:defRPr sz="105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4684713"/>
            <a:ext cx="2133600" cy="357188"/>
          </a:xfrm>
          <a:prstGeom prst="rect">
            <a:avLst/>
          </a:prstGeom>
          <a:noFill/>
          <a:ln w="9525">
            <a:noFill/>
          </a:ln>
        </p:spPr>
        <p:txBody>
          <a:bodyPr/>
          <a:lstStyle>
            <a:lvl1pPr algn="r">
              <a:defRPr sz="1050"/>
            </a:lvl1pPr>
          </a:lstStyle>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 1025"/>
          <p:cNvSpPr>
            <a:spLocks noGrp="1"/>
          </p:cNvSpPr>
          <p:nvPr>
            <p:ph type="title"/>
          </p:nvPr>
        </p:nvSpPr>
        <p:spPr>
          <a:xfrm>
            <a:off x="457200" y="206375"/>
            <a:ext cx="8229600" cy="857250"/>
          </a:xfrm>
          <a:prstGeom prst="rect">
            <a:avLst/>
          </a:prstGeom>
          <a:noFill/>
          <a:ln w="9525">
            <a:noFill/>
          </a:ln>
        </p:spPr>
        <p:txBody>
          <a:bodyPr anchor="ctr"/>
          <a:p>
            <a:pPr lvl="0"/>
            <a:r>
              <a:rPr lang="zh-CN" altLang="en-US"/>
              <a:t>单击此处编辑母版标题样式</a:t>
            </a:r>
            <a:endParaRPr lang="zh-CN" altLang="en-US"/>
          </a:p>
        </p:txBody>
      </p:sp>
      <p:sp>
        <p:nvSpPr>
          <p:cNvPr id="5123" name="文本占位符 1026"/>
          <p:cNvSpPr>
            <a:spLocks noGrp="1"/>
          </p:cNvSpPr>
          <p:nvPr>
            <p:ph type="body"/>
          </p:nvPr>
        </p:nvSpPr>
        <p:spPr>
          <a:xfrm>
            <a:off x="457200" y="1200150"/>
            <a:ext cx="8229600" cy="3395663"/>
          </a:xfrm>
          <a:prstGeom prst="rect">
            <a:avLst/>
          </a:prstGeom>
          <a:noFill/>
          <a:ln w="9525">
            <a:noFill/>
          </a:ln>
        </p:spPr>
        <p:txBody>
          <a:bodyPr anchor="t"/>
          <a:p>
            <a:pPr lvl="0"/>
            <a:r>
              <a:rPr lang="zh-CN" altLang="en-US"/>
              <a:t>单击此处编辑母版文本样式</a:t>
            </a:r>
            <a:endParaRPr lang="zh-CN" altLang="en-US"/>
          </a:p>
          <a:p>
            <a:pPr lvl="1" indent="-21463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1028" name="日期占位符 1027"/>
          <p:cNvSpPr>
            <a:spLocks noGrp="1"/>
          </p:cNvSpPr>
          <p:nvPr>
            <p:ph type="dt" sz="half" idx="2"/>
          </p:nvPr>
        </p:nvSpPr>
        <p:spPr>
          <a:xfrm>
            <a:off x="457200" y="4684713"/>
            <a:ext cx="2133600" cy="357188"/>
          </a:xfrm>
          <a:prstGeom prst="rect">
            <a:avLst/>
          </a:prstGeom>
          <a:noFill/>
          <a:ln w="9525">
            <a:noFill/>
          </a:ln>
        </p:spPr>
        <p:txBody>
          <a:bodyPr/>
          <a:lstStyle>
            <a:lvl1pPr>
              <a:defRPr sz="105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4684713"/>
            <a:ext cx="2895600" cy="357188"/>
          </a:xfrm>
          <a:prstGeom prst="rect">
            <a:avLst/>
          </a:prstGeom>
          <a:noFill/>
          <a:ln w="9525">
            <a:noFill/>
          </a:ln>
        </p:spPr>
        <p:txBody>
          <a:bodyPr/>
          <a:lstStyle>
            <a:lvl1pPr algn="ctr">
              <a:defRPr sz="105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4684713"/>
            <a:ext cx="2133600" cy="357188"/>
          </a:xfrm>
          <a:prstGeom prst="rect">
            <a:avLst/>
          </a:prstGeom>
          <a:noFill/>
          <a:ln w="9525">
            <a:noFill/>
          </a:ln>
        </p:spPr>
        <p:txBody>
          <a:bodyPr/>
          <a:lstStyle>
            <a:lvl1pPr algn="r">
              <a:defRPr sz="1050"/>
            </a:lvl1pPr>
          </a:lstStyle>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vmlDrawing" Target="../drawings/vmlDrawing1.vml"/><Relationship Id="rId4" Type="http://schemas.openxmlformats.org/officeDocument/2006/relationships/slideLayout" Target="../slideLayouts/slideLayout12.xml"/><Relationship Id="rId3" Type="http://schemas.openxmlformats.org/officeDocument/2006/relationships/image" Target="../media/image11.png"/><Relationship Id="rId2" Type="http://schemas.openxmlformats.org/officeDocument/2006/relationships/oleObject" Target="../embeddings/Workbook1.xls"/><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5.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vmlDrawing" Target="../drawings/vmlDrawing2.vml"/><Relationship Id="rId5" Type="http://schemas.openxmlformats.org/officeDocument/2006/relationships/slideLayout" Target="../slideLayouts/slideLayout23.xml"/><Relationship Id="rId4" Type="http://schemas.openxmlformats.org/officeDocument/2006/relationships/image" Target="../media/image12.png"/><Relationship Id="rId3" Type="http://schemas.openxmlformats.org/officeDocument/2006/relationships/oleObject" Target="../embeddings/Workbook2.xls"/><Relationship Id="rId2" Type="http://schemas.openxmlformats.org/officeDocument/2006/relationships/image" Target="../media/image10.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4.xml"/><Relationship Id="rId2" Type="http://schemas.openxmlformats.org/officeDocument/2006/relationships/image" Target="../media/image13.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45.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5.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5.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45.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45.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45.xml"/><Relationship Id="rId2" Type="http://schemas.openxmlformats.org/officeDocument/2006/relationships/image" Target="../media/image22.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45.xml"/><Relationship Id="rId2" Type="http://schemas.openxmlformats.org/officeDocument/2006/relationships/image" Target="../media/image23.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矩形 4"/>
          <p:cNvSpPr/>
          <p:nvPr/>
        </p:nvSpPr>
        <p:spPr>
          <a:xfrm>
            <a:off x="311150" y="357188"/>
            <a:ext cx="8505825" cy="4451350"/>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grpSp>
        <p:nvGrpSpPr>
          <p:cNvPr id="7171" name="组合 9"/>
          <p:cNvGrpSpPr/>
          <p:nvPr/>
        </p:nvGrpSpPr>
        <p:grpSpPr>
          <a:xfrm>
            <a:off x="2176463" y="2505075"/>
            <a:ext cx="4830762" cy="274638"/>
            <a:chOff x="3396" y="4297"/>
            <a:chExt cx="7608" cy="432"/>
          </a:xfrm>
        </p:grpSpPr>
        <p:pic>
          <p:nvPicPr>
            <p:cNvPr id="6" name="图片 5" descr="&amp;pky723311220&amp;"/>
            <p:cNvPicPr>
              <a:picLocks noChangeAspect="1"/>
            </p:cNvPicPr>
            <p:nvPr/>
          </p:nvPicPr>
          <p:blipFill>
            <a:blip r:embed="rId1"/>
            <a:srcRect l="9046" t="53985" r="6862" b="44469"/>
            <a:stretch>
              <a:fillRect/>
            </a:stretch>
          </p:blipFill>
          <p:spPr>
            <a:xfrm>
              <a:off x="3396" y="4454"/>
              <a:ext cx="7608" cy="120"/>
            </a:xfrm>
            <a:custGeom>
              <a:avLst/>
              <a:gdLst/>
              <a:ahLst/>
              <a:cxnLst>
                <a:cxn ang="3">
                  <a:pos x="hc" y="t"/>
                </a:cxn>
                <a:cxn ang="cd2">
                  <a:pos x="l" y="vc"/>
                </a:cxn>
                <a:cxn ang="cd4">
                  <a:pos x="hc" y="b"/>
                </a:cxn>
                <a:cxn ang="0">
                  <a:pos x="r" y="vc"/>
                </a:cxn>
              </a:cxnLst>
              <a:rect l="l" t="t" r="r" b="b"/>
              <a:pathLst>
                <a:path w="12132" h="139">
                  <a:moveTo>
                    <a:pt x="0" y="0"/>
                  </a:moveTo>
                  <a:lnTo>
                    <a:pt x="12132" y="0"/>
                  </a:lnTo>
                  <a:lnTo>
                    <a:pt x="12132" y="139"/>
                  </a:lnTo>
                  <a:lnTo>
                    <a:pt x="0" y="139"/>
                  </a:lnTo>
                  <a:lnTo>
                    <a:pt x="0" y="0"/>
                  </a:lnTo>
                  <a:close/>
                </a:path>
              </a:pathLst>
            </a:custGeom>
          </p:spPr>
        </p:pic>
        <p:sp>
          <p:nvSpPr>
            <p:cNvPr id="9" name="任意多边形 8"/>
            <p:cNvSpPr/>
            <p:nvPr/>
          </p:nvSpPr>
          <p:spPr>
            <a:xfrm>
              <a:off x="3596" y="4297"/>
              <a:ext cx="7193" cy="433"/>
            </a:xfrm>
            <a:custGeom>
              <a:avLst/>
              <a:gdLst>
                <a:gd name="connisteX0" fmla="*/ 0 w 4567555"/>
                <a:gd name="connsiteY0" fmla="*/ 133431 h 185501"/>
                <a:gd name="connisteX1" fmla="*/ 443230 w 4567555"/>
                <a:gd name="connsiteY1" fmla="*/ 14051 h 185501"/>
                <a:gd name="connisteX2" fmla="*/ 933450 w 4567555"/>
                <a:gd name="connsiteY2" fmla="*/ 147401 h 185501"/>
                <a:gd name="connisteX3" fmla="*/ 1367155 w 4567555"/>
                <a:gd name="connsiteY3" fmla="*/ 28656 h 185501"/>
                <a:gd name="connisteX4" fmla="*/ 1786255 w 4567555"/>
                <a:gd name="connsiteY4" fmla="*/ 133431 h 185501"/>
                <a:gd name="connisteX5" fmla="*/ 2257425 w 4567555"/>
                <a:gd name="connsiteY5" fmla="*/ 81 h 185501"/>
                <a:gd name="connisteX6" fmla="*/ 2724150 w 4567555"/>
                <a:gd name="connsiteY6" fmla="*/ 152481 h 185501"/>
                <a:gd name="connisteX7" fmla="*/ 3105150 w 4567555"/>
                <a:gd name="connsiteY7" fmla="*/ 33101 h 185501"/>
                <a:gd name="connisteX8" fmla="*/ 3510280 w 4567555"/>
                <a:gd name="connsiteY8" fmla="*/ 185501 h 185501"/>
                <a:gd name="connisteX9" fmla="*/ 3905250 w 4567555"/>
                <a:gd name="connsiteY9" fmla="*/ 33101 h 185501"/>
                <a:gd name="connisteX10" fmla="*/ 4257675 w 4567555"/>
                <a:gd name="connsiteY10" fmla="*/ 156926 h 185501"/>
                <a:gd name="connisteX11" fmla="*/ 4567555 w 4567555"/>
                <a:gd name="connsiteY11" fmla="*/ 66756 h 185501"/>
                <a:gd name="connisteX12" fmla="*/ 4562475 w 4567555"/>
                <a:gd name="connsiteY12" fmla="*/ 80726 h 18550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4567555" h="185501">
                  <a:moveTo>
                    <a:pt x="0" y="133431"/>
                  </a:moveTo>
                  <a:cubicBezTo>
                    <a:pt x="78740" y="106761"/>
                    <a:pt x="256540" y="11511"/>
                    <a:pt x="443230" y="14051"/>
                  </a:cubicBezTo>
                  <a:cubicBezTo>
                    <a:pt x="629920" y="16591"/>
                    <a:pt x="748665" y="144226"/>
                    <a:pt x="933450" y="147401"/>
                  </a:cubicBezTo>
                  <a:cubicBezTo>
                    <a:pt x="1118235" y="150576"/>
                    <a:pt x="1196340" y="31196"/>
                    <a:pt x="1367155" y="28656"/>
                  </a:cubicBezTo>
                  <a:cubicBezTo>
                    <a:pt x="1537970" y="26116"/>
                    <a:pt x="1608455" y="139146"/>
                    <a:pt x="1786255" y="133431"/>
                  </a:cubicBezTo>
                  <a:cubicBezTo>
                    <a:pt x="1964055" y="127716"/>
                    <a:pt x="2070100" y="-3729"/>
                    <a:pt x="2257425" y="81"/>
                  </a:cubicBezTo>
                  <a:cubicBezTo>
                    <a:pt x="2444750" y="3891"/>
                    <a:pt x="2554605" y="146131"/>
                    <a:pt x="2724150" y="152481"/>
                  </a:cubicBezTo>
                  <a:cubicBezTo>
                    <a:pt x="2893695" y="158831"/>
                    <a:pt x="2947670" y="26751"/>
                    <a:pt x="3105150" y="33101"/>
                  </a:cubicBezTo>
                  <a:cubicBezTo>
                    <a:pt x="3262630" y="39451"/>
                    <a:pt x="3350260" y="185501"/>
                    <a:pt x="3510280" y="185501"/>
                  </a:cubicBezTo>
                  <a:cubicBezTo>
                    <a:pt x="3670300" y="185501"/>
                    <a:pt x="3756025" y="38816"/>
                    <a:pt x="3905250" y="33101"/>
                  </a:cubicBezTo>
                  <a:cubicBezTo>
                    <a:pt x="4054475" y="27386"/>
                    <a:pt x="4124960" y="149941"/>
                    <a:pt x="4257675" y="156926"/>
                  </a:cubicBezTo>
                  <a:cubicBezTo>
                    <a:pt x="4390390" y="163911"/>
                    <a:pt x="4506595" y="81996"/>
                    <a:pt x="4567555" y="6675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grpSp>
      <p:sp>
        <p:nvSpPr>
          <p:cNvPr id="11" name="文本框 10"/>
          <p:cNvSpPr txBox="1"/>
          <p:nvPr/>
        </p:nvSpPr>
        <p:spPr>
          <a:xfrm>
            <a:off x="2239963" y="1711325"/>
            <a:ext cx="4703763" cy="522288"/>
          </a:xfrm>
          <a:prstGeom prst="rect">
            <a:avLst/>
          </a:prstGeom>
          <a:noFill/>
        </p:spPr>
        <p:txBody>
          <a:bodyPr wrap="square" rtlCol="0">
            <a:spAutoFit/>
          </a:bodyPr>
          <a:p>
            <a:pPr marL="71755" algn="ctr"/>
            <a:r>
              <a:rPr lang="zh-CN" altLang="en-US" sz="2800" b="1" spc="100" noProof="1">
                <a:solidFill>
                  <a:srgbClr val="7030A0"/>
                </a:solidFill>
                <a:latin typeface="思源黑体 Normal" panose="020B0400000000000000" charset="-122"/>
                <a:ea typeface="思源黑体 Normal" panose="020B0400000000000000" charset="-122"/>
                <a:cs typeface="+mn-cs"/>
              </a:rPr>
              <a:t>简约渐变工作总结汇报模板</a:t>
            </a:r>
            <a:endParaRPr lang="zh-CN" altLang="en-US" sz="2800" b="1" spc="100" noProof="1">
              <a:solidFill>
                <a:srgbClr val="7030A0"/>
              </a:solidFill>
              <a:latin typeface="思源黑体 Normal" panose="020B0400000000000000" charset="-122"/>
              <a:ea typeface="思源黑体 Normal" panose="020B0400000000000000" charset="-122"/>
              <a:cs typeface="+mn-cs"/>
            </a:endParaRPr>
          </a:p>
        </p:txBody>
      </p:sp>
      <p:sp>
        <p:nvSpPr>
          <p:cNvPr id="13" name="文本框 12"/>
          <p:cNvSpPr txBox="1"/>
          <p:nvPr/>
        </p:nvSpPr>
        <p:spPr>
          <a:xfrm>
            <a:off x="3114675" y="2151063"/>
            <a:ext cx="2955925" cy="306388"/>
          </a:xfrm>
          <a:prstGeom prst="rect">
            <a:avLst/>
          </a:prstGeom>
          <a:noFill/>
        </p:spPr>
        <p:txBody>
          <a:bodyPr wrap="none" rtlCol="0">
            <a:spAutoFit/>
          </a:bodyPr>
          <a:p>
            <a:r>
              <a:rPr lang="en-US" altLang="zh-CN" sz="1400" spc="200" noProof="1">
                <a:solidFill>
                  <a:srgbClr val="7030A0"/>
                </a:solidFill>
                <a:latin typeface="思源黑体 Normal" panose="020B0400000000000000" charset="-122"/>
                <a:ea typeface="思源黑体 Normal" panose="020B0400000000000000" charset="-122"/>
                <a:cs typeface="+mn-lt"/>
              </a:rPr>
              <a:t>WORK SUMMARY REPORT</a:t>
            </a:r>
            <a:endParaRPr lang="en-US" altLang="zh-CN" sz="1400" spc="200" noProof="1">
              <a:solidFill>
                <a:srgbClr val="7030A0"/>
              </a:solidFill>
              <a:latin typeface="思源黑体 Normal" panose="020B0400000000000000" charset="-122"/>
              <a:ea typeface="思源黑体 Normal" panose="020B0400000000000000" charset="-122"/>
              <a:cs typeface="+mn-lt"/>
            </a:endParaRPr>
          </a:p>
        </p:txBody>
      </p:sp>
      <p:sp>
        <p:nvSpPr>
          <p:cNvPr id="14" name="圆角矩形 13"/>
          <p:cNvSpPr/>
          <p:nvPr/>
        </p:nvSpPr>
        <p:spPr>
          <a:xfrm>
            <a:off x="2982595" y="2945130"/>
            <a:ext cx="1482090" cy="264160"/>
          </a:xfrm>
          <a:prstGeom prst="roundRect">
            <a:avLst>
              <a:gd name="adj" fmla="val 47619"/>
            </a:avLst>
          </a:prstGeom>
          <a:solidFill>
            <a:schemeClr val="bg1"/>
          </a:solidFill>
          <a:ln>
            <a:gradFill>
              <a:gsLst>
                <a:gs pos="0">
                  <a:srgbClr val="121CD4"/>
                </a:gs>
                <a:gs pos="74000">
                  <a:srgbClr val="FD939D"/>
                </a:gs>
                <a:gs pos="83000">
                  <a:srgbClr val="D41F5A"/>
                </a:gs>
                <a:gs pos="100000">
                  <a:srgbClr val="04E6FC"/>
                </a:gs>
              </a:gsLst>
              <a:lin ang="8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1200" strike="noStrike" noProof="1">
                <a:solidFill>
                  <a:srgbClr val="7030A0"/>
                </a:solidFill>
                <a:latin typeface="思源黑体 Normal" panose="020B0400000000000000" charset="-122"/>
                <a:ea typeface="思源黑体 Normal" panose="020B0400000000000000" charset="-122"/>
              </a:rPr>
              <a:t>汇报人：木易耕耔</a:t>
            </a:r>
            <a:endParaRPr lang="zh-CN" altLang="en-US" sz="1200" strike="noStrike" noProof="1">
              <a:solidFill>
                <a:srgbClr val="7030A0"/>
              </a:solidFill>
              <a:latin typeface="思源黑体 Normal" panose="020B0400000000000000" charset="-122"/>
              <a:ea typeface="思源黑体 Normal" panose="020B0400000000000000" charset="-122"/>
            </a:endParaRPr>
          </a:p>
        </p:txBody>
      </p:sp>
      <p:sp>
        <p:nvSpPr>
          <p:cNvPr id="15" name="圆角矩形 14"/>
          <p:cNvSpPr/>
          <p:nvPr/>
        </p:nvSpPr>
        <p:spPr>
          <a:xfrm>
            <a:off x="4698365" y="2945125"/>
            <a:ext cx="1454785" cy="264160"/>
          </a:xfrm>
          <a:prstGeom prst="roundRect">
            <a:avLst>
              <a:gd name="adj" fmla="val 47619"/>
            </a:avLst>
          </a:prstGeom>
          <a:solidFill>
            <a:schemeClr val="bg1"/>
          </a:solidFill>
          <a:ln>
            <a:gradFill>
              <a:gsLst>
                <a:gs pos="0">
                  <a:srgbClr val="121CD4"/>
                </a:gs>
                <a:gs pos="74000">
                  <a:srgbClr val="FD939D"/>
                </a:gs>
                <a:gs pos="83000">
                  <a:srgbClr val="D41F5A"/>
                </a:gs>
                <a:gs pos="100000">
                  <a:srgbClr val="04E6FC"/>
                </a:gs>
              </a:gsLst>
              <a:lin ang="8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1200" strike="noStrike" noProof="1">
                <a:solidFill>
                  <a:srgbClr val="7030A0"/>
                </a:solidFill>
                <a:latin typeface="思源黑体 Normal" panose="020B0400000000000000" charset="-122"/>
                <a:ea typeface="思源黑体 Normal" panose="020B0400000000000000" charset="-122"/>
              </a:rPr>
              <a:t>部门：人力部</a:t>
            </a:r>
            <a:endParaRPr lang="zh-CN" altLang="en-US" sz="1200" strike="noStrike" noProof="1">
              <a:solidFill>
                <a:srgbClr val="7030A0"/>
              </a:solidFill>
              <a:latin typeface="思源黑体 Normal" panose="020B0400000000000000" charset="-122"/>
              <a:ea typeface="思源黑体 Normal" panose="020B04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4578"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7" name="矩形 6"/>
          <p:cNvSpPr/>
          <p:nvPr/>
        </p:nvSpPr>
        <p:spPr>
          <a:xfrm>
            <a:off x="3038475" y="357188"/>
            <a:ext cx="5778500" cy="4451350"/>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4" name="圆角矩形 3"/>
          <p:cNvSpPr/>
          <p:nvPr/>
        </p:nvSpPr>
        <p:spPr>
          <a:xfrm>
            <a:off x="352425" y="1044575"/>
            <a:ext cx="4462463" cy="2879725"/>
          </a:xfrm>
          <a:prstGeom prst="roundRect">
            <a:avLst/>
          </a:prstGeom>
          <a:solidFill>
            <a:schemeClr val="bg1"/>
          </a:solidFill>
          <a:ln>
            <a:noFill/>
          </a:ln>
          <a:effectLst>
            <a:outerShdw blurRad="177800" dist="12700" sx="99000" sy="99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graphicFrame>
        <p:nvGraphicFramePr>
          <p:cNvPr id="24581" name="对象 34"/>
          <p:cNvGraphicFramePr/>
          <p:nvPr/>
        </p:nvGraphicFramePr>
        <p:xfrm>
          <a:off x="541338" y="1431925"/>
          <a:ext cx="4170362" cy="2239963"/>
        </p:xfrm>
        <a:graphic>
          <a:graphicData uri="http://schemas.openxmlformats.org/presentationml/2006/ole">
            <mc:AlternateContent xmlns:mc="http://schemas.openxmlformats.org/markup-compatibility/2006">
              <mc:Choice xmlns:v="urn:schemas-microsoft-com:vml" Requires="v">
                <p:oleObj spid="_x0000_s3076" name="" r:id="rId2" imgW="4175760" imgH="2247900" progId="excel.sheet.8">
                  <p:embed/>
                </p:oleObj>
              </mc:Choice>
              <mc:Fallback>
                <p:oleObj name="" r:id="rId2" imgW="4175760" imgH="2247900" progId="excel.sheet.8">
                  <p:embed/>
                  <p:pic>
                    <p:nvPicPr>
                      <p:cNvPr id="0" name="图片 3075"/>
                      <p:cNvPicPr/>
                      <p:nvPr/>
                    </p:nvPicPr>
                    <p:blipFill>
                      <a:blip r:embed="rId3"/>
                      <a:stretch>
                        <a:fillRect/>
                      </a:stretch>
                    </p:blipFill>
                    <p:spPr>
                      <a:xfrm>
                        <a:off x="541338" y="1431925"/>
                        <a:ext cx="4170362" cy="2239963"/>
                      </a:xfrm>
                      <a:prstGeom prst="rect">
                        <a:avLst/>
                      </a:prstGeom>
                      <a:noFill/>
                      <a:ln w="38100">
                        <a:noFill/>
                        <a:miter/>
                      </a:ln>
                    </p:spPr>
                  </p:pic>
                </p:oleObj>
              </mc:Fallback>
            </mc:AlternateContent>
          </a:graphicData>
        </a:graphic>
      </p:graphicFrame>
      <p:sp>
        <p:nvSpPr>
          <p:cNvPr id="11" name="文本框 10"/>
          <p:cNvSpPr txBox="1"/>
          <p:nvPr/>
        </p:nvSpPr>
        <p:spPr>
          <a:xfrm>
            <a:off x="5284788" y="1123950"/>
            <a:ext cx="1554163" cy="368300"/>
          </a:xfrm>
          <a:prstGeom prst="rect">
            <a:avLst/>
          </a:prstGeom>
          <a:noFill/>
        </p:spPr>
        <p:txBody>
          <a:bodyPr wrap="none" rtlCol="0">
            <a:spAutoFit/>
          </a:bodyPr>
          <a:p>
            <a:r>
              <a:rPr lang="zh-CN" altLang="en-US" b="1" noProof="1">
                <a:solidFill>
                  <a:schemeClr val="accent4">
                    <a:lumMod val="75000"/>
                    <a:lumOff val="25000"/>
                  </a:schemeClr>
                </a:solidFill>
                <a:latin typeface="思源黑体 Normal" panose="020B0400000000000000" charset="-122"/>
                <a:ea typeface="思源黑体 Normal" panose="020B0400000000000000" charset="-122"/>
                <a:cs typeface="+mn-cs"/>
              </a:rPr>
              <a:t>演示主要观点</a:t>
            </a:r>
            <a:endParaRPr lang="zh-CN" altLang="en-US" b="1" noProof="1">
              <a:solidFill>
                <a:schemeClr val="accent4">
                  <a:lumMod val="75000"/>
                  <a:lumOff val="25000"/>
                </a:schemeClr>
              </a:solidFill>
              <a:latin typeface="思源黑体 Normal" panose="020B0400000000000000" charset="-122"/>
              <a:ea typeface="思源黑体 Normal" panose="020B0400000000000000" charset="-122"/>
              <a:cs typeface="+mn-cs"/>
            </a:endParaRPr>
          </a:p>
        </p:txBody>
      </p:sp>
      <p:cxnSp>
        <p:nvCxnSpPr>
          <p:cNvPr id="12" name="直接连接符 11"/>
          <p:cNvCxnSpPr/>
          <p:nvPr/>
        </p:nvCxnSpPr>
        <p:spPr>
          <a:xfrm>
            <a:off x="5382259" y="1466850"/>
            <a:ext cx="655316"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24584" name="文本框 19"/>
          <p:cNvSpPr txBox="1"/>
          <p:nvPr/>
        </p:nvSpPr>
        <p:spPr>
          <a:xfrm>
            <a:off x="5521325" y="1898650"/>
            <a:ext cx="3141663" cy="784225"/>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grpSp>
        <p:nvGrpSpPr>
          <p:cNvPr id="24585" name="组合 20"/>
          <p:cNvGrpSpPr/>
          <p:nvPr/>
        </p:nvGrpSpPr>
        <p:grpSpPr>
          <a:xfrm>
            <a:off x="5043488" y="2085975"/>
            <a:ext cx="431800" cy="431800"/>
            <a:chOff x="7943" y="3286"/>
            <a:chExt cx="680" cy="680"/>
          </a:xfrm>
        </p:grpSpPr>
        <p:sp>
          <p:nvSpPr>
            <p:cNvPr id="18" name="椭圆 17"/>
            <p:cNvSpPr/>
            <p:nvPr/>
          </p:nvSpPr>
          <p:spPr>
            <a:xfrm>
              <a:off x="7943" y="3286"/>
              <a:ext cx="680" cy="680"/>
            </a:xfrm>
            <a:prstGeom prst="ellipse">
              <a:avLst/>
            </a:prstGeom>
            <a:solidFill>
              <a:srgbClr val="FD939D"/>
            </a:solidFill>
            <a:ln>
              <a:solidFill>
                <a:srgbClr val="FD93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9" name="任意多边形 18"/>
            <p:cNvSpPr/>
            <p:nvPr/>
          </p:nvSpPr>
          <p:spPr>
            <a:xfrm>
              <a:off x="7943" y="3512"/>
              <a:ext cx="680" cy="229"/>
            </a:xfrm>
            <a:custGeom>
              <a:avLst/>
              <a:gdLst>
                <a:gd name="connisteX0" fmla="*/ 0 w 388620"/>
                <a:gd name="connsiteY0" fmla="*/ 99708 h 145567"/>
                <a:gd name="connisteX1" fmla="*/ 99060 w 388620"/>
                <a:gd name="connsiteY1" fmla="*/ 648 h 145567"/>
                <a:gd name="connisteX2" fmla="*/ 220980 w 388620"/>
                <a:gd name="connsiteY2" fmla="*/ 145428 h 145567"/>
                <a:gd name="connisteX3" fmla="*/ 388620 w 388620"/>
                <a:gd name="connsiteY3" fmla="*/ 23508 h 145567"/>
                <a:gd name="connisteX4" fmla="*/ 358140 w 388620"/>
                <a:gd name="connsiteY4" fmla="*/ 31128 h 145567"/>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8620" h="145567">
                  <a:moveTo>
                    <a:pt x="0" y="99708"/>
                  </a:moveTo>
                  <a:cubicBezTo>
                    <a:pt x="17145" y="76848"/>
                    <a:pt x="54610" y="-8242"/>
                    <a:pt x="99060" y="648"/>
                  </a:cubicBezTo>
                  <a:cubicBezTo>
                    <a:pt x="143510" y="9538"/>
                    <a:pt x="163195" y="140983"/>
                    <a:pt x="220980" y="145428"/>
                  </a:cubicBezTo>
                  <a:cubicBezTo>
                    <a:pt x="278765" y="149873"/>
                    <a:pt x="361315" y="46368"/>
                    <a:pt x="388620" y="2350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4588" name="文本框 19"/>
            <p:cNvSpPr txBox="1"/>
            <p:nvPr/>
          </p:nvSpPr>
          <p:spPr>
            <a:xfrm>
              <a:off x="8120" y="3379"/>
              <a:ext cx="421" cy="434"/>
            </a:xfrm>
            <a:prstGeom prst="rect">
              <a:avLst/>
            </a:prstGeom>
            <a:noFill/>
            <a:ln w="9525">
              <a:noFill/>
            </a:ln>
          </p:spPr>
          <p:txBody>
            <a:bodyPr wrap="none" anchor="t">
              <a:spAutoFit/>
            </a:bodyPr>
            <a:p>
              <a:r>
                <a:rPr lang="en-US" altLang="zh-CN" sz="1200">
                  <a:solidFill>
                    <a:schemeClr val="bg1"/>
                  </a:solidFill>
                  <a:latin typeface="思源黑体 Normal" panose="020B0400000000000000" charset="-122"/>
                  <a:ea typeface="思源黑体 Normal" panose="020B0400000000000000" charset="-122"/>
                </a:rPr>
                <a:t>1</a:t>
              </a:r>
              <a:endParaRPr lang="en-US" altLang="zh-CN" sz="1200">
                <a:solidFill>
                  <a:schemeClr val="bg1"/>
                </a:solidFill>
                <a:latin typeface="思源黑体 Normal" panose="020B0400000000000000" charset="-122"/>
                <a:ea typeface="思源黑体 Normal" panose="020B0400000000000000" charset="-122"/>
              </a:endParaRPr>
            </a:p>
          </p:txBody>
        </p:sp>
      </p:grpSp>
      <p:grpSp>
        <p:nvGrpSpPr>
          <p:cNvPr id="24589" name="组合 22"/>
          <p:cNvGrpSpPr/>
          <p:nvPr/>
        </p:nvGrpSpPr>
        <p:grpSpPr>
          <a:xfrm>
            <a:off x="5043488" y="2992438"/>
            <a:ext cx="431800" cy="431800"/>
            <a:chOff x="7943" y="3286"/>
            <a:chExt cx="680" cy="680"/>
          </a:xfrm>
        </p:grpSpPr>
        <p:sp>
          <p:nvSpPr>
            <p:cNvPr id="24" name="椭圆 23"/>
            <p:cNvSpPr/>
            <p:nvPr/>
          </p:nvSpPr>
          <p:spPr>
            <a:xfrm>
              <a:off x="7943" y="3286"/>
              <a:ext cx="680" cy="680"/>
            </a:xfrm>
            <a:prstGeom prst="ellipse">
              <a:avLst/>
            </a:prstGeom>
            <a:solidFill>
              <a:srgbClr val="04E6FC"/>
            </a:solidFill>
            <a:ln>
              <a:solidFill>
                <a:srgbClr val="04E6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5" name="任意多边形 24"/>
            <p:cNvSpPr/>
            <p:nvPr/>
          </p:nvSpPr>
          <p:spPr>
            <a:xfrm>
              <a:off x="7943" y="3512"/>
              <a:ext cx="680" cy="229"/>
            </a:xfrm>
            <a:custGeom>
              <a:avLst/>
              <a:gdLst>
                <a:gd name="connisteX0" fmla="*/ 0 w 388620"/>
                <a:gd name="connsiteY0" fmla="*/ 99708 h 145567"/>
                <a:gd name="connisteX1" fmla="*/ 99060 w 388620"/>
                <a:gd name="connsiteY1" fmla="*/ 648 h 145567"/>
                <a:gd name="connisteX2" fmla="*/ 220980 w 388620"/>
                <a:gd name="connsiteY2" fmla="*/ 145428 h 145567"/>
                <a:gd name="connisteX3" fmla="*/ 388620 w 388620"/>
                <a:gd name="connsiteY3" fmla="*/ 23508 h 145567"/>
                <a:gd name="connisteX4" fmla="*/ 358140 w 388620"/>
                <a:gd name="connsiteY4" fmla="*/ 31128 h 145567"/>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8620" h="145567">
                  <a:moveTo>
                    <a:pt x="0" y="99708"/>
                  </a:moveTo>
                  <a:cubicBezTo>
                    <a:pt x="17145" y="76848"/>
                    <a:pt x="54610" y="-8242"/>
                    <a:pt x="99060" y="648"/>
                  </a:cubicBezTo>
                  <a:cubicBezTo>
                    <a:pt x="143510" y="9538"/>
                    <a:pt x="163195" y="140983"/>
                    <a:pt x="220980" y="145428"/>
                  </a:cubicBezTo>
                  <a:cubicBezTo>
                    <a:pt x="278765" y="149873"/>
                    <a:pt x="361315" y="46368"/>
                    <a:pt x="388620" y="2350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4592" name="文本框 25"/>
            <p:cNvSpPr txBox="1"/>
            <p:nvPr/>
          </p:nvSpPr>
          <p:spPr>
            <a:xfrm>
              <a:off x="8120" y="3379"/>
              <a:ext cx="421" cy="434"/>
            </a:xfrm>
            <a:prstGeom prst="rect">
              <a:avLst/>
            </a:prstGeom>
            <a:noFill/>
            <a:ln w="9525">
              <a:noFill/>
            </a:ln>
          </p:spPr>
          <p:txBody>
            <a:bodyPr wrap="none" anchor="t">
              <a:spAutoFit/>
            </a:bodyPr>
            <a:p>
              <a:r>
                <a:rPr lang="en-US" altLang="zh-CN" sz="1200">
                  <a:solidFill>
                    <a:schemeClr val="bg1"/>
                  </a:solidFill>
                  <a:latin typeface="思源黑体 Normal" panose="020B0400000000000000" charset="-122"/>
                  <a:ea typeface="思源黑体 Normal" panose="020B0400000000000000" charset="-122"/>
                </a:rPr>
                <a:t>2</a:t>
              </a:r>
              <a:endParaRPr lang="en-US" altLang="zh-CN" sz="1200">
                <a:solidFill>
                  <a:schemeClr val="bg1"/>
                </a:solidFill>
                <a:latin typeface="思源黑体 Normal" panose="020B0400000000000000" charset="-122"/>
                <a:ea typeface="思源黑体 Normal" panose="020B0400000000000000" charset="-122"/>
              </a:endParaRPr>
            </a:p>
          </p:txBody>
        </p:sp>
      </p:grpSp>
      <p:sp>
        <p:nvSpPr>
          <p:cNvPr id="24593" name="文本框 19"/>
          <p:cNvSpPr txBox="1"/>
          <p:nvPr/>
        </p:nvSpPr>
        <p:spPr>
          <a:xfrm>
            <a:off x="5521325" y="2803525"/>
            <a:ext cx="3141663" cy="782638"/>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6626"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pic>
        <p:nvPicPr>
          <p:cNvPr id="26627" name="图片 2" descr="&amp;pky793276317&amp;"/>
          <p:cNvPicPr>
            <a:picLocks noChangeAspect="1"/>
          </p:cNvPicPr>
          <p:nvPr/>
        </p:nvPicPr>
        <p:blipFill>
          <a:blip r:embed="rId2"/>
          <a:srcRect t="20819"/>
          <a:stretch>
            <a:fillRect/>
          </a:stretch>
        </p:blipFill>
        <p:spPr>
          <a:xfrm>
            <a:off x="314325" y="323850"/>
            <a:ext cx="8515350" cy="4497388"/>
          </a:xfrm>
          <a:prstGeom prst="rect">
            <a:avLst/>
          </a:prstGeom>
          <a:noFill/>
          <a:ln w="9525">
            <a:noFill/>
          </a:ln>
        </p:spPr>
      </p:pic>
      <p:sp>
        <p:nvSpPr>
          <p:cNvPr id="5" name="矩形 4"/>
          <p:cNvSpPr/>
          <p:nvPr/>
        </p:nvSpPr>
        <p:spPr>
          <a:xfrm>
            <a:off x="311150" y="323850"/>
            <a:ext cx="8516938" cy="4495800"/>
          </a:xfrm>
          <a:prstGeom prst="rect">
            <a:avLst/>
          </a:prstGeom>
          <a:solidFill>
            <a:schemeClr val="tx1">
              <a:alpha val="61000"/>
            </a:schemeClr>
          </a:solidFill>
          <a:ln>
            <a:no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6629" name="文本框 8"/>
          <p:cNvSpPr txBox="1"/>
          <p:nvPr/>
        </p:nvSpPr>
        <p:spPr>
          <a:xfrm>
            <a:off x="3794125" y="1044575"/>
            <a:ext cx="1554163" cy="368300"/>
          </a:xfrm>
          <a:prstGeom prst="rect">
            <a:avLst/>
          </a:prstGeom>
          <a:noFill/>
          <a:ln w="9525">
            <a:noFill/>
          </a:ln>
        </p:spPr>
        <p:txBody>
          <a:bodyPr wrap="none" anchor="t">
            <a:spAutoFit/>
          </a:bodyPr>
          <a:p>
            <a:pPr algn="ctr"/>
            <a:r>
              <a:rPr lang="zh-CN" altLang="en-US" b="1">
                <a:solidFill>
                  <a:schemeClr val="bg1"/>
                </a:solidFill>
                <a:latin typeface="思源黑体 Normal" panose="020B0400000000000000" charset="-122"/>
                <a:ea typeface="思源黑体 Normal" panose="020B0400000000000000" charset="-122"/>
              </a:rPr>
              <a:t>演示主要观点</a:t>
            </a:r>
            <a:endParaRPr lang="zh-CN" altLang="en-US" b="1">
              <a:solidFill>
                <a:schemeClr val="bg1"/>
              </a:solidFill>
              <a:latin typeface="思源黑体 Normal" panose="020B0400000000000000" charset="-122"/>
              <a:ea typeface="思源黑体 Normal" panose="020B0400000000000000" charset="-122"/>
            </a:endParaRPr>
          </a:p>
        </p:txBody>
      </p:sp>
      <p:cxnSp>
        <p:nvCxnSpPr>
          <p:cNvPr id="10" name="直接连接符 9"/>
          <p:cNvCxnSpPr/>
          <p:nvPr/>
        </p:nvCxnSpPr>
        <p:spPr>
          <a:xfrm>
            <a:off x="4244340" y="1466850"/>
            <a:ext cx="655320"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26631" name="文本框 19"/>
          <p:cNvSpPr txBox="1"/>
          <p:nvPr/>
        </p:nvSpPr>
        <p:spPr>
          <a:xfrm>
            <a:off x="962025" y="2735263"/>
            <a:ext cx="1522413" cy="552450"/>
          </a:xfrm>
          <a:prstGeom prst="rect">
            <a:avLst/>
          </a:prstGeom>
          <a:noFill/>
          <a:ln w="9525">
            <a:noFill/>
          </a:ln>
        </p:spPr>
        <p:txBody>
          <a:bodyPr wrap="square" anchor="t">
            <a:spAutoFit/>
          </a:bodyPr>
          <a:p>
            <a:pP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a:lnSpc>
                <a:spcPct val="150000"/>
              </a:lnSpc>
            </a:pP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cxnSp>
        <p:nvCxnSpPr>
          <p:cNvPr id="6" name="直接连接符 5"/>
          <p:cNvCxnSpPr/>
          <p:nvPr/>
        </p:nvCxnSpPr>
        <p:spPr>
          <a:xfrm>
            <a:off x="962025" y="1895475"/>
            <a:ext cx="7200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17575" y="4192588"/>
            <a:ext cx="719931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566988" y="2146300"/>
            <a:ext cx="0" cy="1825625"/>
          </a:xfrm>
          <a:prstGeom prst="line">
            <a:avLst/>
          </a:prstGeom>
          <a:ln>
            <a:solidFill>
              <a:srgbClr val="04E6FC"/>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562475" y="2146300"/>
            <a:ext cx="0" cy="1825625"/>
          </a:xfrm>
          <a:prstGeom prst="line">
            <a:avLst/>
          </a:prstGeom>
          <a:ln>
            <a:solidFill>
              <a:srgbClr val="D41F5A"/>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578600" y="2146300"/>
            <a:ext cx="0" cy="1825625"/>
          </a:xfrm>
          <a:prstGeom prst="line">
            <a:avLst/>
          </a:prstGeom>
          <a:ln>
            <a:solidFill>
              <a:srgbClr val="FD939D"/>
            </a:solidFill>
            <a:prstDash val="dash"/>
          </a:ln>
        </p:spPr>
        <p:style>
          <a:lnRef idx="1">
            <a:schemeClr val="accent1"/>
          </a:lnRef>
          <a:fillRef idx="0">
            <a:schemeClr val="accent1"/>
          </a:fillRef>
          <a:effectRef idx="0">
            <a:schemeClr val="accent1"/>
          </a:effectRef>
          <a:fontRef idx="minor">
            <a:schemeClr val="tx1"/>
          </a:fontRef>
        </p:style>
      </p:cxnSp>
      <p:sp>
        <p:nvSpPr>
          <p:cNvPr id="15" name="半闭框 14"/>
          <p:cNvSpPr/>
          <p:nvPr/>
        </p:nvSpPr>
        <p:spPr>
          <a:xfrm rot="8040000">
            <a:off x="2360613" y="2325688"/>
            <a:ext cx="265113" cy="255588"/>
          </a:xfrm>
          <a:prstGeom prst="halfFrame">
            <a:avLst/>
          </a:prstGeom>
          <a:solidFill>
            <a:srgbClr val="04E6FC"/>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sp>
        <p:nvSpPr>
          <p:cNvPr id="2" name="半闭框 1"/>
          <p:cNvSpPr/>
          <p:nvPr/>
        </p:nvSpPr>
        <p:spPr>
          <a:xfrm rot="8040000">
            <a:off x="4368800" y="2325688"/>
            <a:ext cx="265113" cy="255588"/>
          </a:xfrm>
          <a:prstGeom prst="halfFrame">
            <a:avLst/>
          </a:prstGeom>
          <a:solidFill>
            <a:srgbClr val="D41F5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sp>
        <p:nvSpPr>
          <p:cNvPr id="3" name="半闭框 2"/>
          <p:cNvSpPr/>
          <p:nvPr/>
        </p:nvSpPr>
        <p:spPr>
          <a:xfrm rot="8040000">
            <a:off x="6357144" y="2326481"/>
            <a:ext cx="265113" cy="254000"/>
          </a:xfrm>
          <a:prstGeom prst="halfFrame">
            <a:avLst/>
          </a:prstGeom>
          <a:solidFill>
            <a:srgbClr val="FD93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sp>
        <p:nvSpPr>
          <p:cNvPr id="26640" name="文本框 16"/>
          <p:cNvSpPr txBox="1"/>
          <p:nvPr/>
        </p:nvSpPr>
        <p:spPr>
          <a:xfrm>
            <a:off x="1128713" y="2295525"/>
            <a:ext cx="1190625" cy="276225"/>
          </a:xfrm>
          <a:prstGeom prst="rect">
            <a:avLst/>
          </a:prstGeom>
          <a:noFill/>
          <a:ln w="9525">
            <a:noFill/>
          </a:ln>
        </p:spPr>
        <p:txBody>
          <a:bodyPr wrap="none" anchor="t">
            <a:spAutoFit/>
          </a:bodyPr>
          <a:p>
            <a:pPr algn="ctr">
              <a:buSzTx/>
            </a:pPr>
            <a:r>
              <a:rPr lang="zh-CN" altLang="en-US" sz="1200" b="1">
                <a:solidFill>
                  <a:schemeClr val="bg1"/>
                </a:solidFill>
                <a:latin typeface="思源黑体 Normal" panose="020B0400000000000000" charset="-122"/>
                <a:ea typeface="思源黑体 Normal" panose="020B0400000000000000" charset="-122"/>
                <a:cs typeface="思源黑体 Normal" panose="020B0400000000000000" charset="-122"/>
              </a:rPr>
              <a:t>本节自定主题1</a:t>
            </a:r>
            <a:endParaRPr lang="zh-CN" altLang="en-US" sz="1200" b="1">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26641" name="文本框 17"/>
          <p:cNvSpPr txBox="1"/>
          <p:nvPr/>
        </p:nvSpPr>
        <p:spPr>
          <a:xfrm>
            <a:off x="2970213" y="2295525"/>
            <a:ext cx="1190625" cy="276225"/>
          </a:xfrm>
          <a:prstGeom prst="rect">
            <a:avLst/>
          </a:prstGeom>
          <a:noFill/>
          <a:ln w="9525">
            <a:noFill/>
          </a:ln>
        </p:spPr>
        <p:txBody>
          <a:bodyPr wrap="none" anchor="t">
            <a:spAutoFit/>
          </a:bodyPr>
          <a:p>
            <a:pPr algn="ctr">
              <a:buSzTx/>
            </a:pPr>
            <a:r>
              <a:rPr lang="zh-CN" altLang="en-US"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rPr>
              <a:t>本节自定主题</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rPr>
              <a:t>2</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endParaRPr>
          </a:p>
        </p:txBody>
      </p:sp>
      <p:sp>
        <p:nvSpPr>
          <p:cNvPr id="26642" name="文本框 18"/>
          <p:cNvSpPr txBox="1"/>
          <p:nvPr/>
        </p:nvSpPr>
        <p:spPr>
          <a:xfrm>
            <a:off x="4973638" y="2316163"/>
            <a:ext cx="1192212" cy="276225"/>
          </a:xfrm>
          <a:prstGeom prst="rect">
            <a:avLst/>
          </a:prstGeom>
          <a:noFill/>
          <a:ln w="9525">
            <a:noFill/>
          </a:ln>
        </p:spPr>
        <p:txBody>
          <a:bodyPr wrap="none" anchor="t">
            <a:spAutoFit/>
          </a:bodyPr>
          <a:p>
            <a:pPr algn="ctr">
              <a:buSzTx/>
            </a:pPr>
            <a:r>
              <a:rPr lang="zh-CN" altLang="en-US"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rPr>
              <a:t>本节自定主题</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rPr>
              <a:t>3</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endParaRPr>
          </a:p>
        </p:txBody>
      </p:sp>
      <p:sp>
        <p:nvSpPr>
          <p:cNvPr id="26643" name="文本框 19"/>
          <p:cNvSpPr txBox="1"/>
          <p:nvPr/>
        </p:nvSpPr>
        <p:spPr>
          <a:xfrm>
            <a:off x="6905625" y="2295525"/>
            <a:ext cx="1190625" cy="276225"/>
          </a:xfrm>
          <a:prstGeom prst="rect">
            <a:avLst/>
          </a:prstGeom>
          <a:noFill/>
          <a:ln w="9525">
            <a:noFill/>
          </a:ln>
        </p:spPr>
        <p:txBody>
          <a:bodyPr wrap="none" anchor="t">
            <a:spAutoFit/>
          </a:bodyPr>
          <a:p>
            <a:pPr algn="ctr">
              <a:buSzTx/>
            </a:pPr>
            <a:r>
              <a:rPr lang="zh-CN" altLang="en-US"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rPr>
              <a:t>本节自定主题</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rPr>
              <a:t>4</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endParaRPr>
          </a:p>
        </p:txBody>
      </p:sp>
      <p:sp>
        <p:nvSpPr>
          <p:cNvPr id="26644" name="文本框 19"/>
          <p:cNvSpPr txBox="1"/>
          <p:nvPr/>
        </p:nvSpPr>
        <p:spPr>
          <a:xfrm>
            <a:off x="2805113" y="2735263"/>
            <a:ext cx="1522412" cy="552450"/>
          </a:xfrm>
          <a:prstGeom prst="rect">
            <a:avLst/>
          </a:prstGeom>
          <a:noFill/>
          <a:ln w="9525">
            <a:noFill/>
          </a:ln>
        </p:spPr>
        <p:txBody>
          <a:bodyPr wrap="square" anchor="t">
            <a:spAutoFit/>
          </a:bodyPr>
          <a:p>
            <a:pP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a:lnSpc>
                <a:spcPct val="150000"/>
              </a:lnSpc>
            </a:pP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sp>
        <p:nvSpPr>
          <p:cNvPr id="26645" name="文本框 19"/>
          <p:cNvSpPr txBox="1"/>
          <p:nvPr/>
        </p:nvSpPr>
        <p:spPr>
          <a:xfrm>
            <a:off x="4810125" y="2735263"/>
            <a:ext cx="1520825" cy="552450"/>
          </a:xfrm>
          <a:prstGeom prst="rect">
            <a:avLst/>
          </a:prstGeom>
          <a:noFill/>
          <a:ln w="9525">
            <a:noFill/>
          </a:ln>
        </p:spPr>
        <p:txBody>
          <a:bodyPr wrap="square" anchor="t">
            <a:spAutoFit/>
          </a:bodyPr>
          <a:p>
            <a:pP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a:lnSpc>
                <a:spcPct val="150000"/>
              </a:lnSpc>
            </a:pP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sp>
        <p:nvSpPr>
          <p:cNvPr id="26646" name="文本框 19"/>
          <p:cNvSpPr txBox="1"/>
          <p:nvPr/>
        </p:nvSpPr>
        <p:spPr>
          <a:xfrm>
            <a:off x="6738938" y="2735263"/>
            <a:ext cx="1522412" cy="552450"/>
          </a:xfrm>
          <a:prstGeom prst="rect">
            <a:avLst/>
          </a:prstGeom>
          <a:noFill/>
          <a:ln w="9525">
            <a:noFill/>
          </a:ln>
        </p:spPr>
        <p:txBody>
          <a:bodyPr wrap="square" anchor="t">
            <a:spAutoFit/>
          </a:bodyPr>
          <a:p>
            <a:pP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a:lnSpc>
                <a:spcPct val="150000"/>
              </a:lnSpc>
            </a:pP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8674"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任意多边形 4"/>
          <p:cNvSpPr/>
          <p:nvPr/>
        </p:nvSpPr>
        <p:spPr>
          <a:xfrm>
            <a:off x="601663" y="760413"/>
            <a:ext cx="3833813" cy="1746250"/>
          </a:xfrm>
          <a:custGeom>
            <a:avLst/>
            <a:gdLst/>
            <a:ahLst/>
            <a:cxnLst>
              <a:cxn ang="3">
                <a:pos x="hc" y="t"/>
              </a:cxn>
              <a:cxn ang="cd2">
                <a:pos x="l" y="vc"/>
              </a:cxn>
              <a:cxn ang="cd4">
                <a:pos x="hc" y="b"/>
              </a:cxn>
              <a:cxn ang="0">
                <a:pos x="r" y="vc"/>
              </a:cxn>
            </a:cxnLst>
            <a:rect l="l" t="t" r="r" b="b"/>
            <a:pathLst>
              <a:path w="6036" h="2750">
                <a:moveTo>
                  <a:pt x="0" y="0"/>
                </a:moveTo>
                <a:lnTo>
                  <a:pt x="6036" y="0"/>
                </a:lnTo>
                <a:lnTo>
                  <a:pt x="6036" y="1463"/>
                </a:lnTo>
                <a:lnTo>
                  <a:pt x="6019" y="1464"/>
                </a:lnTo>
                <a:cubicBezTo>
                  <a:pt x="5343" y="1533"/>
                  <a:pt x="4806" y="2070"/>
                  <a:pt x="4737" y="2746"/>
                </a:cubicBezTo>
                <a:lnTo>
                  <a:pt x="4737" y="2750"/>
                </a:lnTo>
                <a:lnTo>
                  <a:pt x="0" y="2750"/>
                </a:lnTo>
                <a:lnTo>
                  <a:pt x="0" y="0"/>
                </a:lnTo>
                <a:close/>
              </a:path>
            </a:pathLst>
          </a:cu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lang="zh-CN" altLang="en-US" strike="noStrike" noProof="1">
              <a:latin typeface="思源黑体 Normal" panose="020B0400000000000000" charset="-122"/>
              <a:ea typeface="思源黑体 Normal" panose="020B0400000000000000" charset="-122"/>
            </a:endParaRPr>
          </a:p>
        </p:txBody>
      </p:sp>
      <p:sp>
        <p:nvSpPr>
          <p:cNvPr id="4" name="任意多边形 3"/>
          <p:cNvSpPr/>
          <p:nvPr/>
        </p:nvSpPr>
        <p:spPr>
          <a:xfrm>
            <a:off x="601663" y="2682875"/>
            <a:ext cx="3833813" cy="1746250"/>
          </a:xfrm>
          <a:custGeom>
            <a:avLst/>
            <a:gdLst/>
            <a:ahLst/>
            <a:cxnLst>
              <a:cxn ang="3">
                <a:pos x="hc" y="t"/>
              </a:cxn>
              <a:cxn ang="cd2">
                <a:pos x="l" y="vc"/>
              </a:cxn>
              <a:cxn ang="cd4">
                <a:pos x="hc" y="b"/>
              </a:cxn>
              <a:cxn ang="0">
                <a:pos x="r" y="vc"/>
              </a:cxn>
            </a:cxnLst>
            <a:rect l="l" t="t" r="r" b="b"/>
            <a:pathLst>
              <a:path w="6036" h="2750">
                <a:moveTo>
                  <a:pt x="0" y="0"/>
                </a:moveTo>
                <a:lnTo>
                  <a:pt x="4737" y="0"/>
                </a:lnTo>
                <a:lnTo>
                  <a:pt x="4737" y="7"/>
                </a:lnTo>
                <a:cubicBezTo>
                  <a:pt x="4806" y="683"/>
                  <a:pt x="5343" y="1220"/>
                  <a:pt x="6019" y="1289"/>
                </a:cubicBezTo>
                <a:lnTo>
                  <a:pt x="6036" y="1290"/>
                </a:lnTo>
                <a:lnTo>
                  <a:pt x="6036" y="2750"/>
                </a:lnTo>
                <a:lnTo>
                  <a:pt x="0" y="2750"/>
                </a:lnTo>
                <a:lnTo>
                  <a:pt x="0" y="0"/>
                </a:lnTo>
                <a:close/>
              </a:path>
            </a:pathLst>
          </a:cu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lang="zh-CN" altLang="en-US" strike="noStrike" noProof="1">
              <a:latin typeface="思源黑体 Normal" panose="020B0400000000000000" charset="-122"/>
              <a:ea typeface="思源黑体 Normal" panose="020B0400000000000000" charset="-122"/>
            </a:endParaRPr>
          </a:p>
        </p:txBody>
      </p:sp>
      <p:sp>
        <p:nvSpPr>
          <p:cNvPr id="8" name="任意多边形 7"/>
          <p:cNvSpPr/>
          <p:nvPr/>
        </p:nvSpPr>
        <p:spPr>
          <a:xfrm>
            <a:off x="4600575" y="760413"/>
            <a:ext cx="3832225" cy="1746250"/>
          </a:xfrm>
          <a:custGeom>
            <a:avLst/>
            <a:gdLst/>
            <a:ahLst/>
            <a:cxnLst>
              <a:cxn ang="3">
                <a:pos x="hc" y="t"/>
              </a:cxn>
              <a:cxn ang="cd2">
                <a:pos x="l" y="vc"/>
              </a:cxn>
              <a:cxn ang="cd4">
                <a:pos x="hc" y="b"/>
              </a:cxn>
              <a:cxn ang="0">
                <a:pos x="r" y="vc"/>
              </a:cxn>
            </a:cxnLst>
            <a:rect l="l" t="t" r="r" b="b"/>
            <a:pathLst>
              <a:path w="6036" h="2750">
                <a:moveTo>
                  <a:pt x="0" y="0"/>
                </a:moveTo>
                <a:lnTo>
                  <a:pt x="6036" y="0"/>
                </a:lnTo>
                <a:lnTo>
                  <a:pt x="6036" y="2750"/>
                </a:lnTo>
                <a:lnTo>
                  <a:pt x="1309" y="2750"/>
                </a:lnTo>
                <a:lnTo>
                  <a:pt x="1309" y="2746"/>
                </a:lnTo>
                <a:cubicBezTo>
                  <a:pt x="1240" y="2070"/>
                  <a:pt x="703" y="1533"/>
                  <a:pt x="27" y="1464"/>
                </a:cubicBezTo>
                <a:lnTo>
                  <a:pt x="0" y="1462"/>
                </a:lnTo>
                <a:lnTo>
                  <a:pt x="0" y="0"/>
                </a:lnTo>
                <a:close/>
              </a:path>
            </a:pathLst>
          </a:cu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lang="zh-CN" altLang="en-US" strike="noStrike" noProof="1">
              <a:latin typeface="思源黑体 Normal" panose="020B0400000000000000" charset="-122"/>
              <a:ea typeface="思源黑体 Normal" panose="020B0400000000000000" charset="-122"/>
            </a:endParaRPr>
          </a:p>
        </p:txBody>
      </p:sp>
      <p:sp>
        <p:nvSpPr>
          <p:cNvPr id="9" name="任意多边形 8"/>
          <p:cNvSpPr/>
          <p:nvPr/>
        </p:nvSpPr>
        <p:spPr>
          <a:xfrm>
            <a:off x="4600575" y="2682875"/>
            <a:ext cx="3832225" cy="1746250"/>
          </a:xfrm>
          <a:custGeom>
            <a:avLst/>
            <a:gdLst/>
            <a:ahLst/>
            <a:cxnLst>
              <a:cxn ang="3">
                <a:pos x="hc" y="t"/>
              </a:cxn>
              <a:cxn ang="cd2">
                <a:pos x="l" y="vc"/>
              </a:cxn>
              <a:cxn ang="cd4">
                <a:pos x="hc" y="b"/>
              </a:cxn>
              <a:cxn ang="0">
                <a:pos x="r" y="vc"/>
              </a:cxn>
            </a:cxnLst>
            <a:rect l="l" t="t" r="r" b="b"/>
            <a:pathLst>
              <a:path w="6036" h="2750">
                <a:moveTo>
                  <a:pt x="1310" y="0"/>
                </a:moveTo>
                <a:lnTo>
                  <a:pt x="6036" y="0"/>
                </a:lnTo>
                <a:lnTo>
                  <a:pt x="6036" y="2750"/>
                </a:lnTo>
                <a:lnTo>
                  <a:pt x="0" y="2750"/>
                </a:lnTo>
                <a:lnTo>
                  <a:pt x="0" y="1295"/>
                </a:lnTo>
                <a:lnTo>
                  <a:pt x="27" y="1293"/>
                </a:lnTo>
                <a:cubicBezTo>
                  <a:pt x="703" y="1224"/>
                  <a:pt x="1240" y="687"/>
                  <a:pt x="1309" y="11"/>
                </a:cubicBezTo>
                <a:lnTo>
                  <a:pt x="1310" y="0"/>
                </a:lnTo>
                <a:close/>
              </a:path>
            </a:pathLst>
          </a:cu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8679" name="文本框 8"/>
          <p:cNvSpPr txBox="1"/>
          <p:nvPr/>
        </p:nvSpPr>
        <p:spPr>
          <a:xfrm>
            <a:off x="3736975" y="2395538"/>
            <a:ext cx="1554163" cy="368300"/>
          </a:xfrm>
          <a:prstGeom prst="rect">
            <a:avLst/>
          </a:prstGeom>
          <a:noFill/>
          <a:ln w="9525">
            <a:noFill/>
          </a:ln>
        </p:spPr>
        <p:txBody>
          <a:bodyPr wrap="none" anchor="t">
            <a:spAutoFit/>
          </a:bodyPr>
          <a:p>
            <a:pPr algn="ctr"/>
            <a:r>
              <a:rPr lang="zh-CN" altLang="en-US" b="1">
                <a:solidFill>
                  <a:schemeClr val="bg1"/>
                </a:solidFill>
                <a:latin typeface="思源黑体 Normal" panose="020B0400000000000000" charset="-122"/>
                <a:ea typeface="思源黑体 Normal" panose="020B0400000000000000" charset="-122"/>
              </a:rPr>
              <a:t>演示主要观点</a:t>
            </a:r>
            <a:endParaRPr lang="zh-CN" altLang="en-US" b="1">
              <a:solidFill>
                <a:schemeClr val="bg1"/>
              </a:solidFill>
              <a:latin typeface="思源黑体 Normal" panose="020B0400000000000000" charset="-122"/>
              <a:ea typeface="思源黑体 Normal" panose="020B0400000000000000" charset="-122"/>
            </a:endParaRPr>
          </a:p>
        </p:txBody>
      </p:sp>
      <p:cxnSp>
        <p:nvCxnSpPr>
          <p:cNvPr id="51" name="直接连接符 50"/>
          <p:cNvCxnSpPr/>
          <p:nvPr/>
        </p:nvCxnSpPr>
        <p:spPr>
          <a:xfrm>
            <a:off x="4187825" y="2819400"/>
            <a:ext cx="655320"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755650" y="915988"/>
            <a:ext cx="1152525" cy="360363"/>
          </a:xfrm>
          <a:prstGeom prst="roundRect">
            <a:avLst/>
          </a:prstGeom>
          <a:solidFill>
            <a:srgbClr val="D41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8682" name="文本框 28"/>
          <p:cNvSpPr txBox="1"/>
          <p:nvPr/>
        </p:nvSpPr>
        <p:spPr>
          <a:xfrm>
            <a:off x="736600" y="958850"/>
            <a:ext cx="1190625" cy="274638"/>
          </a:xfrm>
          <a:prstGeom prst="rect">
            <a:avLst/>
          </a:prstGeom>
          <a:noFill/>
          <a:ln w="9525">
            <a:noFill/>
          </a:ln>
        </p:spPr>
        <p:txBody>
          <a:bodyPr wrap="none" anchor="t">
            <a:spAutoFit/>
          </a:bodyPr>
          <a:p>
            <a:pPr algn="ctr"/>
            <a:r>
              <a:rPr lang="zh-CN" altLang="en-US" sz="1200" b="1">
                <a:solidFill>
                  <a:schemeClr val="bg1"/>
                </a:solidFill>
                <a:latin typeface="思源黑体 Normal" panose="020B0400000000000000" charset="-122"/>
                <a:ea typeface="思源黑体 Normal" panose="020B0400000000000000" charset="-122"/>
                <a:cs typeface="思源黑体 Normal" panose="020B0400000000000000" charset="-122"/>
              </a:rPr>
              <a:t>本节自定主题</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1</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30" name="圆角矩形 29"/>
          <p:cNvSpPr/>
          <p:nvPr/>
        </p:nvSpPr>
        <p:spPr>
          <a:xfrm>
            <a:off x="7081838" y="915988"/>
            <a:ext cx="1152525" cy="360363"/>
          </a:xfrm>
          <a:prstGeom prst="roundRect">
            <a:avLst/>
          </a:prstGeom>
          <a:solidFill>
            <a:srgbClr val="D41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8684" name="文本框 30"/>
          <p:cNvSpPr txBox="1"/>
          <p:nvPr/>
        </p:nvSpPr>
        <p:spPr>
          <a:xfrm>
            <a:off x="7062788" y="958850"/>
            <a:ext cx="1190625" cy="276225"/>
          </a:xfrm>
          <a:prstGeom prst="rect">
            <a:avLst/>
          </a:prstGeom>
          <a:noFill/>
          <a:ln w="9525">
            <a:noFill/>
          </a:ln>
        </p:spPr>
        <p:txBody>
          <a:bodyPr wrap="none" anchor="t">
            <a:spAutoFit/>
          </a:bodyPr>
          <a:p>
            <a:pPr algn="ctr"/>
            <a:r>
              <a:rPr lang="zh-CN" altLang="en-US" sz="1200" b="1">
                <a:solidFill>
                  <a:schemeClr val="bg1"/>
                </a:solidFill>
                <a:latin typeface="思源黑体 Normal" panose="020B0400000000000000" charset="-122"/>
                <a:ea typeface="思源黑体 Normal" panose="020B0400000000000000" charset="-122"/>
                <a:cs typeface="思源黑体 Normal" panose="020B0400000000000000" charset="-122"/>
              </a:rPr>
              <a:t>本节自定主题</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2</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32" name="圆角矩形 31"/>
          <p:cNvSpPr/>
          <p:nvPr/>
        </p:nvSpPr>
        <p:spPr>
          <a:xfrm>
            <a:off x="7123113" y="915988"/>
            <a:ext cx="1150938" cy="360363"/>
          </a:xfrm>
          <a:prstGeom prst="roundRect">
            <a:avLst/>
          </a:prstGeom>
          <a:solidFill>
            <a:srgbClr val="D41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8686" name="文本框 32"/>
          <p:cNvSpPr txBox="1"/>
          <p:nvPr/>
        </p:nvSpPr>
        <p:spPr>
          <a:xfrm>
            <a:off x="7102475" y="958850"/>
            <a:ext cx="1192213" cy="276225"/>
          </a:xfrm>
          <a:prstGeom prst="rect">
            <a:avLst/>
          </a:prstGeom>
          <a:noFill/>
          <a:ln w="9525">
            <a:noFill/>
          </a:ln>
        </p:spPr>
        <p:txBody>
          <a:bodyPr wrap="none" anchor="t">
            <a:spAutoFit/>
          </a:bodyPr>
          <a:p>
            <a:pPr algn="ctr"/>
            <a:r>
              <a:rPr lang="zh-CN" altLang="en-US" sz="1200" b="1">
                <a:solidFill>
                  <a:schemeClr val="bg1"/>
                </a:solidFill>
                <a:latin typeface="思源黑体 Normal" panose="020B0400000000000000" charset="-122"/>
                <a:ea typeface="思源黑体 Normal" panose="020B0400000000000000" charset="-122"/>
                <a:cs typeface="思源黑体 Normal" panose="020B0400000000000000" charset="-122"/>
              </a:rPr>
              <a:t>本节自定主题</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2</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40" name="圆角矩形 39"/>
          <p:cNvSpPr/>
          <p:nvPr/>
        </p:nvSpPr>
        <p:spPr>
          <a:xfrm>
            <a:off x="755650" y="3895725"/>
            <a:ext cx="1152525" cy="360363"/>
          </a:xfrm>
          <a:prstGeom prst="roundRect">
            <a:avLst/>
          </a:prstGeom>
          <a:solidFill>
            <a:srgbClr val="D41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8688" name="文本框 40"/>
          <p:cNvSpPr txBox="1"/>
          <p:nvPr/>
        </p:nvSpPr>
        <p:spPr>
          <a:xfrm>
            <a:off x="736600" y="3938588"/>
            <a:ext cx="1190625" cy="274637"/>
          </a:xfrm>
          <a:prstGeom prst="rect">
            <a:avLst/>
          </a:prstGeom>
          <a:noFill/>
          <a:ln w="9525">
            <a:noFill/>
          </a:ln>
        </p:spPr>
        <p:txBody>
          <a:bodyPr wrap="none" anchor="t">
            <a:spAutoFit/>
          </a:bodyPr>
          <a:p>
            <a:pPr algn="ctr"/>
            <a:r>
              <a:rPr lang="zh-CN" altLang="en-US" sz="1200" b="1">
                <a:solidFill>
                  <a:schemeClr val="bg1"/>
                </a:solidFill>
                <a:latin typeface="思源黑体 Normal" panose="020B0400000000000000" charset="-122"/>
                <a:ea typeface="思源黑体 Normal" panose="020B0400000000000000" charset="-122"/>
                <a:cs typeface="思源黑体 Normal" panose="020B0400000000000000" charset="-122"/>
              </a:rPr>
              <a:t>本节自定主题</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3</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42" name="圆角矩形 41"/>
          <p:cNvSpPr/>
          <p:nvPr/>
        </p:nvSpPr>
        <p:spPr>
          <a:xfrm>
            <a:off x="7081838" y="3895725"/>
            <a:ext cx="1152525" cy="360363"/>
          </a:xfrm>
          <a:prstGeom prst="roundRect">
            <a:avLst/>
          </a:prstGeom>
          <a:solidFill>
            <a:srgbClr val="D41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8690" name="文本框 42"/>
          <p:cNvSpPr txBox="1"/>
          <p:nvPr/>
        </p:nvSpPr>
        <p:spPr>
          <a:xfrm>
            <a:off x="7062788" y="3938588"/>
            <a:ext cx="1190625" cy="276225"/>
          </a:xfrm>
          <a:prstGeom prst="rect">
            <a:avLst/>
          </a:prstGeom>
          <a:noFill/>
          <a:ln w="9525">
            <a:noFill/>
          </a:ln>
        </p:spPr>
        <p:txBody>
          <a:bodyPr wrap="none" anchor="t">
            <a:spAutoFit/>
          </a:bodyPr>
          <a:p>
            <a:pPr algn="ctr"/>
            <a:r>
              <a:rPr lang="zh-CN" altLang="en-US" sz="1200" b="1">
                <a:solidFill>
                  <a:schemeClr val="bg1"/>
                </a:solidFill>
                <a:latin typeface="思源黑体 Normal" panose="020B0400000000000000" charset="-122"/>
                <a:ea typeface="思源黑体 Normal" panose="020B0400000000000000" charset="-122"/>
                <a:cs typeface="思源黑体 Normal" panose="020B0400000000000000" charset="-122"/>
              </a:rPr>
              <a:t>本节自定主题</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2</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44" name="圆角矩形 43"/>
          <p:cNvSpPr/>
          <p:nvPr/>
        </p:nvSpPr>
        <p:spPr>
          <a:xfrm>
            <a:off x="7123113" y="3895725"/>
            <a:ext cx="1150938" cy="360363"/>
          </a:xfrm>
          <a:prstGeom prst="roundRect">
            <a:avLst/>
          </a:prstGeom>
          <a:solidFill>
            <a:srgbClr val="D41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8692" name="文本框 44"/>
          <p:cNvSpPr txBox="1"/>
          <p:nvPr/>
        </p:nvSpPr>
        <p:spPr>
          <a:xfrm>
            <a:off x="7102475" y="3938588"/>
            <a:ext cx="1192213" cy="276225"/>
          </a:xfrm>
          <a:prstGeom prst="rect">
            <a:avLst/>
          </a:prstGeom>
          <a:noFill/>
          <a:ln w="9525">
            <a:noFill/>
          </a:ln>
        </p:spPr>
        <p:txBody>
          <a:bodyPr wrap="none" anchor="t">
            <a:spAutoFit/>
          </a:bodyPr>
          <a:p>
            <a:pPr algn="ctr"/>
            <a:r>
              <a:rPr lang="zh-CN" altLang="en-US" sz="1200" b="1">
                <a:solidFill>
                  <a:schemeClr val="bg1"/>
                </a:solidFill>
                <a:latin typeface="思源黑体 Normal" panose="020B0400000000000000" charset="-122"/>
                <a:ea typeface="思源黑体 Normal" panose="020B0400000000000000" charset="-122"/>
                <a:cs typeface="思源黑体 Normal" panose="020B0400000000000000" charset="-122"/>
              </a:rPr>
              <a:t>本节自定主题</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4</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28693" name="文本框 19"/>
          <p:cNvSpPr txBox="1"/>
          <p:nvPr/>
        </p:nvSpPr>
        <p:spPr>
          <a:xfrm>
            <a:off x="755650" y="1404938"/>
            <a:ext cx="2724150" cy="784225"/>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28694" name="文本框 19"/>
          <p:cNvSpPr txBox="1"/>
          <p:nvPr/>
        </p:nvSpPr>
        <p:spPr>
          <a:xfrm>
            <a:off x="5570538" y="1404938"/>
            <a:ext cx="2724150" cy="784225"/>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28695" name="文本框 19"/>
          <p:cNvSpPr txBox="1"/>
          <p:nvPr/>
        </p:nvSpPr>
        <p:spPr>
          <a:xfrm>
            <a:off x="755650" y="2978150"/>
            <a:ext cx="2724150" cy="784225"/>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28696" name="文本框 19"/>
          <p:cNvSpPr txBox="1"/>
          <p:nvPr/>
        </p:nvSpPr>
        <p:spPr>
          <a:xfrm>
            <a:off x="5570538" y="2978150"/>
            <a:ext cx="2724150" cy="784225"/>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0722"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矩形 4"/>
          <p:cNvSpPr/>
          <p:nvPr/>
        </p:nvSpPr>
        <p:spPr>
          <a:xfrm>
            <a:off x="311150" y="357188"/>
            <a:ext cx="8505825" cy="4451350"/>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0724" name="文本框 20"/>
          <p:cNvSpPr txBox="1"/>
          <p:nvPr/>
        </p:nvSpPr>
        <p:spPr>
          <a:xfrm>
            <a:off x="3117850" y="1828800"/>
            <a:ext cx="809625" cy="706438"/>
          </a:xfrm>
          <a:prstGeom prst="rect">
            <a:avLst/>
          </a:prstGeom>
          <a:noFill/>
          <a:ln w="9525">
            <a:noFill/>
          </a:ln>
        </p:spPr>
        <p:txBody>
          <a:bodyPr wrap="none" anchor="t">
            <a:spAutoFit/>
          </a:bodyPr>
          <a:p>
            <a:r>
              <a:rPr lang="en-US" altLang="zh-CN" sz="4000" b="1">
                <a:solidFill>
                  <a:srgbClr val="7030A0"/>
                </a:solidFill>
                <a:latin typeface="微软雅黑" panose="020B0503020204020204" charset="-122"/>
                <a:ea typeface="微软雅黑" panose="020B0503020204020204" charset="-122"/>
              </a:rPr>
              <a:t>03</a:t>
            </a:r>
            <a:endParaRPr lang="en-US" altLang="zh-CN" sz="4000" b="1">
              <a:solidFill>
                <a:srgbClr val="7030A0"/>
              </a:solidFill>
              <a:latin typeface="微软雅黑" panose="020B0503020204020204" charset="-122"/>
              <a:ea typeface="微软雅黑" panose="020B0503020204020204" charset="-122"/>
            </a:endParaRPr>
          </a:p>
        </p:txBody>
      </p:sp>
      <p:sp>
        <p:nvSpPr>
          <p:cNvPr id="17" name="文本框 16"/>
          <p:cNvSpPr txBox="1"/>
          <p:nvPr/>
        </p:nvSpPr>
        <p:spPr>
          <a:xfrm>
            <a:off x="4000500" y="1779588"/>
            <a:ext cx="2925763" cy="644525"/>
          </a:xfrm>
          <a:prstGeom prst="rect">
            <a:avLst/>
          </a:prstGeom>
          <a:noFill/>
        </p:spPr>
        <p:txBody>
          <a:bodyPr wrap="none" rtlCol="0">
            <a:spAutoFit/>
          </a:bodyPr>
          <a:p>
            <a:pPr algn="ctr"/>
            <a:r>
              <a:rPr lang="zh-CN" altLang="en-US" sz="3600" b="1" noProof="1">
                <a:solidFill>
                  <a:schemeClr val="accent4">
                    <a:lumMod val="75000"/>
                    <a:lumOff val="25000"/>
                  </a:schemeClr>
                </a:solidFill>
                <a:latin typeface="微软雅黑" panose="020B0503020204020204" charset="-122"/>
                <a:ea typeface="微软雅黑" panose="020B0503020204020204" charset="-122"/>
                <a:cs typeface="+mn-cs"/>
              </a:rPr>
              <a:t>第三部分内容</a:t>
            </a:r>
            <a:endParaRPr lang="zh-CN" altLang="en-US" sz="3600" b="1" noProof="1">
              <a:solidFill>
                <a:schemeClr val="accent4">
                  <a:lumMod val="75000"/>
                  <a:lumOff val="25000"/>
                </a:schemeClr>
              </a:solidFill>
              <a:latin typeface="微软雅黑" panose="020B0503020204020204" charset="-122"/>
              <a:ea typeface="微软雅黑" panose="020B0503020204020204" charset="-122"/>
            </a:endParaRPr>
          </a:p>
        </p:txBody>
      </p:sp>
      <p:cxnSp>
        <p:nvCxnSpPr>
          <p:cNvPr id="14" name="直接连接符 13"/>
          <p:cNvCxnSpPr/>
          <p:nvPr/>
        </p:nvCxnSpPr>
        <p:spPr>
          <a:xfrm>
            <a:off x="4098925" y="2341563"/>
            <a:ext cx="2727960" cy="0"/>
          </a:xfrm>
          <a:prstGeom prst="line">
            <a:avLst/>
          </a:prstGeom>
          <a:ln w="60325">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30727" name="文本框 14"/>
          <p:cNvSpPr txBox="1"/>
          <p:nvPr/>
        </p:nvSpPr>
        <p:spPr>
          <a:xfrm>
            <a:off x="4000500" y="2636838"/>
            <a:ext cx="3230563" cy="922337"/>
          </a:xfrm>
          <a:prstGeom prst="rect">
            <a:avLst/>
          </a:prstGeom>
          <a:noFill/>
          <a:ln w="9525">
            <a:noFill/>
          </a:ln>
        </p:spPr>
        <p:txBody>
          <a:bodyPr wrap="none" anchor="t">
            <a:spAutoFit/>
          </a:bodyPr>
          <a:p>
            <a:pPr>
              <a:lnSpc>
                <a:spcPct val="150000"/>
              </a:lnSpc>
            </a:pPr>
            <a:r>
              <a:rPr lang="zh-CN" altLang="en-US" sz="1200">
                <a:solidFill>
                  <a:srgbClr val="404040"/>
                </a:solidFill>
                <a:latin typeface="微软雅黑" panose="020B0503020204020204" charset="-122"/>
                <a:ea typeface="微软雅黑" panose="020B0503020204020204" charset="-122"/>
              </a:rPr>
              <a:t>此处展示具体工作内容</a:t>
            </a:r>
            <a:r>
              <a:rPr lang="zh-CN" altLang="en-US" sz="1200">
                <a:solidFill>
                  <a:srgbClr val="404040"/>
                </a:solidFill>
                <a:latin typeface="微软雅黑" panose="020B0503020204020204" charset="-122"/>
                <a:ea typeface="微软雅黑" panose="020B0503020204020204" charset="-122"/>
                <a:sym typeface="宋体" panose="02010600030101010101" pitchFamily="2" charset="-122"/>
              </a:rPr>
              <a:t>此处展示具体工作内容</a:t>
            </a:r>
            <a:endParaRPr lang="zh-CN" altLang="en-US" sz="1200">
              <a:solidFill>
                <a:srgbClr val="404040"/>
              </a:solidFill>
              <a:latin typeface="微软雅黑" panose="020B0503020204020204" charset="-122"/>
              <a:ea typeface="微软雅黑" panose="020B0503020204020204" charset="-122"/>
            </a:endParaRPr>
          </a:p>
          <a:p>
            <a:pPr>
              <a:lnSpc>
                <a:spcPct val="150000"/>
              </a:lnSpc>
            </a:pPr>
            <a:r>
              <a:rPr lang="zh-CN" altLang="en-US" sz="1200">
                <a:solidFill>
                  <a:srgbClr val="404040"/>
                </a:solidFill>
                <a:latin typeface="微软雅黑" panose="020B0503020204020204" charset="-122"/>
                <a:ea typeface="微软雅黑" panose="020B0503020204020204" charset="-122"/>
                <a:sym typeface="宋体" panose="02010600030101010101" pitchFamily="2" charset="-122"/>
              </a:rPr>
              <a:t>此处展示具体工作内容此处展示具体工作内容</a:t>
            </a:r>
            <a:endParaRPr lang="zh-CN" altLang="en-US" sz="1200">
              <a:solidFill>
                <a:srgbClr val="404040"/>
              </a:solidFill>
              <a:latin typeface="微软雅黑" panose="020B0503020204020204" charset="-122"/>
              <a:ea typeface="微软雅黑" panose="020B0503020204020204" charset="-122"/>
            </a:endParaRPr>
          </a:p>
          <a:p>
            <a:pPr>
              <a:lnSpc>
                <a:spcPct val="150000"/>
              </a:lnSpc>
            </a:pPr>
            <a:r>
              <a:rPr lang="zh-CN" altLang="en-US" sz="1200">
                <a:solidFill>
                  <a:srgbClr val="404040"/>
                </a:solidFill>
                <a:latin typeface="微软雅黑" panose="020B0503020204020204" charset="-122"/>
                <a:ea typeface="微软雅黑" panose="020B0503020204020204" charset="-122"/>
                <a:sym typeface="宋体" panose="02010600030101010101" pitchFamily="2" charset="-122"/>
              </a:rPr>
              <a:t>此处展示具体工作内容。</a:t>
            </a:r>
            <a:endParaRPr lang="zh-CN" altLang="en-US" sz="1200">
              <a:solidFill>
                <a:srgbClr val="404040"/>
              </a:solidFill>
              <a:latin typeface="微软雅黑" panose="020B0503020204020204" charset="-122"/>
              <a:ea typeface="微软雅黑" panose="020B0503020204020204" charset="-122"/>
              <a:sym typeface="宋体" panose="02010600030101010101" pitchFamily="2" charset="-122"/>
            </a:endParaRPr>
          </a:p>
        </p:txBody>
      </p:sp>
      <p:sp>
        <p:nvSpPr>
          <p:cNvPr id="30728" name="文本框 24"/>
          <p:cNvSpPr txBox="1"/>
          <p:nvPr/>
        </p:nvSpPr>
        <p:spPr>
          <a:xfrm>
            <a:off x="1720850" y="1820863"/>
            <a:ext cx="1527175" cy="706437"/>
          </a:xfrm>
          <a:prstGeom prst="rect">
            <a:avLst/>
          </a:prstGeom>
          <a:noFill/>
          <a:ln w="9525">
            <a:noFill/>
          </a:ln>
        </p:spPr>
        <p:txBody>
          <a:bodyPr wrap="none" anchor="t">
            <a:spAutoFit/>
          </a:bodyPr>
          <a:p>
            <a:r>
              <a:rPr lang="en-US" altLang="zh-CN" sz="4000" b="1">
                <a:solidFill>
                  <a:srgbClr val="7030A0"/>
                </a:solidFill>
                <a:latin typeface="微软雅黑" panose="020B0503020204020204" charset="-122"/>
                <a:ea typeface="微软雅黑" panose="020B0503020204020204" charset="-122"/>
              </a:rPr>
              <a:t>PART</a:t>
            </a:r>
            <a:endParaRPr lang="en-US" altLang="zh-CN" sz="4000" b="1">
              <a:solidFill>
                <a:srgbClr val="7030A0"/>
              </a:solidFill>
              <a:latin typeface="微软雅黑" panose="020B0503020204020204" charset="-122"/>
              <a:ea typeface="微软雅黑" panose="020B0503020204020204" charset="-122"/>
            </a:endParaRPr>
          </a:p>
        </p:txBody>
      </p:sp>
      <p:sp>
        <p:nvSpPr>
          <p:cNvPr id="3" name="圆角矩形 2"/>
          <p:cNvSpPr/>
          <p:nvPr/>
        </p:nvSpPr>
        <p:spPr>
          <a:xfrm>
            <a:off x="1720215" y="1851660"/>
            <a:ext cx="2207260" cy="645795"/>
          </a:xfrm>
          <a:prstGeom prst="roundRect">
            <a:avLst/>
          </a:prstGeom>
          <a:noFill/>
          <a:ln w="22225">
            <a:gradFill>
              <a:gsLst>
                <a:gs pos="0">
                  <a:srgbClr val="121CD4"/>
                </a:gs>
                <a:gs pos="29000">
                  <a:srgbClr val="FD939D"/>
                </a:gs>
                <a:gs pos="62000">
                  <a:srgbClr val="D41F5A"/>
                </a:gs>
                <a:gs pos="78000">
                  <a:srgbClr val="04E6FC">
                    <a:alpha val="97000"/>
                    <a:lumMod val="97000"/>
                  </a:srgbClr>
                </a:gs>
              </a:gsLst>
              <a:lin ang="8040000" scaled="1"/>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2770"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矩形 4"/>
          <p:cNvSpPr/>
          <p:nvPr/>
        </p:nvSpPr>
        <p:spPr>
          <a:xfrm>
            <a:off x="311150" y="1812925"/>
            <a:ext cx="8505825" cy="2344738"/>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pic>
        <p:nvPicPr>
          <p:cNvPr id="32772" name="图片 1"/>
          <p:cNvPicPr>
            <a:picLocks noChangeAspect="1"/>
          </p:cNvPicPr>
          <p:nvPr/>
        </p:nvPicPr>
        <p:blipFill>
          <a:blip r:embed="rId2"/>
          <a:srcRect l="6340" t="15170" r="6221"/>
          <a:stretch>
            <a:fillRect/>
          </a:stretch>
        </p:blipFill>
        <p:spPr>
          <a:xfrm>
            <a:off x="233363" y="1357313"/>
            <a:ext cx="4895850" cy="3163887"/>
          </a:xfrm>
          <a:prstGeom prst="rect">
            <a:avLst/>
          </a:prstGeom>
          <a:noFill/>
          <a:ln w="9525">
            <a:noFill/>
          </a:ln>
        </p:spPr>
      </p:pic>
      <p:sp>
        <p:nvSpPr>
          <p:cNvPr id="4" name="矩形 3"/>
          <p:cNvSpPr/>
          <p:nvPr/>
        </p:nvSpPr>
        <p:spPr>
          <a:xfrm>
            <a:off x="233363" y="1357313"/>
            <a:ext cx="4895850" cy="3165475"/>
          </a:xfrm>
          <a:prstGeom prst="rect">
            <a:avLst/>
          </a:prstGeom>
          <a:solidFill>
            <a:srgbClr val="404040">
              <a:alpha val="84000"/>
            </a:srgbClr>
          </a:solidFill>
          <a:ln>
            <a:no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32774" name="文本框 8"/>
          <p:cNvSpPr txBox="1"/>
          <p:nvPr/>
        </p:nvSpPr>
        <p:spPr>
          <a:xfrm>
            <a:off x="6057900" y="1131888"/>
            <a:ext cx="1554163" cy="368300"/>
          </a:xfrm>
          <a:prstGeom prst="rect">
            <a:avLst/>
          </a:prstGeom>
          <a:noFill/>
          <a:ln w="9525">
            <a:noFill/>
          </a:ln>
        </p:spPr>
        <p:txBody>
          <a:bodyPr wrap="none" anchor="t">
            <a:spAutoFit/>
          </a:bodyPr>
          <a:p>
            <a:pPr algn="ctr"/>
            <a:r>
              <a:rPr lang="zh-CN" altLang="en-US" b="1">
                <a:solidFill>
                  <a:schemeClr val="bg1"/>
                </a:solidFill>
                <a:latin typeface="思源黑体 Normal" panose="020B0400000000000000" charset="-122"/>
                <a:ea typeface="思源黑体 Normal" panose="020B0400000000000000" charset="-122"/>
              </a:rPr>
              <a:t>演示主要观点</a:t>
            </a:r>
            <a:endParaRPr lang="zh-CN" altLang="en-US" b="1">
              <a:solidFill>
                <a:schemeClr val="bg1"/>
              </a:solidFill>
              <a:latin typeface="思源黑体 Normal" panose="020B0400000000000000" charset="-122"/>
              <a:ea typeface="思源黑体 Normal" panose="020B0400000000000000" charset="-122"/>
            </a:endParaRPr>
          </a:p>
        </p:txBody>
      </p:sp>
      <p:cxnSp>
        <p:nvCxnSpPr>
          <p:cNvPr id="51" name="直接连接符 50"/>
          <p:cNvCxnSpPr/>
          <p:nvPr/>
        </p:nvCxnSpPr>
        <p:spPr>
          <a:xfrm>
            <a:off x="6509385" y="1555750"/>
            <a:ext cx="655318"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32776" name="文本框 19"/>
          <p:cNvSpPr txBox="1"/>
          <p:nvPr/>
        </p:nvSpPr>
        <p:spPr>
          <a:xfrm>
            <a:off x="6057900" y="2114550"/>
            <a:ext cx="2117725" cy="554038"/>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7" name="圆角矩形 6"/>
          <p:cNvSpPr/>
          <p:nvPr/>
        </p:nvSpPr>
        <p:spPr>
          <a:xfrm>
            <a:off x="5432425" y="2174875"/>
            <a:ext cx="431800" cy="431800"/>
          </a:xfrm>
          <a:prstGeom prst="roundRect">
            <a:avLst/>
          </a:prstGeom>
          <a:solidFill>
            <a:srgbClr val="FD9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b="1" strike="noStrike" noProof="1">
                <a:latin typeface="思源黑体 Normal" panose="020B0400000000000000" charset="-122"/>
                <a:ea typeface="思源黑体 Normal" panose="020B0400000000000000" charset="-122"/>
              </a:rPr>
              <a:t>1</a:t>
            </a:r>
            <a:endParaRPr lang="en-US" altLang="zh-CN" b="1" strike="noStrike" noProof="1">
              <a:latin typeface="思源黑体 Normal" panose="020B0400000000000000" charset="-122"/>
              <a:ea typeface="思源黑体 Normal" panose="020B0400000000000000" charset="-122"/>
            </a:endParaRPr>
          </a:p>
        </p:txBody>
      </p:sp>
      <p:sp>
        <p:nvSpPr>
          <p:cNvPr id="32778" name="文本框 19"/>
          <p:cNvSpPr txBox="1"/>
          <p:nvPr/>
        </p:nvSpPr>
        <p:spPr>
          <a:xfrm>
            <a:off x="6057900" y="2741613"/>
            <a:ext cx="2117725" cy="552450"/>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11" name="圆角矩形 10"/>
          <p:cNvSpPr/>
          <p:nvPr/>
        </p:nvSpPr>
        <p:spPr>
          <a:xfrm>
            <a:off x="5432425" y="2801938"/>
            <a:ext cx="431800" cy="431800"/>
          </a:xfrm>
          <a:prstGeom prst="roundRect">
            <a:avLst/>
          </a:prstGeom>
          <a:solidFill>
            <a:srgbClr val="FD9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b="1" strike="noStrike" noProof="1">
                <a:latin typeface="思源黑体 Normal" panose="020B0400000000000000" charset="-122"/>
                <a:ea typeface="思源黑体 Normal" panose="020B0400000000000000" charset="-122"/>
              </a:rPr>
              <a:t>2</a:t>
            </a:r>
            <a:endParaRPr lang="en-US" altLang="zh-CN" b="1" strike="noStrike" noProof="1">
              <a:latin typeface="思源黑体 Normal" panose="020B0400000000000000" charset="-122"/>
              <a:ea typeface="思源黑体 Normal" panose="020B0400000000000000" charset="-122"/>
            </a:endParaRPr>
          </a:p>
        </p:txBody>
      </p:sp>
      <p:sp>
        <p:nvSpPr>
          <p:cNvPr id="32780" name="文本框 19"/>
          <p:cNvSpPr txBox="1"/>
          <p:nvPr/>
        </p:nvSpPr>
        <p:spPr>
          <a:xfrm>
            <a:off x="6057900" y="3367088"/>
            <a:ext cx="2117725" cy="554037"/>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13" name="圆角矩形 12"/>
          <p:cNvSpPr/>
          <p:nvPr/>
        </p:nvSpPr>
        <p:spPr>
          <a:xfrm>
            <a:off x="5432425" y="3429000"/>
            <a:ext cx="431800" cy="431800"/>
          </a:xfrm>
          <a:prstGeom prst="roundRect">
            <a:avLst/>
          </a:prstGeom>
          <a:solidFill>
            <a:srgbClr val="FD9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b="1" strike="noStrike" noProof="1">
                <a:latin typeface="思源黑体 Normal" panose="020B0400000000000000" charset="-122"/>
                <a:ea typeface="思源黑体 Normal" panose="020B0400000000000000" charset="-122"/>
              </a:rPr>
              <a:t>3</a:t>
            </a:r>
            <a:endParaRPr lang="en-US" altLang="zh-CN" b="1" strike="noStrike" noProof="1">
              <a:latin typeface="思源黑体 Normal" panose="020B0400000000000000" charset="-122"/>
              <a:ea typeface="思源黑体 Normal" panose="020B0400000000000000" charset="-122"/>
            </a:endParaRPr>
          </a:p>
        </p:txBody>
      </p:sp>
      <p:graphicFrame>
        <p:nvGraphicFramePr>
          <p:cNvPr id="32782" name="对象 30"/>
          <p:cNvGraphicFramePr/>
          <p:nvPr/>
        </p:nvGraphicFramePr>
        <p:xfrm>
          <a:off x="473075" y="1625600"/>
          <a:ext cx="4416425" cy="2784475"/>
        </p:xfrm>
        <a:graphic>
          <a:graphicData uri="http://schemas.openxmlformats.org/presentationml/2006/ole">
            <mc:AlternateContent xmlns:mc="http://schemas.openxmlformats.org/markup-compatibility/2006">
              <mc:Choice xmlns:v="urn:schemas-microsoft-com:vml" Requires="v">
                <p:oleObj spid="_x0000_s3076" name="" r:id="rId3" imgW="4411980" imgH="2781300" progId="excel.sheet.8">
                  <p:embed/>
                </p:oleObj>
              </mc:Choice>
              <mc:Fallback>
                <p:oleObj name="" r:id="rId3" imgW="4411980" imgH="2781300" progId="excel.sheet.8">
                  <p:embed/>
                  <p:pic>
                    <p:nvPicPr>
                      <p:cNvPr id="0" name="图片 3075"/>
                      <p:cNvPicPr/>
                      <p:nvPr/>
                    </p:nvPicPr>
                    <p:blipFill>
                      <a:blip r:embed="rId4"/>
                      <a:stretch>
                        <a:fillRect/>
                      </a:stretch>
                    </p:blipFill>
                    <p:spPr>
                      <a:xfrm>
                        <a:off x="473075" y="1625600"/>
                        <a:ext cx="4416425" cy="2784475"/>
                      </a:xfrm>
                      <a:prstGeom prst="rect">
                        <a:avLst/>
                      </a:prstGeom>
                      <a:noFill/>
                      <a:ln w="38100">
                        <a:noFill/>
                        <a:miter/>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4818"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pic>
        <p:nvPicPr>
          <p:cNvPr id="34819" name="图片 10"/>
          <p:cNvPicPr>
            <a:picLocks noChangeAspect="1"/>
          </p:cNvPicPr>
          <p:nvPr/>
        </p:nvPicPr>
        <p:blipFill>
          <a:blip r:embed="rId2"/>
          <a:stretch>
            <a:fillRect/>
          </a:stretch>
        </p:blipFill>
        <p:spPr>
          <a:xfrm>
            <a:off x="1377950" y="631825"/>
            <a:ext cx="6370638" cy="3878263"/>
          </a:xfrm>
          <a:prstGeom prst="rect">
            <a:avLst/>
          </a:prstGeom>
          <a:noFill/>
          <a:ln w="9525">
            <a:noFill/>
          </a:ln>
        </p:spPr>
      </p:pic>
      <p:sp>
        <p:nvSpPr>
          <p:cNvPr id="12" name="矩形 11"/>
          <p:cNvSpPr/>
          <p:nvPr/>
        </p:nvSpPr>
        <p:spPr>
          <a:xfrm>
            <a:off x="1377950" y="631825"/>
            <a:ext cx="6370638" cy="3878263"/>
          </a:xfrm>
          <a:prstGeom prst="rect">
            <a:avLst/>
          </a:prstGeom>
          <a:solidFill>
            <a:srgbClr val="404040">
              <a:alpha val="61000"/>
            </a:srgbClr>
          </a:solidFill>
          <a:ln>
            <a:no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3" name="矩形 2"/>
          <p:cNvSpPr/>
          <p:nvPr/>
        </p:nvSpPr>
        <p:spPr>
          <a:xfrm>
            <a:off x="4922838" y="631825"/>
            <a:ext cx="3551238" cy="3878263"/>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pic>
        <p:nvPicPr>
          <p:cNvPr id="34822" name="图片 16"/>
          <p:cNvPicPr>
            <a:picLocks noChangeAspect="1"/>
          </p:cNvPicPr>
          <p:nvPr/>
        </p:nvPicPr>
        <p:blipFill>
          <a:blip r:embed="rId2"/>
          <a:stretch>
            <a:fillRect/>
          </a:stretch>
        </p:blipFill>
        <p:spPr>
          <a:xfrm>
            <a:off x="612775" y="1400175"/>
            <a:ext cx="3565525" cy="2170113"/>
          </a:xfrm>
          <a:prstGeom prst="rect">
            <a:avLst/>
          </a:prstGeom>
          <a:noFill/>
          <a:ln w="9525">
            <a:noFill/>
          </a:ln>
        </p:spPr>
      </p:pic>
      <p:sp>
        <p:nvSpPr>
          <p:cNvPr id="18" name="矩形 17"/>
          <p:cNvSpPr/>
          <p:nvPr/>
        </p:nvSpPr>
        <p:spPr>
          <a:xfrm>
            <a:off x="3427413" y="909638"/>
            <a:ext cx="1114425" cy="1058863"/>
          </a:xfrm>
          <a:prstGeom prst="rect">
            <a:avLst/>
          </a:prstGeom>
          <a:solidFill>
            <a:srgbClr val="D41F5A"/>
          </a:solidFill>
          <a:ln>
            <a:no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34824" name="文本框 18"/>
          <p:cNvSpPr txBox="1"/>
          <p:nvPr/>
        </p:nvSpPr>
        <p:spPr>
          <a:xfrm>
            <a:off x="3427413" y="1117600"/>
            <a:ext cx="1171575" cy="644525"/>
          </a:xfrm>
          <a:prstGeom prst="rect">
            <a:avLst/>
          </a:prstGeom>
          <a:noFill/>
          <a:ln w="9525">
            <a:noFill/>
          </a:ln>
        </p:spPr>
        <p:txBody>
          <a:bodyPr wrap="none" anchor="t">
            <a:spAutoFit/>
          </a:bodyPr>
          <a:p>
            <a:r>
              <a:rPr lang="en-US" altLang="zh-CN" sz="3600" b="1">
                <a:solidFill>
                  <a:schemeClr val="bg1"/>
                </a:solidFill>
                <a:latin typeface="思源黑体 Normal" panose="020B0400000000000000" charset="-122"/>
                <a:ea typeface="思源黑体 Normal" panose="020B0400000000000000" charset="-122"/>
              </a:rPr>
              <a:t>75%</a:t>
            </a:r>
            <a:endParaRPr lang="en-US" altLang="zh-CN" sz="3600" b="1">
              <a:solidFill>
                <a:schemeClr val="bg1"/>
              </a:solidFill>
              <a:latin typeface="思源黑体 Normal" panose="020B0400000000000000" charset="-122"/>
              <a:ea typeface="思源黑体 Normal" panose="020B0400000000000000" charset="-122"/>
            </a:endParaRPr>
          </a:p>
        </p:txBody>
      </p:sp>
      <p:sp>
        <p:nvSpPr>
          <p:cNvPr id="34825" name="文本框 8"/>
          <p:cNvSpPr txBox="1"/>
          <p:nvPr/>
        </p:nvSpPr>
        <p:spPr>
          <a:xfrm>
            <a:off x="5921375" y="1116013"/>
            <a:ext cx="1554163" cy="368300"/>
          </a:xfrm>
          <a:prstGeom prst="rect">
            <a:avLst/>
          </a:prstGeom>
          <a:noFill/>
          <a:ln w="9525">
            <a:noFill/>
          </a:ln>
        </p:spPr>
        <p:txBody>
          <a:bodyPr wrap="none" anchor="t">
            <a:spAutoFit/>
          </a:bodyPr>
          <a:p>
            <a:pPr algn="ctr"/>
            <a:r>
              <a:rPr lang="zh-CN" altLang="en-US" b="1">
                <a:latin typeface="思源黑体 Normal" panose="020B0400000000000000" charset="-122"/>
                <a:ea typeface="思源黑体 Normal" panose="020B0400000000000000" charset="-122"/>
              </a:rPr>
              <a:t>演示主要观点</a:t>
            </a:r>
            <a:endParaRPr lang="zh-CN" altLang="en-US" b="1">
              <a:latin typeface="思源黑体 Normal" panose="020B0400000000000000" charset="-122"/>
              <a:ea typeface="思源黑体 Normal" panose="020B0400000000000000" charset="-122"/>
            </a:endParaRPr>
          </a:p>
        </p:txBody>
      </p:sp>
      <p:cxnSp>
        <p:nvCxnSpPr>
          <p:cNvPr id="51" name="直接连接符 50"/>
          <p:cNvCxnSpPr/>
          <p:nvPr/>
        </p:nvCxnSpPr>
        <p:spPr>
          <a:xfrm>
            <a:off x="6373494" y="1539875"/>
            <a:ext cx="655320"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34827" name="文本框 19"/>
          <p:cNvSpPr txBox="1"/>
          <p:nvPr/>
        </p:nvSpPr>
        <p:spPr>
          <a:xfrm>
            <a:off x="5921375" y="1730375"/>
            <a:ext cx="2273300" cy="1706563"/>
          </a:xfrm>
          <a:prstGeom prst="rect">
            <a:avLst/>
          </a:prstGeom>
          <a:noFill/>
          <a:ln w="9525">
            <a:noFill/>
          </a:ln>
        </p:spPr>
        <p:txBody>
          <a:bodyPr wrap="square" anchor="t">
            <a:spAutoFit/>
          </a:bodyPr>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marL="171450" indent="-171450">
              <a:lnSpc>
                <a:spcPct val="150000"/>
              </a:lnSpc>
              <a:buClr>
                <a:srgbClr val="D41F5A"/>
              </a:buClr>
              <a:buFont typeface="Wingdings" panose="05000000000000000000" charset="0"/>
              <a:buChar char="n"/>
            </a:pP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6866"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2" name="椭圆 1"/>
          <p:cNvSpPr/>
          <p:nvPr/>
        </p:nvSpPr>
        <p:spPr>
          <a:xfrm>
            <a:off x="593725" y="1938338"/>
            <a:ext cx="1089025" cy="1090613"/>
          </a:xfrm>
          <a:prstGeom prst="ellipse">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sp>
        <p:nvSpPr>
          <p:cNvPr id="4" name="椭圆 3"/>
          <p:cNvSpPr/>
          <p:nvPr/>
        </p:nvSpPr>
        <p:spPr>
          <a:xfrm>
            <a:off x="2041525" y="1939925"/>
            <a:ext cx="1089025" cy="1090613"/>
          </a:xfrm>
          <a:prstGeom prst="ellipse">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sp>
        <p:nvSpPr>
          <p:cNvPr id="6" name="椭圆 5"/>
          <p:cNvSpPr/>
          <p:nvPr/>
        </p:nvSpPr>
        <p:spPr>
          <a:xfrm>
            <a:off x="3489325" y="1939925"/>
            <a:ext cx="1089025" cy="1090613"/>
          </a:xfrm>
          <a:prstGeom prst="ellipse">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sp>
        <p:nvSpPr>
          <p:cNvPr id="36870" name="文本框 6"/>
          <p:cNvSpPr txBox="1"/>
          <p:nvPr/>
        </p:nvSpPr>
        <p:spPr>
          <a:xfrm>
            <a:off x="696913" y="3135313"/>
            <a:ext cx="885825" cy="274637"/>
          </a:xfrm>
          <a:prstGeom prst="rect">
            <a:avLst/>
          </a:prstGeom>
          <a:noFill/>
          <a:ln w="9525">
            <a:noFill/>
          </a:ln>
        </p:spPr>
        <p:txBody>
          <a:bodyPr wrap="none" anchor="t">
            <a:spAutoFit/>
          </a:bodyPr>
          <a:p>
            <a:r>
              <a:rPr lang="zh-CN"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概括标题</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1</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36871" name="文本框 7"/>
          <p:cNvSpPr txBox="1"/>
          <p:nvPr/>
        </p:nvSpPr>
        <p:spPr>
          <a:xfrm>
            <a:off x="2120900" y="3135313"/>
            <a:ext cx="887413" cy="274637"/>
          </a:xfrm>
          <a:prstGeom prst="rect">
            <a:avLst/>
          </a:prstGeom>
          <a:noFill/>
          <a:ln w="9525">
            <a:noFill/>
          </a:ln>
        </p:spPr>
        <p:txBody>
          <a:bodyPr wrap="none" anchor="t">
            <a:spAutoFit/>
          </a:bodyPr>
          <a:p>
            <a:r>
              <a:rPr lang="zh-CN"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概括标题</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2</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36872" name="文本框 8"/>
          <p:cNvSpPr txBox="1"/>
          <p:nvPr/>
        </p:nvSpPr>
        <p:spPr>
          <a:xfrm>
            <a:off x="3614738" y="3135313"/>
            <a:ext cx="887412" cy="274637"/>
          </a:xfrm>
          <a:prstGeom prst="rect">
            <a:avLst/>
          </a:prstGeom>
          <a:noFill/>
          <a:ln w="9525">
            <a:noFill/>
          </a:ln>
        </p:spPr>
        <p:txBody>
          <a:bodyPr wrap="none" anchor="t">
            <a:spAutoFit/>
          </a:bodyPr>
          <a:p>
            <a:r>
              <a:rPr lang="zh-CN"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概括标题</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3</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36873" name="文本框 19"/>
          <p:cNvSpPr txBox="1"/>
          <p:nvPr/>
        </p:nvSpPr>
        <p:spPr>
          <a:xfrm>
            <a:off x="4986338" y="2554288"/>
            <a:ext cx="3141662" cy="1014412"/>
          </a:xfrm>
          <a:prstGeom prst="rect">
            <a:avLst/>
          </a:prstGeom>
          <a:noFill/>
          <a:ln w="9525">
            <a:noFill/>
          </a:ln>
        </p:spPr>
        <p:txBody>
          <a:bodyPr wrap="square" anchor="t">
            <a:spAutoFit/>
          </a:bodyPr>
          <a:p>
            <a:pP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a:lnSpc>
                <a:spcPct val="150000"/>
              </a:lnSpc>
            </a:pP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sp>
        <p:nvSpPr>
          <p:cNvPr id="36874" name="文本框 8"/>
          <p:cNvSpPr txBox="1"/>
          <p:nvPr/>
        </p:nvSpPr>
        <p:spPr>
          <a:xfrm>
            <a:off x="4987925" y="1939925"/>
            <a:ext cx="1554163" cy="368300"/>
          </a:xfrm>
          <a:prstGeom prst="rect">
            <a:avLst/>
          </a:prstGeom>
          <a:noFill/>
          <a:ln w="9525">
            <a:noFill/>
          </a:ln>
        </p:spPr>
        <p:txBody>
          <a:bodyPr wrap="none" anchor="t">
            <a:spAutoFit/>
          </a:bodyPr>
          <a:p>
            <a:pPr algn="ctr"/>
            <a:r>
              <a:rPr lang="zh-CN" altLang="en-US" b="1">
                <a:solidFill>
                  <a:schemeClr val="bg1"/>
                </a:solidFill>
                <a:latin typeface="思源黑体 Normal" panose="020B0400000000000000" charset="-122"/>
                <a:ea typeface="思源黑体 Normal" panose="020B0400000000000000" charset="-122"/>
              </a:rPr>
              <a:t>演示主要观点</a:t>
            </a:r>
            <a:endParaRPr lang="zh-CN" altLang="en-US" b="1">
              <a:solidFill>
                <a:schemeClr val="bg1"/>
              </a:solidFill>
              <a:latin typeface="思源黑体 Normal" panose="020B0400000000000000" charset="-122"/>
              <a:ea typeface="思源黑体 Normal" panose="020B0400000000000000" charset="-122"/>
            </a:endParaRPr>
          </a:p>
        </p:txBody>
      </p:sp>
      <p:cxnSp>
        <p:nvCxnSpPr>
          <p:cNvPr id="51" name="直接连接符 50"/>
          <p:cNvCxnSpPr/>
          <p:nvPr/>
        </p:nvCxnSpPr>
        <p:spPr>
          <a:xfrm>
            <a:off x="5088255" y="2371725"/>
            <a:ext cx="655320"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pic>
        <p:nvPicPr>
          <p:cNvPr id="36876" name="图片 9"/>
          <p:cNvPicPr>
            <a:picLocks noGrp="1" noChangeAspect="1"/>
          </p:cNvPicPr>
          <p:nvPr/>
        </p:nvPicPr>
        <p:blipFill>
          <a:blip r:embed="rId2"/>
          <a:stretch>
            <a:fillRect/>
          </a:stretch>
        </p:blipFill>
        <p:spPr>
          <a:xfrm>
            <a:off x="668338" y="2028825"/>
            <a:ext cx="914400" cy="914400"/>
          </a:xfrm>
          <a:prstGeom prst="rect">
            <a:avLst/>
          </a:prstGeom>
          <a:noFill/>
          <a:ln w="9525">
            <a:noFill/>
          </a:ln>
        </p:spPr>
      </p:pic>
      <p:pic>
        <p:nvPicPr>
          <p:cNvPr id="36877" name="图片 11"/>
          <p:cNvPicPr>
            <a:picLocks noGrp="1" noChangeAspect="1"/>
          </p:cNvPicPr>
          <p:nvPr/>
        </p:nvPicPr>
        <p:blipFill>
          <a:blip r:embed="rId3"/>
          <a:stretch>
            <a:fillRect/>
          </a:stretch>
        </p:blipFill>
        <p:spPr>
          <a:xfrm>
            <a:off x="3576638" y="2025650"/>
            <a:ext cx="914400" cy="914400"/>
          </a:xfrm>
          <a:prstGeom prst="rect">
            <a:avLst/>
          </a:prstGeom>
          <a:noFill/>
          <a:ln w="9525">
            <a:noFill/>
          </a:ln>
        </p:spPr>
      </p:pic>
      <p:pic>
        <p:nvPicPr>
          <p:cNvPr id="36878" name="图片 14"/>
          <p:cNvPicPr>
            <a:picLocks noGrp="1" noChangeAspect="1"/>
          </p:cNvPicPr>
          <p:nvPr/>
        </p:nvPicPr>
        <p:blipFill>
          <a:blip r:embed="rId4"/>
          <a:stretch>
            <a:fillRect/>
          </a:stretch>
        </p:blipFill>
        <p:spPr>
          <a:xfrm>
            <a:off x="2128838" y="2025650"/>
            <a:ext cx="914400" cy="9144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8914"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cxnSp>
        <p:nvCxnSpPr>
          <p:cNvPr id="3" name="直接连接符 2"/>
          <p:cNvCxnSpPr/>
          <p:nvPr/>
        </p:nvCxnSpPr>
        <p:spPr>
          <a:xfrm>
            <a:off x="4676775" y="3500438"/>
            <a:ext cx="384175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887913" y="2509838"/>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1" name="矩形 10"/>
          <p:cNvSpPr/>
          <p:nvPr/>
        </p:nvSpPr>
        <p:spPr>
          <a:xfrm>
            <a:off x="4887913" y="2619375"/>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3" name="矩形 12"/>
          <p:cNvSpPr/>
          <p:nvPr/>
        </p:nvSpPr>
        <p:spPr>
          <a:xfrm>
            <a:off x="4887913" y="2730500"/>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4" name="矩形 13"/>
          <p:cNvSpPr/>
          <p:nvPr/>
        </p:nvSpPr>
        <p:spPr>
          <a:xfrm>
            <a:off x="4887913" y="2840038"/>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6" name="矩形 15"/>
          <p:cNvSpPr/>
          <p:nvPr/>
        </p:nvSpPr>
        <p:spPr>
          <a:xfrm>
            <a:off x="4887913" y="2949575"/>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7" name="矩形 16"/>
          <p:cNvSpPr/>
          <p:nvPr/>
        </p:nvSpPr>
        <p:spPr>
          <a:xfrm>
            <a:off x="4887913" y="3059113"/>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8" name="矩形 17"/>
          <p:cNvSpPr/>
          <p:nvPr/>
        </p:nvSpPr>
        <p:spPr>
          <a:xfrm>
            <a:off x="4887913" y="3168650"/>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9" name="矩形 18"/>
          <p:cNvSpPr/>
          <p:nvPr/>
        </p:nvSpPr>
        <p:spPr>
          <a:xfrm>
            <a:off x="4887913" y="3279775"/>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6" name="矩形 25"/>
          <p:cNvSpPr/>
          <p:nvPr/>
        </p:nvSpPr>
        <p:spPr>
          <a:xfrm>
            <a:off x="4887913" y="2290763"/>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7" name="矩形 26"/>
          <p:cNvSpPr/>
          <p:nvPr/>
        </p:nvSpPr>
        <p:spPr>
          <a:xfrm>
            <a:off x="4887913" y="2400300"/>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63" name="矩形 62"/>
          <p:cNvSpPr/>
          <p:nvPr/>
        </p:nvSpPr>
        <p:spPr>
          <a:xfrm>
            <a:off x="5851525" y="2509838"/>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64" name="矩形 63"/>
          <p:cNvSpPr/>
          <p:nvPr/>
        </p:nvSpPr>
        <p:spPr>
          <a:xfrm>
            <a:off x="5851525" y="2619375"/>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65" name="矩形 64"/>
          <p:cNvSpPr/>
          <p:nvPr/>
        </p:nvSpPr>
        <p:spPr>
          <a:xfrm>
            <a:off x="5851525" y="2730500"/>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66" name="矩形 65"/>
          <p:cNvSpPr/>
          <p:nvPr/>
        </p:nvSpPr>
        <p:spPr>
          <a:xfrm>
            <a:off x="5851525" y="2840038"/>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67" name="矩形 66"/>
          <p:cNvSpPr/>
          <p:nvPr/>
        </p:nvSpPr>
        <p:spPr>
          <a:xfrm>
            <a:off x="5851525" y="2949575"/>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68" name="矩形 67"/>
          <p:cNvSpPr/>
          <p:nvPr/>
        </p:nvSpPr>
        <p:spPr>
          <a:xfrm>
            <a:off x="5851525" y="3059113"/>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69" name="矩形 68"/>
          <p:cNvSpPr/>
          <p:nvPr/>
        </p:nvSpPr>
        <p:spPr>
          <a:xfrm>
            <a:off x="5851525" y="3168650"/>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70" name="矩形 69"/>
          <p:cNvSpPr/>
          <p:nvPr/>
        </p:nvSpPr>
        <p:spPr>
          <a:xfrm>
            <a:off x="5851525" y="3279775"/>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76" name="矩形 75"/>
          <p:cNvSpPr/>
          <p:nvPr/>
        </p:nvSpPr>
        <p:spPr>
          <a:xfrm>
            <a:off x="5851525" y="2181225"/>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77" name="矩形 76"/>
          <p:cNvSpPr/>
          <p:nvPr/>
        </p:nvSpPr>
        <p:spPr>
          <a:xfrm>
            <a:off x="5851525" y="2290763"/>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78" name="矩形 77"/>
          <p:cNvSpPr/>
          <p:nvPr/>
        </p:nvSpPr>
        <p:spPr>
          <a:xfrm>
            <a:off x="5851525" y="2400300"/>
            <a:ext cx="439738"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80" name="矩形 79"/>
          <p:cNvSpPr/>
          <p:nvPr/>
        </p:nvSpPr>
        <p:spPr>
          <a:xfrm>
            <a:off x="6816725" y="2619375"/>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81" name="矩形 80"/>
          <p:cNvSpPr/>
          <p:nvPr/>
        </p:nvSpPr>
        <p:spPr>
          <a:xfrm>
            <a:off x="6816725" y="2730500"/>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82" name="矩形 81"/>
          <p:cNvSpPr/>
          <p:nvPr/>
        </p:nvSpPr>
        <p:spPr>
          <a:xfrm>
            <a:off x="6816725" y="2840038"/>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83" name="矩形 82"/>
          <p:cNvSpPr/>
          <p:nvPr/>
        </p:nvSpPr>
        <p:spPr>
          <a:xfrm>
            <a:off x="6816725" y="2949575"/>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84" name="矩形 83"/>
          <p:cNvSpPr/>
          <p:nvPr/>
        </p:nvSpPr>
        <p:spPr>
          <a:xfrm>
            <a:off x="6816725" y="3059113"/>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85" name="矩形 84"/>
          <p:cNvSpPr/>
          <p:nvPr/>
        </p:nvSpPr>
        <p:spPr>
          <a:xfrm>
            <a:off x="6816725" y="3168650"/>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86" name="矩形 85"/>
          <p:cNvSpPr/>
          <p:nvPr/>
        </p:nvSpPr>
        <p:spPr>
          <a:xfrm>
            <a:off x="6816725" y="3279775"/>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95" name="矩形 94"/>
          <p:cNvSpPr/>
          <p:nvPr/>
        </p:nvSpPr>
        <p:spPr>
          <a:xfrm>
            <a:off x="7780338" y="2509838"/>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96" name="矩形 95"/>
          <p:cNvSpPr/>
          <p:nvPr/>
        </p:nvSpPr>
        <p:spPr>
          <a:xfrm>
            <a:off x="7780338" y="2619375"/>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97" name="矩形 96"/>
          <p:cNvSpPr/>
          <p:nvPr/>
        </p:nvSpPr>
        <p:spPr>
          <a:xfrm>
            <a:off x="7780338" y="2730500"/>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98" name="矩形 97"/>
          <p:cNvSpPr/>
          <p:nvPr/>
        </p:nvSpPr>
        <p:spPr>
          <a:xfrm>
            <a:off x="7780338" y="2840038"/>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99" name="矩形 98"/>
          <p:cNvSpPr/>
          <p:nvPr/>
        </p:nvSpPr>
        <p:spPr>
          <a:xfrm>
            <a:off x="7780338" y="2949575"/>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00" name="矩形 99"/>
          <p:cNvSpPr/>
          <p:nvPr/>
        </p:nvSpPr>
        <p:spPr>
          <a:xfrm>
            <a:off x="7780338" y="3059113"/>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01" name="矩形 100"/>
          <p:cNvSpPr/>
          <p:nvPr/>
        </p:nvSpPr>
        <p:spPr>
          <a:xfrm>
            <a:off x="7780338" y="3168650"/>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02" name="矩形 101"/>
          <p:cNvSpPr/>
          <p:nvPr/>
        </p:nvSpPr>
        <p:spPr>
          <a:xfrm>
            <a:off x="7780338" y="3279775"/>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05" name="矩形 104"/>
          <p:cNvSpPr/>
          <p:nvPr/>
        </p:nvSpPr>
        <p:spPr>
          <a:xfrm>
            <a:off x="7780338" y="1851025"/>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06" name="矩形 105"/>
          <p:cNvSpPr/>
          <p:nvPr/>
        </p:nvSpPr>
        <p:spPr>
          <a:xfrm>
            <a:off x="7780338" y="1960563"/>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07" name="矩形 106"/>
          <p:cNvSpPr/>
          <p:nvPr/>
        </p:nvSpPr>
        <p:spPr>
          <a:xfrm>
            <a:off x="7780338" y="2070100"/>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08" name="矩形 107"/>
          <p:cNvSpPr/>
          <p:nvPr/>
        </p:nvSpPr>
        <p:spPr>
          <a:xfrm>
            <a:off x="7780338" y="2181225"/>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09" name="矩形 108"/>
          <p:cNvSpPr/>
          <p:nvPr/>
        </p:nvSpPr>
        <p:spPr>
          <a:xfrm>
            <a:off x="7780338" y="2290763"/>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10" name="矩形 109"/>
          <p:cNvSpPr/>
          <p:nvPr/>
        </p:nvSpPr>
        <p:spPr>
          <a:xfrm>
            <a:off x="7780338" y="2400300"/>
            <a:ext cx="4381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38958" name="文本框 115"/>
          <p:cNvSpPr txBox="1"/>
          <p:nvPr/>
        </p:nvSpPr>
        <p:spPr>
          <a:xfrm>
            <a:off x="4816475" y="3613150"/>
            <a:ext cx="581025" cy="276225"/>
          </a:xfrm>
          <a:prstGeom prst="rect">
            <a:avLst/>
          </a:prstGeom>
          <a:noFill/>
          <a:ln w="9525">
            <a:noFill/>
          </a:ln>
        </p:spPr>
        <p:txBody>
          <a:bodyPr wrap="none" anchor="t">
            <a:spAutoFit/>
          </a:bodyPr>
          <a:p>
            <a:pPr>
              <a:buSzTx/>
            </a:pPr>
            <a:r>
              <a:rPr lang="zh-CN" altLang="zh-CN" sz="1200" b="1">
                <a:solidFill>
                  <a:schemeClr val="bg1"/>
                </a:solidFill>
                <a:latin typeface="思源黑体 Normal" panose="020B0400000000000000" charset="-122"/>
                <a:ea typeface="思源黑体 Normal" panose="020B0400000000000000" charset="-122"/>
                <a:cs typeface="思源黑体 Normal" panose="020B0400000000000000" charset="-122"/>
              </a:rPr>
              <a:t>数据1</a:t>
            </a:r>
            <a:endParaRPr lang="zh-CN" altLang="zh-CN" sz="1200" b="1">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38959" name="文本框 116"/>
          <p:cNvSpPr txBox="1"/>
          <p:nvPr/>
        </p:nvSpPr>
        <p:spPr>
          <a:xfrm>
            <a:off x="5780088" y="3613150"/>
            <a:ext cx="582612" cy="276225"/>
          </a:xfrm>
          <a:prstGeom prst="rect">
            <a:avLst/>
          </a:prstGeom>
          <a:noFill/>
          <a:ln w="9525">
            <a:noFill/>
          </a:ln>
        </p:spPr>
        <p:txBody>
          <a:bodyPr wrap="none" anchor="t">
            <a:spAutoFit/>
          </a:bodyPr>
          <a:p>
            <a:pPr>
              <a:buSzTx/>
            </a:pPr>
            <a:r>
              <a:rPr lang="zh-CN"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rPr>
              <a:t>数据</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rPr>
              <a:t>2</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endParaRPr>
          </a:p>
        </p:txBody>
      </p:sp>
      <p:sp>
        <p:nvSpPr>
          <p:cNvPr id="38960" name="文本框 117"/>
          <p:cNvSpPr txBox="1"/>
          <p:nvPr/>
        </p:nvSpPr>
        <p:spPr>
          <a:xfrm>
            <a:off x="6745288" y="3613150"/>
            <a:ext cx="581025" cy="276225"/>
          </a:xfrm>
          <a:prstGeom prst="rect">
            <a:avLst/>
          </a:prstGeom>
          <a:noFill/>
          <a:ln w="9525">
            <a:noFill/>
          </a:ln>
        </p:spPr>
        <p:txBody>
          <a:bodyPr wrap="none" anchor="t">
            <a:spAutoFit/>
          </a:bodyPr>
          <a:p>
            <a:pPr>
              <a:buSzTx/>
            </a:pPr>
            <a:r>
              <a:rPr lang="zh-CN"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rPr>
              <a:t>数据</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rPr>
              <a:t>3</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endParaRPr>
          </a:p>
        </p:txBody>
      </p:sp>
      <p:sp>
        <p:nvSpPr>
          <p:cNvPr id="38961" name="文本框 118"/>
          <p:cNvSpPr txBox="1"/>
          <p:nvPr/>
        </p:nvSpPr>
        <p:spPr>
          <a:xfrm>
            <a:off x="7708900" y="3613150"/>
            <a:ext cx="581025" cy="276225"/>
          </a:xfrm>
          <a:prstGeom prst="rect">
            <a:avLst/>
          </a:prstGeom>
          <a:noFill/>
          <a:ln w="9525">
            <a:noFill/>
          </a:ln>
        </p:spPr>
        <p:txBody>
          <a:bodyPr wrap="none" anchor="t">
            <a:spAutoFit/>
          </a:bodyPr>
          <a:p>
            <a:pPr>
              <a:buSzTx/>
            </a:pPr>
            <a:r>
              <a:rPr lang="zh-CN"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rPr>
              <a:t>数据</a:t>
            </a:r>
            <a:r>
              <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rPr>
              <a:t>4</a:t>
            </a:r>
            <a:endParaRPr lang="en-US" altLang="zh-CN" sz="1200" b="1">
              <a:solidFill>
                <a:schemeClr val="bg1"/>
              </a:solidFill>
              <a:latin typeface="思源黑体 Normal" panose="020B0400000000000000" charset="-122"/>
              <a:ea typeface="思源黑体 Normal" panose="020B0400000000000000" charset="-122"/>
              <a:cs typeface="思源黑体 Normal" panose="020B0400000000000000" charset="-122"/>
              <a:sym typeface="宋体" panose="02010600030101010101" pitchFamily="2" charset="-122"/>
            </a:endParaRPr>
          </a:p>
        </p:txBody>
      </p:sp>
      <p:sp>
        <p:nvSpPr>
          <p:cNvPr id="38962" name="文本框 8"/>
          <p:cNvSpPr txBox="1"/>
          <p:nvPr/>
        </p:nvSpPr>
        <p:spPr>
          <a:xfrm>
            <a:off x="755650" y="1116013"/>
            <a:ext cx="1554163" cy="368300"/>
          </a:xfrm>
          <a:prstGeom prst="rect">
            <a:avLst/>
          </a:prstGeom>
          <a:noFill/>
          <a:ln w="9525">
            <a:noFill/>
          </a:ln>
        </p:spPr>
        <p:txBody>
          <a:bodyPr wrap="none" anchor="t">
            <a:spAutoFit/>
          </a:bodyPr>
          <a:p>
            <a:pPr algn="ctr"/>
            <a:r>
              <a:rPr lang="zh-CN" altLang="en-US" b="1">
                <a:solidFill>
                  <a:schemeClr val="bg1"/>
                </a:solidFill>
                <a:latin typeface="思源黑体 Normal" panose="020B0400000000000000" charset="-122"/>
                <a:ea typeface="思源黑体 Normal" panose="020B0400000000000000" charset="-122"/>
              </a:rPr>
              <a:t>演示主要观点</a:t>
            </a:r>
            <a:endParaRPr lang="zh-CN" altLang="en-US" b="1">
              <a:solidFill>
                <a:schemeClr val="bg1"/>
              </a:solidFill>
              <a:latin typeface="思源黑体 Normal" panose="020B0400000000000000" charset="-122"/>
              <a:ea typeface="思源黑体 Normal" panose="020B0400000000000000" charset="-122"/>
            </a:endParaRPr>
          </a:p>
        </p:txBody>
      </p:sp>
      <p:cxnSp>
        <p:nvCxnSpPr>
          <p:cNvPr id="121" name="直接连接符 120"/>
          <p:cNvCxnSpPr/>
          <p:nvPr/>
        </p:nvCxnSpPr>
        <p:spPr>
          <a:xfrm>
            <a:off x="851535" y="1539875"/>
            <a:ext cx="655319"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38964" name="文本框 19"/>
          <p:cNvSpPr txBox="1"/>
          <p:nvPr/>
        </p:nvSpPr>
        <p:spPr>
          <a:xfrm>
            <a:off x="755650" y="1709738"/>
            <a:ext cx="3141663" cy="1014412"/>
          </a:xfrm>
          <a:prstGeom prst="rect">
            <a:avLst/>
          </a:prstGeom>
          <a:noFill/>
          <a:ln w="9525">
            <a:noFill/>
          </a:ln>
        </p:spPr>
        <p:txBody>
          <a:bodyPr wrap="square" anchor="t">
            <a:spAutoFit/>
          </a:bodyPr>
          <a:p>
            <a:pP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a:lnSpc>
                <a:spcPct val="150000"/>
              </a:lnSpc>
            </a:pP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sp>
        <p:nvSpPr>
          <p:cNvPr id="38965" name="文本框 19"/>
          <p:cNvSpPr txBox="1"/>
          <p:nvPr/>
        </p:nvSpPr>
        <p:spPr>
          <a:xfrm>
            <a:off x="755650" y="3059113"/>
            <a:ext cx="2273300" cy="1014412"/>
          </a:xfrm>
          <a:prstGeom prst="rect">
            <a:avLst/>
          </a:prstGeom>
          <a:noFill/>
          <a:ln w="9525">
            <a:noFill/>
          </a:ln>
        </p:spPr>
        <p:txBody>
          <a:bodyPr wrap="square" anchor="t">
            <a:spAutoFit/>
          </a:bodyPr>
          <a:p>
            <a:pPr marL="171450" indent="-171450">
              <a:lnSpc>
                <a:spcPct val="150000"/>
              </a:lnSpc>
              <a:buClr>
                <a:srgbClr val="D41F5A"/>
              </a:buClr>
              <a:buFont typeface="Wingdings" panose="05000000000000000000" charset="0"/>
              <a:buChar char="n"/>
            </a:pPr>
            <a:r>
              <a:rPr lang="zh-CN" altLang="en-US" sz="1000">
                <a:solidFill>
                  <a:schemeClr val="bg1"/>
                </a:solidFill>
                <a:latin typeface="思源黑体 Normal" panose="020B0400000000000000" charset="-122"/>
                <a:ea typeface="思源黑体 Normal" panose="020B0400000000000000"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marL="171450" indent="-171450">
              <a:lnSpc>
                <a:spcPct val="150000"/>
              </a:lnSpc>
              <a:buClr>
                <a:srgbClr val="D41F5A"/>
              </a:buClr>
              <a:buFont typeface="Wingdings" panose="05000000000000000000" charset="0"/>
              <a:buChar char="n"/>
            </a:pP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a:p>
            <a:pPr marL="171450" indent="-171450">
              <a:lnSpc>
                <a:spcPct val="150000"/>
              </a:lnSpc>
              <a:buClr>
                <a:srgbClr val="D41F5A"/>
              </a:buClr>
              <a:buFont typeface="Wingdings" panose="05000000000000000000" charset="0"/>
              <a:buChar char="n"/>
            </a:pP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marL="171450" indent="-171450">
              <a:lnSpc>
                <a:spcPct val="150000"/>
              </a:lnSpc>
              <a:buClr>
                <a:srgbClr val="D41F5A"/>
              </a:buClr>
              <a:buFont typeface="Wingdings" panose="05000000000000000000" charset="0"/>
              <a:buChar char="n"/>
            </a:pP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cxnSp>
        <p:nvCxnSpPr>
          <p:cNvPr id="123" name="直接连接符 122"/>
          <p:cNvCxnSpPr/>
          <p:nvPr/>
        </p:nvCxnSpPr>
        <p:spPr>
          <a:xfrm>
            <a:off x="852488" y="2832100"/>
            <a:ext cx="2938463" cy="0"/>
          </a:xfrm>
          <a:prstGeom prst="line">
            <a:avLst/>
          </a:prstGeom>
          <a:ln w="12700" cmpd="sng">
            <a:solidFill>
              <a:srgbClr val="FD939D"/>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40962"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矩形 4"/>
          <p:cNvSpPr/>
          <p:nvPr/>
        </p:nvSpPr>
        <p:spPr>
          <a:xfrm>
            <a:off x="311150" y="357188"/>
            <a:ext cx="8505825" cy="4451350"/>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40964" name="文本框 20"/>
          <p:cNvSpPr txBox="1"/>
          <p:nvPr/>
        </p:nvSpPr>
        <p:spPr>
          <a:xfrm>
            <a:off x="3117850" y="1828800"/>
            <a:ext cx="809625" cy="706438"/>
          </a:xfrm>
          <a:prstGeom prst="rect">
            <a:avLst/>
          </a:prstGeom>
          <a:noFill/>
          <a:ln w="9525">
            <a:noFill/>
          </a:ln>
        </p:spPr>
        <p:txBody>
          <a:bodyPr wrap="none" anchor="t">
            <a:spAutoFit/>
          </a:bodyPr>
          <a:p>
            <a:r>
              <a:rPr lang="en-US" altLang="zh-CN" sz="4000" b="1">
                <a:solidFill>
                  <a:srgbClr val="7030A0"/>
                </a:solidFill>
                <a:latin typeface="思源黑体 Normal" panose="020B0400000000000000" charset="-122"/>
                <a:ea typeface="思源黑体 Normal" panose="020B0400000000000000" charset="-122"/>
              </a:rPr>
              <a:t>04</a:t>
            </a:r>
            <a:endParaRPr lang="en-US" altLang="zh-CN" sz="4000" b="1">
              <a:solidFill>
                <a:srgbClr val="7030A0"/>
              </a:solidFill>
              <a:latin typeface="思源黑体 Normal" panose="020B0400000000000000" charset="-122"/>
              <a:ea typeface="思源黑体 Normal" panose="020B0400000000000000" charset="-122"/>
            </a:endParaRPr>
          </a:p>
        </p:txBody>
      </p:sp>
      <p:sp>
        <p:nvSpPr>
          <p:cNvPr id="17" name="文本框 16"/>
          <p:cNvSpPr txBox="1"/>
          <p:nvPr/>
        </p:nvSpPr>
        <p:spPr>
          <a:xfrm>
            <a:off x="4000500" y="1707833"/>
            <a:ext cx="2925763" cy="644525"/>
          </a:xfrm>
          <a:prstGeom prst="rect">
            <a:avLst/>
          </a:prstGeom>
          <a:noFill/>
        </p:spPr>
        <p:txBody>
          <a:bodyPr wrap="none" rtlCol="0">
            <a:spAutoFit/>
          </a:bodyPr>
          <a:p>
            <a:pPr algn="ctr"/>
            <a:r>
              <a:rPr lang="zh-CN" altLang="en-US" sz="3600" b="1" noProof="1">
                <a:solidFill>
                  <a:schemeClr val="accent4">
                    <a:lumMod val="75000"/>
                    <a:lumOff val="25000"/>
                  </a:schemeClr>
                </a:solidFill>
                <a:latin typeface="思源黑体 Normal" panose="020B0400000000000000" charset="-122"/>
                <a:ea typeface="思源黑体 Normal" panose="020B0400000000000000" charset="-122"/>
                <a:cs typeface="+mn-cs"/>
              </a:rPr>
              <a:t>第四部分内容</a:t>
            </a:r>
            <a:endParaRPr lang="zh-CN" altLang="en-US" sz="3600" b="1" noProof="1">
              <a:solidFill>
                <a:schemeClr val="accent4">
                  <a:lumMod val="75000"/>
                  <a:lumOff val="25000"/>
                </a:schemeClr>
              </a:solidFill>
              <a:latin typeface="思源黑体 Normal" panose="020B0400000000000000" charset="-122"/>
              <a:ea typeface="思源黑体 Normal" panose="020B0400000000000000" charset="-122"/>
              <a:cs typeface="+mn-cs"/>
            </a:endParaRPr>
          </a:p>
        </p:txBody>
      </p:sp>
      <p:cxnSp>
        <p:nvCxnSpPr>
          <p:cNvPr id="14" name="直接连接符 13"/>
          <p:cNvCxnSpPr/>
          <p:nvPr/>
        </p:nvCxnSpPr>
        <p:spPr>
          <a:xfrm>
            <a:off x="4098925" y="2341563"/>
            <a:ext cx="2727960" cy="0"/>
          </a:xfrm>
          <a:prstGeom prst="line">
            <a:avLst/>
          </a:prstGeom>
          <a:ln w="60325">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40967" name="文本框 14"/>
          <p:cNvSpPr txBox="1"/>
          <p:nvPr/>
        </p:nvSpPr>
        <p:spPr>
          <a:xfrm>
            <a:off x="4000500" y="2636838"/>
            <a:ext cx="3230563" cy="922337"/>
          </a:xfrm>
          <a:prstGeom prst="rect">
            <a:avLst/>
          </a:prstGeom>
          <a:noFill/>
          <a:ln w="9525">
            <a:noFill/>
          </a:ln>
        </p:spPr>
        <p:txBody>
          <a:bodyPr wrap="none" anchor="t">
            <a:spAutoFit/>
          </a:bodyPr>
          <a:p>
            <a:pPr>
              <a:lnSpc>
                <a:spcPct val="150000"/>
              </a:lnSpc>
            </a:pPr>
            <a:r>
              <a:rPr lang="zh-CN" altLang="en-US" sz="1200">
                <a:solidFill>
                  <a:srgbClr val="404040"/>
                </a:solidFill>
                <a:latin typeface="思源黑体 Normal" panose="020B0400000000000000" charset="-122"/>
                <a:ea typeface="思源黑体 Normal" panose="020B0400000000000000" charset="-122"/>
              </a:rPr>
              <a:t>此处展示具体工作内容</a:t>
            </a:r>
            <a:r>
              <a:rPr lang="zh-CN" altLang="en-US" sz="12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200">
              <a:solidFill>
                <a:srgbClr val="404040"/>
              </a:solidFill>
              <a:latin typeface="思源黑体 Normal" panose="020B0400000000000000" charset="-122"/>
              <a:ea typeface="思源黑体 Normal" panose="020B0400000000000000" charset="-122"/>
            </a:endParaRPr>
          </a:p>
          <a:p>
            <a:pPr>
              <a:lnSpc>
                <a:spcPct val="150000"/>
              </a:lnSpc>
            </a:pPr>
            <a:r>
              <a:rPr lang="zh-CN" altLang="en-US" sz="12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此处展示具体工作内容此处展示具体工作内容</a:t>
            </a:r>
            <a:endParaRPr lang="zh-CN" altLang="en-US" sz="1200">
              <a:solidFill>
                <a:srgbClr val="404040"/>
              </a:solidFill>
              <a:latin typeface="思源黑体 Normal" panose="020B0400000000000000" charset="-122"/>
              <a:ea typeface="思源黑体 Normal" panose="020B0400000000000000" charset="-122"/>
            </a:endParaRPr>
          </a:p>
          <a:p>
            <a:pPr>
              <a:lnSpc>
                <a:spcPct val="150000"/>
              </a:lnSpc>
            </a:pPr>
            <a:r>
              <a:rPr lang="zh-CN" altLang="en-US" sz="12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2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40968" name="文本框 24"/>
          <p:cNvSpPr txBox="1"/>
          <p:nvPr/>
        </p:nvSpPr>
        <p:spPr>
          <a:xfrm>
            <a:off x="1720850" y="1820863"/>
            <a:ext cx="1527175" cy="706437"/>
          </a:xfrm>
          <a:prstGeom prst="rect">
            <a:avLst/>
          </a:prstGeom>
          <a:noFill/>
          <a:ln w="9525">
            <a:noFill/>
          </a:ln>
        </p:spPr>
        <p:txBody>
          <a:bodyPr wrap="none" anchor="t">
            <a:spAutoFit/>
          </a:bodyPr>
          <a:p>
            <a:r>
              <a:rPr lang="en-US" altLang="zh-CN" sz="4000" b="1">
                <a:solidFill>
                  <a:srgbClr val="7030A0"/>
                </a:solidFill>
                <a:latin typeface="思源黑体 Normal" panose="020B0400000000000000" charset="-122"/>
                <a:ea typeface="思源黑体 Normal" panose="020B0400000000000000" charset="-122"/>
              </a:rPr>
              <a:t>PART</a:t>
            </a:r>
            <a:endParaRPr lang="en-US" altLang="zh-CN" sz="4000" b="1">
              <a:solidFill>
                <a:srgbClr val="7030A0"/>
              </a:solidFill>
              <a:latin typeface="思源黑体 Normal" panose="020B0400000000000000" charset="-122"/>
              <a:ea typeface="思源黑体 Normal" panose="020B0400000000000000" charset="-122"/>
            </a:endParaRPr>
          </a:p>
        </p:txBody>
      </p:sp>
      <p:sp>
        <p:nvSpPr>
          <p:cNvPr id="3" name="圆角矩形 2"/>
          <p:cNvSpPr/>
          <p:nvPr/>
        </p:nvSpPr>
        <p:spPr>
          <a:xfrm>
            <a:off x="1720215" y="1851660"/>
            <a:ext cx="2207260" cy="645795"/>
          </a:xfrm>
          <a:prstGeom prst="roundRect">
            <a:avLst/>
          </a:prstGeom>
          <a:noFill/>
          <a:ln w="22225">
            <a:gradFill>
              <a:gsLst>
                <a:gs pos="0">
                  <a:srgbClr val="121CD4"/>
                </a:gs>
                <a:gs pos="29000">
                  <a:srgbClr val="FD939D"/>
                </a:gs>
                <a:gs pos="62000">
                  <a:srgbClr val="D41F5A"/>
                </a:gs>
                <a:gs pos="78000">
                  <a:srgbClr val="04E6FC">
                    <a:alpha val="97000"/>
                    <a:lumMod val="97000"/>
                  </a:srgbClr>
                </a:gs>
              </a:gsLst>
              <a:lin ang="8040000" scaled="1"/>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43010"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cxnSp>
        <p:nvCxnSpPr>
          <p:cNvPr id="2" name="直接连接符 1"/>
          <p:cNvCxnSpPr/>
          <p:nvPr/>
        </p:nvCxnSpPr>
        <p:spPr>
          <a:xfrm>
            <a:off x="1044575" y="2767013"/>
            <a:ext cx="717550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43012" name="组合 18"/>
          <p:cNvGrpSpPr/>
          <p:nvPr/>
        </p:nvGrpSpPr>
        <p:grpSpPr>
          <a:xfrm>
            <a:off x="1200150" y="1430338"/>
            <a:ext cx="1225550" cy="1036637"/>
            <a:chOff x="2505" y="2930"/>
            <a:chExt cx="1930" cy="1632"/>
          </a:xfrm>
        </p:grpSpPr>
        <p:sp>
          <p:nvSpPr>
            <p:cNvPr id="4" name="椭圆 3"/>
            <p:cNvSpPr/>
            <p:nvPr/>
          </p:nvSpPr>
          <p:spPr>
            <a:xfrm>
              <a:off x="2726" y="3072"/>
              <a:ext cx="1490" cy="14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0" name="圆角矩形 9"/>
            <p:cNvSpPr/>
            <p:nvPr/>
          </p:nvSpPr>
          <p:spPr>
            <a:xfrm>
              <a:off x="2505" y="2930"/>
              <a:ext cx="1931" cy="667"/>
            </a:xfrm>
            <a:prstGeom prst="round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grpSp>
      <p:grpSp>
        <p:nvGrpSpPr>
          <p:cNvPr id="43015" name="组合 19"/>
          <p:cNvGrpSpPr/>
          <p:nvPr/>
        </p:nvGrpSpPr>
        <p:grpSpPr>
          <a:xfrm>
            <a:off x="3048000" y="1430338"/>
            <a:ext cx="1225550" cy="1036637"/>
            <a:chOff x="4983" y="2930"/>
            <a:chExt cx="1930" cy="1632"/>
          </a:xfrm>
        </p:grpSpPr>
        <p:sp>
          <p:nvSpPr>
            <p:cNvPr id="7" name="椭圆 6"/>
            <p:cNvSpPr/>
            <p:nvPr/>
          </p:nvSpPr>
          <p:spPr>
            <a:xfrm>
              <a:off x="5203" y="3072"/>
              <a:ext cx="1490" cy="14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1" name="圆角矩形 10"/>
            <p:cNvSpPr/>
            <p:nvPr/>
          </p:nvSpPr>
          <p:spPr>
            <a:xfrm>
              <a:off x="4983" y="2930"/>
              <a:ext cx="1931" cy="667"/>
            </a:xfrm>
            <a:prstGeom prst="round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grpSp>
      <p:grpSp>
        <p:nvGrpSpPr>
          <p:cNvPr id="43018" name="组合 20"/>
          <p:cNvGrpSpPr/>
          <p:nvPr/>
        </p:nvGrpSpPr>
        <p:grpSpPr>
          <a:xfrm>
            <a:off x="4895850" y="1430338"/>
            <a:ext cx="1225550" cy="1036637"/>
            <a:chOff x="7459" y="2930"/>
            <a:chExt cx="1930" cy="1632"/>
          </a:xfrm>
        </p:grpSpPr>
        <p:sp>
          <p:nvSpPr>
            <p:cNvPr id="8" name="椭圆 7"/>
            <p:cNvSpPr/>
            <p:nvPr/>
          </p:nvSpPr>
          <p:spPr>
            <a:xfrm>
              <a:off x="7680" y="3072"/>
              <a:ext cx="1490" cy="14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2" name="圆角矩形 11"/>
            <p:cNvSpPr/>
            <p:nvPr/>
          </p:nvSpPr>
          <p:spPr>
            <a:xfrm>
              <a:off x="7459" y="2930"/>
              <a:ext cx="1931" cy="667"/>
            </a:xfrm>
            <a:prstGeom prst="round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grpSp>
      <p:grpSp>
        <p:nvGrpSpPr>
          <p:cNvPr id="43021" name="组合 17"/>
          <p:cNvGrpSpPr/>
          <p:nvPr/>
        </p:nvGrpSpPr>
        <p:grpSpPr>
          <a:xfrm>
            <a:off x="6742113" y="1430338"/>
            <a:ext cx="1225550" cy="1036637"/>
            <a:chOff x="9936" y="2930"/>
            <a:chExt cx="1930" cy="1632"/>
          </a:xfrm>
        </p:grpSpPr>
        <p:sp>
          <p:nvSpPr>
            <p:cNvPr id="9" name="椭圆 8"/>
            <p:cNvSpPr/>
            <p:nvPr/>
          </p:nvSpPr>
          <p:spPr>
            <a:xfrm>
              <a:off x="10157" y="3072"/>
              <a:ext cx="1490" cy="14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3" name="圆角矩形 12"/>
            <p:cNvSpPr/>
            <p:nvPr/>
          </p:nvSpPr>
          <p:spPr>
            <a:xfrm>
              <a:off x="9936" y="2930"/>
              <a:ext cx="1931" cy="667"/>
            </a:xfrm>
            <a:prstGeom prst="round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grpSp>
      <p:sp>
        <p:nvSpPr>
          <p:cNvPr id="43024" name="文本框 19"/>
          <p:cNvSpPr txBox="1"/>
          <p:nvPr/>
        </p:nvSpPr>
        <p:spPr>
          <a:xfrm>
            <a:off x="1030288" y="2987675"/>
            <a:ext cx="1566862" cy="1014413"/>
          </a:xfrm>
          <a:prstGeom prst="rect">
            <a:avLst/>
          </a:prstGeom>
          <a:noFill/>
          <a:ln w="9525">
            <a:noFill/>
          </a:ln>
        </p:spPr>
        <p:txBody>
          <a:bodyPr wrap="square" anchor="t">
            <a:spAutoFit/>
          </a:bodyPr>
          <a:p>
            <a:pPr algn="ct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chemeClr val="bg1"/>
                </a:solidFill>
                <a:latin typeface="思源黑体 Normal" panose="020B0400000000000000" charset="-122"/>
                <a:ea typeface="思源黑体 Normal" panose="020B0400000000000000"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algn="ctr">
              <a:lnSpc>
                <a:spcPct val="150000"/>
              </a:lnSpc>
            </a:pP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sp>
        <p:nvSpPr>
          <p:cNvPr id="43025" name="文本框 19"/>
          <p:cNvSpPr txBox="1"/>
          <p:nvPr/>
        </p:nvSpPr>
        <p:spPr>
          <a:xfrm>
            <a:off x="2876550" y="2987675"/>
            <a:ext cx="1568450" cy="1014413"/>
          </a:xfrm>
          <a:prstGeom prst="rect">
            <a:avLst/>
          </a:prstGeom>
          <a:noFill/>
          <a:ln w="9525">
            <a:noFill/>
          </a:ln>
        </p:spPr>
        <p:txBody>
          <a:bodyPr wrap="square" anchor="t">
            <a:spAutoFit/>
          </a:bodyPr>
          <a:p>
            <a:pPr algn="ct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chemeClr val="bg1"/>
                </a:solidFill>
                <a:latin typeface="思源黑体 Normal" panose="020B0400000000000000" charset="-122"/>
                <a:ea typeface="思源黑体 Normal" panose="020B0400000000000000"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algn="ctr">
              <a:lnSpc>
                <a:spcPct val="150000"/>
              </a:lnSpc>
            </a:pP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sp>
        <p:nvSpPr>
          <p:cNvPr id="43026" name="文本框 19"/>
          <p:cNvSpPr txBox="1"/>
          <p:nvPr/>
        </p:nvSpPr>
        <p:spPr>
          <a:xfrm>
            <a:off x="4724400" y="2987675"/>
            <a:ext cx="1568450" cy="1014413"/>
          </a:xfrm>
          <a:prstGeom prst="rect">
            <a:avLst/>
          </a:prstGeom>
          <a:noFill/>
          <a:ln w="9525">
            <a:noFill/>
          </a:ln>
        </p:spPr>
        <p:txBody>
          <a:bodyPr wrap="square" anchor="t">
            <a:spAutoFit/>
          </a:bodyPr>
          <a:p>
            <a:pPr algn="ct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chemeClr val="bg1"/>
                </a:solidFill>
                <a:latin typeface="思源黑体 Normal" panose="020B0400000000000000" charset="-122"/>
                <a:ea typeface="思源黑体 Normal" panose="020B0400000000000000"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algn="ctr">
              <a:lnSpc>
                <a:spcPct val="150000"/>
              </a:lnSpc>
            </a:pP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sp>
        <p:nvSpPr>
          <p:cNvPr id="43027" name="文本框 19"/>
          <p:cNvSpPr txBox="1"/>
          <p:nvPr/>
        </p:nvSpPr>
        <p:spPr>
          <a:xfrm>
            <a:off x="6572250" y="2987675"/>
            <a:ext cx="1568450" cy="1014413"/>
          </a:xfrm>
          <a:prstGeom prst="rect">
            <a:avLst/>
          </a:prstGeom>
          <a:noFill/>
          <a:ln w="9525">
            <a:noFill/>
          </a:ln>
        </p:spPr>
        <p:txBody>
          <a:bodyPr wrap="square" anchor="t">
            <a:spAutoFit/>
          </a:bodyPr>
          <a:p>
            <a:pPr algn="ct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chemeClr val="bg1"/>
                </a:solidFill>
                <a:latin typeface="思源黑体 Normal" panose="020B0400000000000000" charset="-122"/>
                <a:ea typeface="思源黑体 Normal" panose="020B0400000000000000"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algn="ctr">
              <a:lnSpc>
                <a:spcPct val="150000"/>
              </a:lnSpc>
            </a:pP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sp>
        <p:nvSpPr>
          <p:cNvPr id="23" name="文本框 22"/>
          <p:cNvSpPr txBox="1"/>
          <p:nvPr/>
        </p:nvSpPr>
        <p:spPr>
          <a:xfrm>
            <a:off x="1200150" y="1457325"/>
            <a:ext cx="1225550" cy="368300"/>
          </a:xfrm>
          <a:prstGeom prst="rect">
            <a:avLst/>
          </a:prstGeom>
          <a:noFill/>
        </p:spPr>
        <p:txBody>
          <a:bodyPr wrap="none" rtlCol="0" anchor="ctr" anchorCtr="0">
            <a:spAutoFit/>
          </a:bodyPr>
          <a:p>
            <a:pPr algn="ctr">
              <a:buClrTx/>
              <a:buSzTx/>
              <a:buFontTx/>
            </a:pPr>
            <a:r>
              <a:rPr lang="zh-CN" altLang="en-US"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rPr>
              <a:t>概括标题1</a:t>
            </a:r>
            <a:endParaRPr lang="zh-CN" altLang="en-US"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24" name="文本框 23"/>
          <p:cNvSpPr txBox="1"/>
          <p:nvPr/>
        </p:nvSpPr>
        <p:spPr>
          <a:xfrm>
            <a:off x="3208338" y="1503363"/>
            <a:ext cx="887413" cy="276225"/>
          </a:xfrm>
          <a:prstGeom prst="rect">
            <a:avLst/>
          </a:prstGeom>
          <a:noFill/>
        </p:spPr>
        <p:txBody>
          <a:bodyPr wrap="none" rtlCol="0" anchor="ctr" anchorCtr="0">
            <a:spAutoFit/>
          </a:bodyPr>
          <a:p>
            <a:pPr algn="ctr">
              <a:buClrTx/>
              <a:buSzTx/>
              <a:buFontTx/>
            </a:pPr>
            <a:r>
              <a:rPr lang="zh-CN" altLang="en-US"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rPr>
              <a:t>概括标题</a:t>
            </a:r>
            <a:r>
              <a:rPr lang="en-US" altLang="zh-CN"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rPr>
              <a:t>2</a:t>
            </a:r>
            <a:endParaRPr lang="en-US" altLang="zh-CN"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25" name="文本框 24"/>
          <p:cNvSpPr txBox="1"/>
          <p:nvPr/>
        </p:nvSpPr>
        <p:spPr>
          <a:xfrm>
            <a:off x="5064125" y="1520825"/>
            <a:ext cx="887413" cy="274638"/>
          </a:xfrm>
          <a:prstGeom prst="rect">
            <a:avLst/>
          </a:prstGeom>
          <a:noFill/>
        </p:spPr>
        <p:txBody>
          <a:bodyPr wrap="none" rtlCol="0" anchor="ctr" anchorCtr="0">
            <a:spAutoFit/>
          </a:bodyPr>
          <a:p>
            <a:pPr algn="ctr">
              <a:buClrTx/>
              <a:buSzTx/>
              <a:buFontTx/>
            </a:pPr>
            <a:r>
              <a:rPr lang="zh-CN" altLang="en-US"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rPr>
              <a:t>概括标题</a:t>
            </a:r>
            <a:r>
              <a:rPr lang="en-US" altLang="zh-CN"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rPr>
              <a:t>3</a:t>
            </a:r>
            <a:endParaRPr lang="en-US" altLang="zh-CN"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26" name="文本框 25"/>
          <p:cNvSpPr txBox="1"/>
          <p:nvPr/>
        </p:nvSpPr>
        <p:spPr>
          <a:xfrm>
            <a:off x="6911975" y="1520825"/>
            <a:ext cx="885825" cy="274638"/>
          </a:xfrm>
          <a:prstGeom prst="rect">
            <a:avLst/>
          </a:prstGeom>
          <a:noFill/>
        </p:spPr>
        <p:txBody>
          <a:bodyPr wrap="none" rtlCol="0" anchor="ctr" anchorCtr="0">
            <a:spAutoFit/>
          </a:bodyPr>
          <a:p>
            <a:pPr algn="ctr">
              <a:buClrTx/>
              <a:buSzTx/>
              <a:buFontTx/>
            </a:pPr>
            <a:r>
              <a:rPr lang="zh-CN" altLang="en-US"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rPr>
              <a:t>概括标题</a:t>
            </a:r>
            <a:r>
              <a:rPr lang="en-US" altLang="zh-CN"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rPr>
              <a:t>4</a:t>
            </a:r>
            <a:endParaRPr lang="en-US" altLang="zh-CN"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endParaRPr>
          </a:p>
        </p:txBody>
      </p:sp>
      <p:pic>
        <p:nvPicPr>
          <p:cNvPr id="43032" name="图片 26"/>
          <p:cNvPicPr>
            <a:picLocks noGrp="1" noChangeAspect="1"/>
          </p:cNvPicPr>
          <p:nvPr/>
        </p:nvPicPr>
        <p:blipFill>
          <a:blip r:embed="rId2"/>
          <a:stretch>
            <a:fillRect/>
          </a:stretch>
        </p:blipFill>
        <p:spPr>
          <a:xfrm>
            <a:off x="7142163" y="1919288"/>
            <a:ext cx="428625" cy="427037"/>
          </a:xfrm>
          <a:prstGeom prst="rect">
            <a:avLst/>
          </a:prstGeom>
          <a:noFill/>
          <a:ln w="9525">
            <a:noFill/>
          </a:ln>
        </p:spPr>
      </p:pic>
      <p:pic>
        <p:nvPicPr>
          <p:cNvPr id="43033" name="图片 27"/>
          <p:cNvPicPr>
            <a:picLocks noGrp="1" noChangeAspect="1"/>
          </p:cNvPicPr>
          <p:nvPr/>
        </p:nvPicPr>
        <p:blipFill>
          <a:blip r:embed="rId3"/>
          <a:stretch>
            <a:fillRect/>
          </a:stretch>
        </p:blipFill>
        <p:spPr>
          <a:xfrm>
            <a:off x="1600200" y="1919288"/>
            <a:ext cx="428625" cy="427037"/>
          </a:xfrm>
          <a:prstGeom prst="rect">
            <a:avLst/>
          </a:prstGeom>
          <a:noFill/>
          <a:ln w="9525">
            <a:noFill/>
          </a:ln>
        </p:spPr>
      </p:pic>
      <p:pic>
        <p:nvPicPr>
          <p:cNvPr id="43034" name="图片 28"/>
          <p:cNvPicPr>
            <a:picLocks noGrp="1" noChangeAspect="1"/>
          </p:cNvPicPr>
          <p:nvPr/>
        </p:nvPicPr>
        <p:blipFill>
          <a:blip r:embed="rId4"/>
          <a:stretch>
            <a:fillRect/>
          </a:stretch>
        </p:blipFill>
        <p:spPr>
          <a:xfrm>
            <a:off x="5295900" y="1919288"/>
            <a:ext cx="427038" cy="427037"/>
          </a:xfrm>
          <a:prstGeom prst="rect">
            <a:avLst/>
          </a:prstGeom>
          <a:noFill/>
          <a:ln w="9525">
            <a:noFill/>
          </a:ln>
        </p:spPr>
      </p:pic>
      <p:pic>
        <p:nvPicPr>
          <p:cNvPr id="43035" name="图片 29"/>
          <p:cNvPicPr>
            <a:picLocks noGrp="1" noChangeAspect="1"/>
          </p:cNvPicPr>
          <p:nvPr/>
        </p:nvPicPr>
        <p:blipFill>
          <a:blip r:embed="rId5"/>
          <a:stretch>
            <a:fillRect/>
          </a:stretch>
        </p:blipFill>
        <p:spPr>
          <a:xfrm>
            <a:off x="3448050" y="1919288"/>
            <a:ext cx="427038" cy="42703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矩形 4"/>
          <p:cNvSpPr/>
          <p:nvPr/>
        </p:nvSpPr>
        <p:spPr>
          <a:xfrm>
            <a:off x="311150" y="357188"/>
            <a:ext cx="8505825" cy="4451350"/>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grpSp>
        <p:nvGrpSpPr>
          <p:cNvPr id="8195" name="组合 15"/>
          <p:cNvGrpSpPr/>
          <p:nvPr/>
        </p:nvGrpSpPr>
        <p:grpSpPr>
          <a:xfrm>
            <a:off x="1403350" y="1926940"/>
            <a:ext cx="809625" cy="706437"/>
            <a:chOff x="3271" y="2582"/>
            <a:chExt cx="1274" cy="1113"/>
          </a:xfrm>
        </p:grpSpPr>
        <p:cxnSp>
          <p:nvCxnSpPr>
            <p:cNvPr id="20" name="直接连接符 19"/>
            <p:cNvCxnSpPr/>
            <p:nvPr/>
          </p:nvCxnSpPr>
          <p:spPr>
            <a:xfrm>
              <a:off x="3384" y="3609"/>
              <a:ext cx="1011" cy="0"/>
            </a:xfrm>
            <a:prstGeom prst="line">
              <a:avLst/>
            </a:prstGeom>
            <a:ln w="60325">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8197" name="文本框 20"/>
            <p:cNvSpPr txBox="1"/>
            <p:nvPr/>
          </p:nvSpPr>
          <p:spPr>
            <a:xfrm>
              <a:off x="3271" y="2582"/>
              <a:ext cx="1274" cy="1113"/>
            </a:xfrm>
            <a:prstGeom prst="rect">
              <a:avLst/>
            </a:prstGeom>
            <a:noFill/>
            <a:ln w="9525">
              <a:noFill/>
            </a:ln>
          </p:spPr>
          <p:txBody>
            <a:bodyPr wrap="none" anchor="t">
              <a:spAutoFit/>
            </a:bodyPr>
            <a:p>
              <a:r>
                <a:rPr lang="en-US" altLang="zh-CN" sz="4000" b="1">
                  <a:solidFill>
                    <a:srgbClr val="7030A0"/>
                  </a:solidFill>
                  <a:latin typeface="思源黑体 Normal" panose="020B0400000000000000" charset="-122"/>
                  <a:ea typeface="思源黑体 Normal" panose="020B0400000000000000" charset="-122"/>
                </a:rPr>
                <a:t>01</a:t>
              </a:r>
              <a:endParaRPr lang="en-US" altLang="zh-CN" sz="4000" b="1">
                <a:solidFill>
                  <a:srgbClr val="7030A0"/>
                </a:solidFill>
                <a:latin typeface="思源黑体 Normal" panose="020B0400000000000000" charset="-122"/>
                <a:ea typeface="思源黑体 Normal" panose="020B0400000000000000" charset="-122"/>
              </a:endParaRPr>
            </a:p>
          </p:txBody>
        </p:sp>
      </p:grpSp>
      <p:grpSp>
        <p:nvGrpSpPr>
          <p:cNvPr id="8198" name="组合 5"/>
          <p:cNvGrpSpPr/>
          <p:nvPr/>
        </p:nvGrpSpPr>
        <p:grpSpPr>
          <a:xfrm>
            <a:off x="3249613" y="1968215"/>
            <a:ext cx="808037" cy="706437"/>
            <a:chOff x="4671" y="2647"/>
            <a:chExt cx="1274" cy="1113"/>
          </a:xfrm>
        </p:grpSpPr>
        <p:sp>
          <p:nvSpPr>
            <p:cNvPr id="3" name="直接连接符 2"/>
            <p:cNvSpPr/>
            <p:nvPr/>
          </p:nvSpPr>
          <p:spPr>
            <a:xfrm>
              <a:off x="4784" y="3658"/>
              <a:ext cx="1011" cy="0"/>
            </a:xfrm>
            <a:prstGeom prst="line">
              <a:avLst/>
            </a:prstGeom>
            <a:ln w="60325">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sp>
        <p:sp>
          <p:nvSpPr>
            <p:cNvPr id="8200" name="文本框 3"/>
            <p:cNvSpPr txBox="1"/>
            <p:nvPr/>
          </p:nvSpPr>
          <p:spPr>
            <a:xfrm>
              <a:off x="4671" y="2647"/>
              <a:ext cx="1274" cy="1113"/>
            </a:xfrm>
            <a:prstGeom prst="rect">
              <a:avLst/>
            </a:prstGeom>
            <a:noFill/>
            <a:ln w="9525">
              <a:noFill/>
            </a:ln>
          </p:spPr>
          <p:txBody>
            <a:bodyPr wrap="none" anchor="t">
              <a:spAutoFit/>
            </a:bodyPr>
            <a:p>
              <a:r>
                <a:rPr lang="en-US" altLang="zh-CN" sz="4000" b="1">
                  <a:solidFill>
                    <a:srgbClr val="7030A0"/>
                  </a:solidFill>
                  <a:latin typeface="思源黑体 Normal" panose="020B0400000000000000" charset="-122"/>
                  <a:ea typeface="思源黑体 Normal" panose="020B0400000000000000" charset="-122"/>
                </a:rPr>
                <a:t>02</a:t>
              </a:r>
              <a:endParaRPr lang="en-US" altLang="zh-CN" sz="4000" b="1">
                <a:solidFill>
                  <a:srgbClr val="7030A0"/>
                </a:solidFill>
                <a:latin typeface="思源黑体 Normal" panose="020B0400000000000000" charset="-122"/>
                <a:ea typeface="思源黑体 Normal" panose="020B0400000000000000" charset="-122"/>
              </a:endParaRPr>
            </a:p>
          </p:txBody>
        </p:sp>
      </p:grpSp>
      <p:grpSp>
        <p:nvGrpSpPr>
          <p:cNvPr id="8201" name="组合 6"/>
          <p:cNvGrpSpPr/>
          <p:nvPr/>
        </p:nvGrpSpPr>
        <p:grpSpPr>
          <a:xfrm>
            <a:off x="5094288" y="1968215"/>
            <a:ext cx="809625" cy="706437"/>
            <a:chOff x="4671" y="2647"/>
            <a:chExt cx="1274" cy="1113"/>
          </a:xfrm>
        </p:grpSpPr>
        <p:sp>
          <p:nvSpPr>
            <p:cNvPr id="8" name="直接连接符 7"/>
            <p:cNvSpPr/>
            <p:nvPr/>
          </p:nvSpPr>
          <p:spPr>
            <a:xfrm>
              <a:off x="4784" y="3657"/>
              <a:ext cx="1011" cy="0"/>
            </a:xfrm>
            <a:prstGeom prst="line">
              <a:avLst/>
            </a:prstGeom>
            <a:ln w="60325">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sp>
        <p:sp>
          <p:nvSpPr>
            <p:cNvPr id="8203" name="文本框 8"/>
            <p:cNvSpPr txBox="1"/>
            <p:nvPr/>
          </p:nvSpPr>
          <p:spPr>
            <a:xfrm>
              <a:off x="4671" y="2647"/>
              <a:ext cx="1274" cy="1113"/>
            </a:xfrm>
            <a:prstGeom prst="rect">
              <a:avLst/>
            </a:prstGeom>
            <a:noFill/>
            <a:ln w="9525">
              <a:noFill/>
            </a:ln>
          </p:spPr>
          <p:txBody>
            <a:bodyPr wrap="none" anchor="t">
              <a:spAutoFit/>
            </a:bodyPr>
            <a:p>
              <a:r>
                <a:rPr lang="en-US" altLang="zh-CN" sz="4000" b="1">
                  <a:solidFill>
                    <a:srgbClr val="7030A0"/>
                  </a:solidFill>
                  <a:latin typeface="思源黑体 Normal" panose="020B0400000000000000" charset="-122"/>
                  <a:ea typeface="思源黑体 Normal" panose="020B0400000000000000" charset="-122"/>
                </a:rPr>
                <a:t>03</a:t>
              </a:r>
              <a:endParaRPr lang="en-US" altLang="zh-CN" sz="4000" b="1">
                <a:solidFill>
                  <a:srgbClr val="7030A0"/>
                </a:solidFill>
                <a:latin typeface="思源黑体 Normal" panose="020B0400000000000000" charset="-122"/>
                <a:ea typeface="思源黑体 Normal" panose="020B0400000000000000" charset="-122"/>
              </a:endParaRPr>
            </a:p>
          </p:txBody>
        </p:sp>
      </p:grpSp>
      <p:grpSp>
        <p:nvGrpSpPr>
          <p:cNvPr id="8204" name="组合 9"/>
          <p:cNvGrpSpPr/>
          <p:nvPr/>
        </p:nvGrpSpPr>
        <p:grpSpPr>
          <a:xfrm>
            <a:off x="6940550" y="1968215"/>
            <a:ext cx="808038" cy="706437"/>
            <a:chOff x="4671" y="2647"/>
            <a:chExt cx="1274" cy="1113"/>
          </a:xfrm>
        </p:grpSpPr>
        <p:sp>
          <p:nvSpPr>
            <p:cNvPr id="11" name="直接连接符 10"/>
            <p:cNvSpPr/>
            <p:nvPr/>
          </p:nvSpPr>
          <p:spPr>
            <a:xfrm>
              <a:off x="4784" y="3657"/>
              <a:ext cx="1011" cy="0"/>
            </a:xfrm>
            <a:prstGeom prst="line">
              <a:avLst/>
            </a:prstGeom>
            <a:ln w="60325">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sp>
        <p:sp>
          <p:nvSpPr>
            <p:cNvPr id="8206" name="文本框 11"/>
            <p:cNvSpPr txBox="1"/>
            <p:nvPr/>
          </p:nvSpPr>
          <p:spPr>
            <a:xfrm>
              <a:off x="4671" y="2647"/>
              <a:ext cx="1274" cy="1113"/>
            </a:xfrm>
            <a:prstGeom prst="rect">
              <a:avLst/>
            </a:prstGeom>
            <a:noFill/>
            <a:ln w="9525">
              <a:noFill/>
            </a:ln>
          </p:spPr>
          <p:txBody>
            <a:bodyPr wrap="none" anchor="t">
              <a:spAutoFit/>
            </a:bodyPr>
            <a:p>
              <a:r>
                <a:rPr lang="en-US" altLang="zh-CN" sz="4000" b="1">
                  <a:solidFill>
                    <a:srgbClr val="7030A0"/>
                  </a:solidFill>
                  <a:latin typeface="思源黑体 Normal" panose="020B0400000000000000" charset="-122"/>
                  <a:ea typeface="思源黑体 Normal" panose="020B0400000000000000" charset="-122"/>
                </a:rPr>
                <a:t>04</a:t>
              </a:r>
              <a:endParaRPr lang="en-US" altLang="zh-CN" sz="4000" b="1">
                <a:solidFill>
                  <a:srgbClr val="7030A0"/>
                </a:solidFill>
                <a:latin typeface="思源黑体 Normal" panose="020B0400000000000000" charset="-122"/>
                <a:ea typeface="思源黑体 Normal" panose="020B0400000000000000" charset="-122"/>
              </a:endParaRPr>
            </a:p>
          </p:txBody>
        </p:sp>
      </p:grpSp>
      <p:sp>
        <p:nvSpPr>
          <p:cNvPr id="8207" name="文本框 16"/>
          <p:cNvSpPr txBox="1"/>
          <p:nvPr/>
        </p:nvSpPr>
        <p:spPr>
          <a:xfrm>
            <a:off x="1019175" y="2889250"/>
            <a:ext cx="1554163" cy="368300"/>
          </a:xfrm>
          <a:prstGeom prst="rect">
            <a:avLst/>
          </a:prstGeom>
          <a:noFill/>
          <a:ln w="9525">
            <a:noFill/>
          </a:ln>
        </p:spPr>
        <p:txBody>
          <a:bodyPr wrap="none" anchor="t">
            <a:spAutoFit/>
          </a:bodyPr>
          <a:p>
            <a:r>
              <a:rPr lang="zh-CN" altLang="en-US">
                <a:solidFill>
                  <a:srgbClr val="404040"/>
                </a:solidFill>
                <a:latin typeface="思源黑体 Normal" panose="020B0400000000000000" charset="-122"/>
                <a:ea typeface="思源黑体 Normal" panose="020B0400000000000000" charset="-122"/>
              </a:rPr>
              <a:t>第一部分内容</a:t>
            </a:r>
            <a:endParaRPr lang="zh-CN" altLang="en-US">
              <a:solidFill>
                <a:srgbClr val="404040"/>
              </a:solidFill>
              <a:latin typeface="思源黑体 Normal" panose="020B0400000000000000" charset="-122"/>
              <a:ea typeface="思源黑体 Normal" panose="020B0400000000000000" charset="-122"/>
            </a:endParaRPr>
          </a:p>
        </p:txBody>
      </p:sp>
      <p:sp>
        <p:nvSpPr>
          <p:cNvPr id="8208" name="文本框 17"/>
          <p:cNvSpPr txBox="1"/>
          <p:nvPr/>
        </p:nvSpPr>
        <p:spPr>
          <a:xfrm>
            <a:off x="2927350" y="2889250"/>
            <a:ext cx="1554163" cy="368300"/>
          </a:xfrm>
          <a:prstGeom prst="rect">
            <a:avLst/>
          </a:prstGeom>
          <a:noFill/>
          <a:ln w="9525">
            <a:noFill/>
          </a:ln>
        </p:spPr>
        <p:txBody>
          <a:bodyPr wrap="none" anchor="t">
            <a:spAutoFit/>
          </a:bodyPr>
          <a:p>
            <a:pPr algn="ctr"/>
            <a:r>
              <a:rPr lang="zh-CN" altLang="en-US">
                <a:solidFill>
                  <a:srgbClr val="404040"/>
                </a:solidFill>
                <a:latin typeface="思源黑体 Normal" panose="020B0400000000000000" charset="-122"/>
                <a:ea typeface="思源黑体 Normal" panose="020B0400000000000000" charset="-122"/>
              </a:rPr>
              <a:t>第二部分内容</a:t>
            </a:r>
            <a:endParaRPr lang="zh-CN" altLang="en-US">
              <a:solidFill>
                <a:srgbClr val="404040"/>
              </a:solidFill>
              <a:latin typeface="思源黑体 Normal" panose="020B0400000000000000" charset="-122"/>
              <a:ea typeface="思源黑体 Normal" panose="020B0400000000000000" charset="-122"/>
            </a:endParaRPr>
          </a:p>
        </p:txBody>
      </p:sp>
      <p:sp>
        <p:nvSpPr>
          <p:cNvPr id="8209" name="文本框 18"/>
          <p:cNvSpPr txBox="1"/>
          <p:nvPr/>
        </p:nvSpPr>
        <p:spPr>
          <a:xfrm>
            <a:off x="4721225" y="2889250"/>
            <a:ext cx="1555750" cy="368300"/>
          </a:xfrm>
          <a:prstGeom prst="rect">
            <a:avLst/>
          </a:prstGeom>
          <a:noFill/>
          <a:ln w="9525">
            <a:noFill/>
          </a:ln>
        </p:spPr>
        <p:txBody>
          <a:bodyPr wrap="none" anchor="t">
            <a:spAutoFit/>
          </a:bodyPr>
          <a:p>
            <a:pPr algn="ctr"/>
            <a:r>
              <a:rPr lang="zh-CN" altLang="en-US">
                <a:solidFill>
                  <a:srgbClr val="404040"/>
                </a:solidFill>
                <a:latin typeface="思源黑体 Normal" panose="020B0400000000000000" charset="-122"/>
                <a:ea typeface="思源黑体 Normal" panose="020B0400000000000000" charset="-122"/>
              </a:rPr>
              <a:t>第三部分内容</a:t>
            </a:r>
            <a:endParaRPr lang="zh-CN" altLang="en-US">
              <a:solidFill>
                <a:srgbClr val="404040"/>
              </a:solidFill>
              <a:latin typeface="思源黑体 Normal" panose="020B0400000000000000" charset="-122"/>
              <a:ea typeface="思源黑体 Normal" panose="020B0400000000000000" charset="-122"/>
            </a:endParaRPr>
          </a:p>
        </p:txBody>
      </p:sp>
      <p:sp>
        <p:nvSpPr>
          <p:cNvPr id="8210" name="文本框 21"/>
          <p:cNvSpPr txBox="1"/>
          <p:nvPr/>
        </p:nvSpPr>
        <p:spPr>
          <a:xfrm>
            <a:off x="6567488" y="2889250"/>
            <a:ext cx="1554162" cy="368300"/>
          </a:xfrm>
          <a:prstGeom prst="rect">
            <a:avLst/>
          </a:prstGeom>
          <a:noFill/>
          <a:ln w="9525">
            <a:noFill/>
          </a:ln>
        </p:spPr>
        <p:txBody>
          <a:bodyPr wrap="none" anchor="t">
            <a:spAutoFit/>
          </a:bodyPr>
          <a:p>
            <a:pPr algn="ctr"/>
            <a:r>
              <a:rPr lang="zh-CN" altLang="en-US">
                <a:solidFill>
                  <a:srgbClr val="404040"/>
                </a:solidFill>
                <a:latin typeface="思源黑体 Normal" panose="020B0400000000000000" charset="-122"/>
                <a:ea typeface="思源黑体 Normal" panose="020B0400000000000000" charset="-122"/>
              </a:rPr>
              <a:t>第四部分内容</a:t>
            </a:r>
            <a:endParaRPr lang="zh-CN" altLang="en-US">
              <a:solidFill>
                <a:srgbClr val="404040"/>
              </a:solidFill>
              <a:latin typeface="思源黑体 Normal" panose="020B0400000000000000" charset="-122"/>
              <a:ea typeface="思源黑体 Normal" panose="020B0400000000000000" charset="-122"/>
            </a:endParaRPr>
          </a:p>
        </p:txBody>
      </p:sp>
      <p:cxnSp>
        <p:nvCxnSpPr>
          <p:cNvPr id="23" name="直接连接符 22"/>
          <p:cNvCxnSpPr/>
          <p:nvPr/>
        </p:nvCxnSpPr>
        <p:spPr>
          <a:xfrm>
            <a:off x="3556000" y="1812925"/>
            <a:ext cx="2012950" cy="0"/>
          </a:xfrm>
          <a:prstGeom prst="line">
            <a:avLst/>
          </a:prstGeom>
          <a:ln w="15875">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8212" name="文本框 23"/>
          <p:cNvSpPr txBox="1"/>
          <p:nvPr/>
        </p:nvSpPr>
        <p:spPr>
          <a:xfrm>
            <a:off x="3462338" y="1114425"/>
            <a:ext cx="2293937" cy="768350"/>
          </a:xfrm>
          <a:prstGeom prst="rect">
            <a:avLst/>
          </a:prstGeom>
          <a:noFill/>
          <a:ln w="9525">
            <a:noFill/>
          </a:ln>
        </p:spPr>
        <p:txBody>
          <a:bodyPr wrap="none" anchor="t">
            <a:spAutoFit/>
          </a:bodyPr>
          <a:p>
            <a:r>
              <a:rPr lang="en-US" altLang="zh-CN" sz="4400" b="1">
                <a:solidFill>
                  <a:srgbClr val="7030A0"/>
                </a:solidFill>
                <a:latin typeface="思源黑体 Normal" panose="020B0400000000000000" charset="-122"/>
                <a:ea typeface="思源黑体 Normal" panose="020B0400000000000000" charset="-122"/>
              </a:rPr>
              <a:t>Content</a:t>
            </a:r>
            <a:endParaRPr lang="en-US" altLang="zh-CN" sz="4400" b="1">
              <a:solidFill>
                <a:srgbClr val="7030A0"/>
              </a:solidFill>
              <a:latin typeface="思源黑体 Normal" panose="020B0400000000000000" charset="-122"/>
              <a:ea typeface="思源黑体 Normal" panose="020B04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45058"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矩形 4"/>
          <p:cNvSpPr/>
          <p:nvPr/>
        </p:nvSpPr>
        <p:spPr>
          <a:xfrm>
            <a:off x="509588" y="915988"/>
            <a:ext cx="4962525" cy="3335338"/>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pic>
        <p:nvPicPr>
          <p:cNvPr id="45060" name="图片 1"/>
          <p:cNvPicPr>
            <a:picLocks noChangeAspect="1"/>
          </p:cNvPicPr>
          <p:nvPr/>
        </p:nvPicPr>
        <p:blipFill>
          <a:blip r:embed="rId2"/>
          <a:srcRect b="15324"/>
          <a:stretch>
            <a:fillRect/>
          </a:stretch>
        </p:blipFill>
        <p:spPr>
          <a:xfrm>
            <a:off x="5570538" y="915988"/>
            <a:ext cx="2895600" cy="1627187"/>
          </a:xfrm>
          <a:prstGeom prst="rect">
            <a:avLst/>
          </a:prstGeom>
          <a:noFill/>
          <a:ln w="9525">
            <a:noFill/>
          </a:ln>
        </p:spPr>
      </p:pic>
      <p:pic>
        <p:nvPicPr>
          <p:cNvPr id="45061" name="图片 3"/>
          <p:cNvPicPr>
            <a:picLocks noChangeAspect="1"/>
          </p:cNvPicPr>
          <p:nvPr/>
        </p:nvPicPr>
        <p:blipFill>
          <a:blip r:embed="rId3"/>
          <a:srcRect t="17094"/>
          <a:stretch>
            <a:fillRect/>
          </a:stretch>
        </p:blipFill>
        <p:spPr>
          <a:xfrm>
            <a:off x="5570538" y="2649538"/>
            <a:ext cx="2895600" cy="1601787"/>
          </a:xfrm>
          <a:prstGeom prst="rect">
            <a:avLst/>
          </a:prstGeom>
          <a:noFill/>
          <a:ln w="9525">
            <a:noFill/>
          </a:ln>
        </p:spPr>
      </p:pic>
      <p:sp>
        <p:nvSpPr>
          <p:cNvPr id="45062" name="文本框 8"/>
          <p:cNvSpPr txBox="1"/>
          <p:nvPr/>
        </p:nvSpPr>
        <p:spPr>
          <a:xfrm>
            <a:off x="755650" y="1116013"/>
            <a:ext cx="1554163" cy="368300"/>
          </a:xfrm>
          <a:prstGeom prst="rect">
            <a:avLst/>
          </a:prstGeom>
          <a:noFill/>
          <a:ln w="9525">
            <a:noFill/>
          </a:ln>
        </p:spPr>
        <p:txBody>
          <a:bodyPr wrap="none" anchor="t">
            <a:spAutoFit/>
          </a:bodyPr>
          <a:p>
            <a:pPr algn="ctr"/>
            <a:r>
              <a:rPr lang="zh-CN" altLang="en-US" b="1">
                <a:latin typeface="思源黑体 Normal" panose="020B0400000000000000" charset="-122"/>
                <a:ea typeface="思源黑体 Normal" panose="020B0400000000000000" charset="-122"/>
              </a:rPr>
              <a:t>演示主要观点</a:t>
            </a:r>
            <a:endParaRPr lang="zh-CN" altLang="en-US" b="1">
              <a:latin typeface="思源黑体 Normal" panose="020B0400000000000000" charset="-122"/>
              <a:ea typeface="思源黑体 Normal" panose="020B0400000000000000" charset="-122"/>
            </a:endParaRPr>
          </a:p>
        </p:txBody>
      </p:sp>
      <p:cxnSp>
        <p:nvCxnSpPr>
          <p:cNvPr id="51" name="直接连接符 50"/>
          <p:cNvCxnSpPr/>
          <p:nvPr/>
        </p:nvCxnSpPr>
        <p:spPr>
          <a:xfrm>
            <a:off x="1207135" y="1539875"/>
            <a:ext cx="655319"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45064" name="文本框 19"/>
          <p:cNvSpPr txBox="1"/>
          <p:nvPr/>
        </p:nvSpPr>
        <p:spPr>
          <a:xfrm>
            <a:off x="755650" y="1760538"/>
            <a:ext cx="4032250" cy="782637"/>
          </a:xfrm>
          <a:prstGeom prst="rect">
            <a:avLst/>
          </a:prstGeom>
          <a:noFill/>
          <a:ln w="9525">
            <a:noFill/>
          </a:ln>
        </p:spPr>
        <p:txBody>
          <a:bodyPr wrap="square" anchor="t">
            <a:spAutoFit/>
          </a:bodyPr>
          <a:p>
            <a:pPr>
              <a:lnSpc>
                <a:spcPct val="150000"/>
              </a:lnSpc>
              <a:buSzTx/>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a:lnSpc>
                <a:spcPct val="150000"/>
              </a:lnSpc>
              <a:buSzTx/>
            </a:pPr>
            <a:endParaRPr lang="zh-CN" altLang="en-US" sz="1000">
              <a:solidFill>
                <a:srgbClr val="404040"/>
              </a:solidFill>
              <a:latin typeface="思源黑体 Normal" panose="020B0400000000000000" charset="-122"/>
              <a:ea typeface="思源黑体 Normal" panose="020B0400000000000000" charset="-122"/>
            </a:endParaRPr>
          </a:p>
        </p:txBody>
      </p:sp>
      <p:sp>
        <p:nvSpPr>
          <p:cNvPr id="45065" name="文本框 19"/>
          <p:cNvSpPr txBox="1"/>
          <p:nvPr/>
        </p:nvSpPr>
        <p:spPr>
          <a:xfrm>
            <a:off x="755650" y="2928938"/>
            <a:ext cx="1739900" cy="784225"/>
          </a:xfrm>
          <a:prstGeom prst="rect">
            <a:avLst/>
          </a:prstGeom>
          <a:noFill/>
          <a:ln w="9525">
            <a:noFill/>
          </a:ln>
        </p:spPr>
        <p:txBody>
          <a:bodyPr wrap="square" anchor="t">
            <a:spAutoFit/>
          </a:bodyPr>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45066" name="文本框 19"/>
          <p:cNvSpPr txBox="1"/>
          <p:nvPr/>
        </p:nvSpPr>
        <p:spPr>
          <a:xfrm>
            <a:off x="3162300" y="2928938"/>
            <a:ext cx="1741488" cy="784225"/>
          </a:xfrm>
          <a:prstGeom prst="rect">
            <a:avLst/>
          </a:prstGeom>
          <a:noFill/>
          <a:ln w="9525">
            <a:noFill/>
          </a:ln>
        </p:spPr>
        <p:txBody>
          <a:bodyPr wrap="square" anchor="t">
            <a:spAutoFit/>
          </a:bodyPr>
          <a:p>
            <a:pPr marL="171450" indent="-171450">
              <a:lnSpc>
                <a:spcPct val="150000"/>
              </a:lnSpc>
              <a:buClr>
                <a:srgbClr val="121CD4"/>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marL="171450" indent="-171450">
              <a:lnSpc>
                <a:spcPct val="150000"/>
              </a:lnSpc>
              <a:buClr>
                <a:srgbClr val="121CD4"/>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a:p>
            <a:pPr marL="171450" indent="-171450">
              <a:lnSpc>
                <a:spcPct val="150000"/>
              </a:lnSpc>
              <a:buClr>
                <a:srgbClr val="121CD4"/>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cxnSp>
        <p:nvCxnSpPr>
          <p:cNvPr id="7" name="直接连接符 6"/>
          <p:cNvCxnSpPr/>
          <p:nvPr/>
        </p:nvCxnSpPr>
        <p:spPr>
          <a:xfrm>
            <a:off x="852488" y="2616200"/>
            <a:ext cx="3756025" cy="0"/>
          </a:xfrm>
          <a:prstGeom prst="line">
            <a:avLst/>
          </a:prstGeom>
          <a:ln w="12700" cmpd="sng">
            <a:solidFill>
              <a:srgbClr val="FD939D"/>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771775" y="2882900"/>
            <a:ext cx="0" cy="876300"/>
          </a:xfrm>
          <a:prstGeom prst="line">
            <a:avLst/>
          </a:prstGeom>
          <a:ln w="9525" cmpd="sng">
            <a:solidFill>
              <a:srgbClr val="FD939D"/>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47106"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pic>
        <p:nvPicPr>
          <p:cNvPr id="47107" name="图片 2"/>
          <p:cNvPicPr>
            <a:picLocks noChangeAspect="1"/>
          </p:cNvPicPr>
          <p:nvPr/>
        </p:nvPicPr>
        <p:blipFill>
          <a:blip r:embed="rId2"/>
          <a:srcRect t="27373" b="35312"/>
          <a:stretch>
            <a:fillRect/>
          </a:stretch>
        </p:blipFill>
        <p:spPr>
          <a:xfrm>
            <a:off x="868363" y="3146425"/>
            <a:ext cx="3935412" cy="979488"/>
          </a:xfrm>
          <a:prstGeom prst="rect">
            <a:avLst/>
          </a:prstGeom>
          <a:noFill/>
          <a:ln w="9525">
            <a:noFill/>
          </a:ln>
        </p:spPr>
      </p:pic>
      <p:sp>
        <p:nvSpPr>
          <p:cNvPr id="6" name="矩形 5"/>
          <p:cNvSpPr/>
          <p:nvPr/>
        </p:nvSpPr>
        <p:spPr>
          <a:xfrm>
            <a:off x="868363" y="1457325"/>
            <a:ext cx="3938588" cy="1587500"/>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47110" name="文本框 8"/>
          <p:cNvSpPr txBox="1"/>
          <p:nvPr/>
        </p:nvSpPr>
        <p:spPr>
          <a:xfrm>
            <a:off x="898525" y="1547813"/>
            <a:ext cx="1554163" cy="368300"/>
          </a:xfrm>
          <a:prstGeom prst="rect">
            <a:avLst/>
          </a:prstGeom>
          <a:noFill/>
          <a:ln w="9525">
            <a:noFill/>
          </a:ln>
        </p:spPr>
        <p:txBody>
          <a:bodyPr wrap="none" anchor="t">
            <a:spAutoFit/>
          </a:bodyPr>
          <a:p>
            <a:pPr algn="ctr"/>
            <a:r>
              <a:rPr lang="zh-CN" altLang="en-US" b="1">
                <a:latin typeface="思源黑体 Normal" panose="020B0400000000000000" charset="-122"/>
                <a:ea typeface="思源黑体 Normal" panose="020B0400000000000000" charset="-122"/>
              </a:rPr>
              <a:t>演示主要观点</a:t>
            </a:r>
            <a:endParaRPr lang="zh-CN" altLang="en-US" b="1">
              <a:latin typeface="思源黑体 Normal" panose="020B0400000000000000" charset="-122"/>
              <a:ea typeface="思源黑体 Normal" panose="020B0400000000000000" charset="-122"/>
            </a:endParaRPr>
          </a:p>
        </p:txBody>
      </p:sp>
      <p:cxnSp>
        <p:nvCxnSpPr>
          <p:cNvPr id="51" name="直接连接符 50"/>
          <p:cNvCxnSpPr/>
          <p:nvPr/>
        </p:nvCxnSpPr>
        <p:spPr>
          <a:xfrm>
            <a:off x="1025525" y="1971675"/>
            <a:ext cx="655320"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47112" name="文本框 19"/>
          <p:cNvSpPr txBox="1"/>
          <p:nvPr/>
        </p:nvSpPr>
        <p:spPr>
          <a:xfrm>
            <a:off x="898525" y="2071688"/>
            <a:ext cx="3770313" cy="552450"/>
          </a:xfrm>
          <a:prstGeom prst="rect">
            <a:avLst/>
          </a:prstGeom>
          <a:noFill/>
          <a:ln w="9525">
            <a:noFill/>
          </a:ln>
        </p:spPr>
        <p:txBody>
          <a:bodyPr wrap="square" anchor="t">
            <a:spAutoFit/>
          </a:bodyPr>
          <a:p>
            <a:pPr>
              <a:lnSpc>
                <a:spcPct val="150000"/>
              </a:lnSpc>
              <a:buSzTx/>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此处展示具体工作内容此处展示具体工作内容此处展示具体工作内容此处展示具体工作内容此处展示具体工作内容此处展示具体</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4" name="椭圆 3"/>
          <p:cNvSpPr/>
          <p:nvPr/>
        </p:nvSpPr>
        <p:spPr>
          <a:xfrm>
            <a:off x="5427345" y="1704340"/>
            <a:ext cx="1287780" cy="1287780"/>
          </a:xfrm>
          <a:prstGeom prst="ellips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弧形 1"/>
          <p:cNvSpPr/>
          <p:nvPr/>
        </p:nvSpPr>
        <p:spPr>
          <a:xfrm>
            <a:off x="5551170" y="1828165"/>
            <a:ext cx="1040130" cy="1040130"/>
          </a:xfrm>
          <a:prstGeom prst="arc">
            <a:avLst>
              <a:gd name="adj1" fmla="val 16200000"/>
              <a:gd name="adj2" fmla="val 10063869"/>
            </a:avLst>
          </a:prstGeom>
          <a:ln w="101600">
            <a:solidFill>
              <a:srgbClr val="D41F5A"/>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 name="椭圆 4"/>
          <p:cNvSpPr/>
          <p:nvPr/>
        </p:nvSpPr>
        <p:spPr>
          <a:xfrm>
            <a:off x="7232650" y="1704340"/>
            <a:ext cx="1287780" cy="1287780"/>
          </a:xfrm>
          <a:prstGeom prst="ellips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弧形 6"/>
          <p:cNvSpPr/>
          <p:nvPr/>
        </p:nvSpPr>
        <p:spPr>
          <a:xfrm>
            <a:off x="7356475" y="1828165"/>
            <a:ext cx="1040130" cy="1040130"/>
          </a:xfrm>
          <a:prstGeom prst="arc">
            <a:avLst>
              <a:gd name="adj1" fmla="val 16200000"/>
              <a:gd name="adj2" fmla="val 3452091"/>
            </a:avLst>
          </a:prstGeom>
          <a:ln w="101600">
            <a:solidFill>
              <a:srgbClr val="121CD4"/>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6874" name="文本框 8"/>
          <p:cNvSpPr txBox="1"/>
          <p:nvPr/>
        </p:nvSpPr>
        <p:spPr>
          <a:xfrm>
            <a:off x="5800567" y="3091180"/>
            <a:ext cx="698500" cy="368300"/>
          </a:xfrm>
          <a:prstGeom prst="rect">
            <a:avLst/>
          </a:prstGeom>
          <a:noFill/>
          <a:ln w="9525">
            <a:noFill/>
          </a:ln>
        </p:spPr>
        <p:txBody>
          <a:bodyPr wrap="none" anchor="t">
            <a:spAutoFit/>
          </a:bodyPr>
          <a:p>
            <a:pPr lvl="0" algn="l">
              <a:buClrTx/>
              <a:buSzTx/>
              <a:buFontTx/>
            </a:pPr>
            <a:r>
              <a:rPr lang="zh-CN" sz="1800" b="1" spc="140">
                <a:solidFill>
                  <a:schemeClr val="bg1"/>
                </a:solidFill>
                <a:uFillTx/>
                <a:latin typeface="思源黑体 Normal" panose="020B0400000000000000" charset="-122"/>
                <a:ea typeface="思源黑体 Normal" panose="020B0400000000000000" charset="-122"/>
                <a:cs typeface="思源黑体 Normal" panose="020B0400000000000000" charset="-122"/>
                <a:sym typeface="+mn-ea"/>
              </a:rPr>
              <a:t>80</a:t>
            </a:r>
            <a:r>
              <a:rPr lang="zh-CN" sz="1800" b="1" spc="140">
                <a:solidFill>
                  <a:schemeClr val="bg1"/>
                </a:solidFill>
                <a:uFillTx/>
                <a:latin typeface="思源黑体 Normal" panose="020B0400000000000000" charset="-122"/>
                <a:ea typeface="思源黑体 Normal" panose="020B0400000000000000" charset="-122"/>
                <a:cs typeface="思源黑体 Normal" panose="020B0400000000000000" charset="-122"/>
                <a:sym typeface="+mn-ea"/>
              </a:rPr>
              <a:t>%</a:t>
            </a:r>
            <a:endParaRPr lang="zh-CN" sz="1800" b="1" spc="140">
              <a:solidFill>
                <a:schemeClr val="bg1"/>
              </a:solidFill>
              <a:uFillTx/>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8" name="文本框 8"/>
          <p:cNvSpPr txBox="1"/>
          <p:nvPr/>
        </p:nvSpPr>
        <p:spPr>
          <a:xfrm>
            <a:off x="7629367" y="3091180"/>
            <a:ext cx="698500" cy="368300"/>
          </a:xfrm>
          <a:prstGeom prst="rect">
            <a:avLst/>
          </a:prstGeom>
          <a:noFill/>
          <a:ln w="9525">
            <a:noFill/>
          </a:ln>
        </p:spPr>
        <p:txBody>
          <a:bodyPr wrap="none" anchor="t">
            <a:spAutoFit/>
          </a:bodyPr>
          <a:p>
            <a:pPr lvl="0" algn="l">
              <a:buClrTx/>
              <a:buSzTx/>
              <a:buFontTx/>
            </a:pPr>
            <a:r>
              <a:rPr lang="zh-CN" sz="1800" b="1" spc="140">
                <a:solidFill>
                  <a:schemeClr val="bg1"/>
                </a:solidFill>
                <a:uFillTx/>
                <a:latin typeface="思源黑体 Normal" panose="020B0400000000000000" charset="-122"/>
                <a:ea typeface="思源黑体 Normal" panose="020B0400000000000000" charset="-122"/>
                <a:cs typeface="思源黑体 Normal" panose="020B0400000000000000" charset="-122"/>
                <a:sym typeface="+mn-ea"/>
              </a:rPr>
              <a:t>40</a:t>
            </a:r>
            <a:r>
              <a:rPr lang="zh-CN" sz="1800" b="1" spc="140">
                <a:solidFill>
                  <a:schemeClr val="bg1"/>
                </a:solidFill>
                <a:uFillTx/>
                <a:latin typeface="思源黑体 Normal" panose="020B0400000000000000" charset="-122"/>
                <a:ea typeface="思源黑体 Normal" panose="020B0400000000000000" charset="-122"/>
                <a:cs typeface="思源黑体 Normal" panose="020B0400000000000000" charset="-122"/>
                <a:sym typeface="+mn-ea"/>
              </a:rPr>
              <a:t>%</a:t>
            </a:r>
            <a:endParaRPr lang="zh-CN" sz="1800" b="1" spc="140">
              <a:solidFill>
                <a:schemeClr val="bg1"/>
              </a:solidFill>
              <a:uFillTx/>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36872" name="文本框 8"/>
          <p:cNvSpPr txBox="1"/>
          <p:nvPr/>
        </p:nvSpPr>
        <p:spPr>
          <a:xfrm>
            <a:off x="5460683" y="3408363"/>
            <a:ext cx="1378585" cy="275590"/>
          </a:xfrm>
          <a:prstGeom prst="rect">
            <a:avLst/>
          </a:prstGeom>
          <a:noFill/>
          <a:ln w="9525">
            <a:noFill/>
          </a:ln>
        </p:spPr>
        <p:txBody>
          <a:bodyPr wrap="none" anchor="t">
            <a:spAutoFit/>
          </a:bodyPr>
          <a:p>
            <a:r>
              <a:rPr lang="zh-CN" sz="1200" b="1" spc="140">
                <a:solidFill>
                  <a:schemeClr val="bg1"/>
                </a:solidFill>
                <a:uFillTx/>
                <a:latin typeface="思源黑体 Normal" panose="020B0400000000000000" charset="-122"/>
                <a:ea typeface="思源黑体 Normal" panose="020B0400000000000000" charset="-122"/>
                <a:cs typeface="思源黑体 Normal" panose="020B0400000000000000" charset="-122"/>
              </a:rPr>
              <a:t>请输入概括标题</a:t>
            </a:r>
            <a:endParaRPr lang="zh-CN" sz="1200" b="1" spc="140">
              <a:solidFill>
                <a:schemeClr val="bg1"/>
              </a:solidFill>
              <a:uFillTx/>
              <a:latin typeface="思源黑体 Normal" panose="020B0400000000000000" charset="-122"/>
              <a:ea typeface="思源黑体 Normal" panose="020B0400000000000000" charset="-122"/>
              <a:cs typeface="思源黑体 Normal" panose="020B0400000000000000" charset="-122"/>
            </a:endParaRPr>
          </a:p>
        </p:txBody>
      </p:sp>
      <p:sp>
        <p:nvSpPr>
          <p:cNvPr id="9" name="文本框 8"/>
          <p:cNvSpPr txBox="1"/>
          <p:nvPr/>
        </p:nvSpPr>
        <p:spPr>
          <a:xfrm>
            <a:off x="7351078" y="3408363"/>
            <a:ext cx="1254125" cy="275590"/>
          </a:xfrm>
          <a:prstGeom prst="rect">
            <a:avLst/>
          </a:prstGeom>
          <a:noFill/>
          <a:ln w="9525">
            <a:noFill/>
          </a:ln>
        </p:spPr>
        <p:txBody>
          <a:bodyPr wrap="none" anchor="t">
            <a:spAutoFit/>
          </a:bodyPr>
          <a:p>
            <a:pPr lvl="0" algn="l">
              <a:buClrTx/>
              <a:buSzTx/>
              <a:buFontTx/>
            </a:pPr>
            <a:r>
              <a:rPr lang="zh-CN" sz="1200" b="1" spc="140">
                <a:solidFill>
                  <a:schemeClr val="bg1"/>
                </a:solidFill>
                <a:uFillTx/>
                <a:latin typeface="思源黑体 Normal" panose="020B0400000000000000" charset="-122"/>
                <a:ea typeface="思源黑体 Normal" panose="020B0400000000000000" charset="-122"/>
                <a:cs typeface="思源黑体 Normal" panose="020B0400000000000000" charset="-122"/>
                <a:sym typeface="+mn-ea"/>
              </a:rPr>
              <a:t>请输入概括标题</a:t>
            </a:r>
            <a:endParaRPr lang="zh-CN" sz="1200" b="1" spc="140">
              <a:solidFill>
                <a:schemeClr val="bg1"/>
              </a:solidFill>
              <a:uFillTx/>
              <a:latin typeface="思源黑体 Normal" panose="020B0400000000000000" charset="-122"/>
              <a:ea typeface="思源黑体 Normal" panose="020B0400000000000000" charset="-122"/>
              <a:cs typeface="思源黑体 Normal" panose="020B0400000000000000"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49154"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pic>
        <p:nvPicPr>
          <p:cNvPr id="3" name="图片 2"/>
          <p:cNvPicPr>
            <a:picLocks noChangeAspect="1"/>
          </p:cNvPicPr>
          <p:nvPr/>
        </p:nvPicPr>
        <p:blipFill>
          <a:blip r:embed="rId2"/>
          <a:stretch>
            <a:fillRect/>
          </a:stretch>
        </p:blipFill>
        <p:spPr>
          <a:xfrm>
            <a:off x="4724400" y="1835150"/>
            <a:ext cx="3689350" cy="2425700"/>
          </a:xfrm>
          <a:prstGeom prst="rect">
            <a:avLst/>
          </a:prstGeom>
          <a:effectLst>
            <a:outerShdw blurRad="63500" sx="101000" sy="101000" algn="ctr" rotWithShape="0">
              <a:prstClr val="black">
                <a:alpha val="40000"/>
              </a:prstClr>
            </a:outerShdw>
          </a:effectLst>
        </p:spPr>
      </p:pic>
      <p:sp>
        <p:nvSpPr>
          <p:cNvPr id="49156" name="文本框 8"/>
          <p:cNvSpPr txBox="1"/>
          <p:nvPr/>
        </p:nvSpPr>
        <p:spPr>
          <a:xfrm>
            <a:off x="753586" y="1116013"/>
            <a:ext cx="1558290" cy="368300"/>
          </a:xfrm>
          <a:prstGeom prst="rect">
            <a:avLst/>
          </a:prstGeom>
          <a:noFill/>
          <a:ln w="9525">
            <a:noFill/>
          </a:ln>
        </p:spPr>
        <p:txBody>
          <a:bodyPr wrap="none" anchor="t">
            <a:spAutoFit/>
          </a:bodyPr>
          <a:p>
            <a:pPr algn="ctr"/>
            <a:r>
              <a:rPr lang="zh-CN" altLang="en-US" b="1">
                <a:solidFill>
                  <a:schemeClr val="bg1"/>
                </a:solidFill>
                <a:latin typeface="思源黑体 Normal" panose="020B0400000000000000" charset="-122"/>
                <a:ea typeface="思源黑体 Normal" panose="020B0400000000000000" charset="-122"/>
              </a:rPr>
              <a:t>演示主要观点</a:t>
            </a:r>
            <a:endParaRPr lang="zh-CN" altLang="en-US" b="1">
              <a:solidFill>
                <a:schemeClr val="bg1"/>
              </a:solidFill>
              <a:latin typeface="思源黑体 Normal" panose="020B0400000000000000" charset="-122"/>
              <a:ea typeface="思源黑体 Normal" panose="020B0400000000000000" charset="-122"/>
            </a:endParaRPr>
          </a:p>
        </p:txBody>
      </p:sp>
      <p:cxnSp>
        <p:nvCxnSpPr>
          <p:cNvPr id="121" name="直接连接符 120"/>
          <p:cNvCxnSpPr/>
          <p:nvPr/>
        </p:nvCxnSpPr>
        <p:spPr>
          <a:xfrm>
            <a:off x="851535" y="1539875"/>
            <a:ext cx="655319"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49158" name="文本框 19"/>
          <p:cNvSpPr txBox="1"/>
          <p:nvPr/>
        </p:nvSpPr>
        <p:spPr>
          <a:xfrm>
            <a:off x="755650" y="1709738"/>
            <a:ext cx="3486150" cy="1014412"/>
          </a:xfrm>
          <a:prstGeom prst="rect">
            <a:avLst/>
          </a:prstGeom>
          <a:noFill/>
          <a:ln w="9525">
            <a:noFill/>
          </a:ln>
        </p:spPr>
        <p:txBody>
          <a:bodyPr wrap="square" anchor="t">
            <a:spAutoFit/>
          </a:bodyPr>
          <a:p>
            <a:pP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chemeClr val="bg1"/>
              </a:solidFill>
              <a:latin typeface="思源黑体 Normal" panose="020B0400000000000000" charset="-122"/>
              <a:ea typeface="思源黑体 Normal" panose="020B0400000000000000" charset="-122"/>
            </a:endParaRPr>
          </a:p>
          <a:p>
            <a:pPr>
              <a:lnSpc>
                <a:spcPct val="150000"/>
              </a:lnSpc>
            </a:pP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sp>
        <p:nvSpPr>
          <p:cNvPr id="5" name="矩形 4"/>
          <p:cNvSpPr/>
          <p:nvPr/>
        </p:nvSpPr>
        <p:spPr>
          <a:xfrm>
            <a:off x="827088" y="2787650"/>
            <a:ext cx="1401763" cy="139065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6" name="矩形 5"/>
          <p:cNvSpPr/>
          <p:nvPr/>
        </p:nvSpPr>
        <p:spPr>
          <a:xfrm>
            <a:off x="2706688" y="2787650"/>
            <a:ext cx="1401763" cy="139065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49161" name="文本框 19"/>
          <p:cNvSpPr txBox="1"/>
          <p:nvPr/>
        </p:nvSpPr>
        <p:spPr>
          <a:xfrm>
            <a:off x="827088" y="2976563"/>
            <a:ext cx="1401762" cy="1014412"/>
          </a:xfrm>
          <a:prstGeom prst="rect">
            <a:avLst/>
          </a:prstGeom>
          <a:noFill/>
          <a:ln w="9525">
            <a:noFill/>
          </a:ln>
        </p:spPr>
        <p:txBody>
          <a:bodyPr wrap="square" anchor="t">
            <a:spAutoFit/>
          </a:bodyPr>
          <a:p>
            <a:pP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a:t>
            </a:r>
            <a:r>
              <a:rPr lang="zh-CN" altLang="en-US" sz="1000">
                <a:solidFill>
                  <a:schemeClr val="bg1"/>
                </a:solidFill>
                <a:latin typeface="思源黑体 Normal" panose="020B0400000000000000" charset="-122"/>
                <a:ea typeface="思源黑体 Normal" panose="020B0400000000000000" charset="-122"/>
              </a:rPr>
              <a:t>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a:t>
            </a:r>
            <a:endParaRPr lang="zh-CN" altLang="en-US" sz="1000">
              <a:solidFill>
                <a:schemeClr val="bg1"/>
              </a:solidFill>
              <a:latin typeface="思源黑体 Normal" panose="020B0400000000000000" charset="-122"/>
              <a:ea typeface="思源黑体 Normal" panose="020B0400000000000000" charset="-122"/>
            </a:endParaRPr>
          </a:p>
          <a:p>
            <a:pPr>
              <a:lnSpc>
                <a:spcPct val="150000"/>
              </a:lnSpc>
            </a:pP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sp>
        <p:nvSpPr>
          <p:cNvPr id="49162" name="文本框 19"/>
          <p:cNvSpPr txBox="1"/>
          <p:nvPr/>
        </p:nvSpPr>
        <p:spPr>
          <a:xfrm>
            <a:off x="2706688" y="2976563"/>
            <a:ext cx="1401762" cy="1014412"/>
          </a:xfrm>
          <a:prstGeom prst="rect">
            <a:avLst/>
          </a:prstGeom>
          <a:noFill/>
          <a:ln w="9525">
            <a:noFill/>
          </a:ln>
        </p:spPr>
        <p:txBody>
          <a:bodyPr wrap="square" anchor="t">
            <a:spAutoFit/>
          </a:bodyPr>
          <a:p>
            <a:pPr>
              <a:lnSpc>
                <a:spcPct val="150000"/>
              </a:lnSpc>
            </a:pPr>
            <a:r>
              <a:rPr lang="zh-CN" altLang="en-US" sz="1000">
                <a:solidFill>
                  <a:schemeClr val="bg1"/>
                </a:solidFill>
                <a:latin typeface="思源黑体 Normal" panose="020B0400000000000000" charset="-122"/>
                <a:ea typeface="思源黑体 Normal" panose="020B0400000000000000" charset="-122"/>
              </a:rPr>
              <a:t>此处展示具体工作内容</a:t>
            </a:r>
            <a:r>
              <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rPr>
              <a:t>此处展示具体工作内容此</a:t>
            </a:r>
            <a:endParaRPr lang="zh-CN" altLang="en-US" sz="1000">
              <a:solidFill>
                <a:schemeClr val="bg1"/>
              </a:solidFill>
              <a:latin typeface="思源黑体 Normal" panose="020B0400000000000000" charset="-122"/>
              <a:ea typeface="思源黑体 Normal" panose="020B0400000000000000" charset="-122"/>
            </a:endParaRPr>
          </a:p>
          <a:p>
            <a:pPr>
              <a:lnSpc>
                <a:spcPct val="150000"/>
              </a:lnSpc>
            </a:pPr>
            <a:endParaRPr lang="zh-CN" altLang="en-US" sz="1000">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51202"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矩形 4"/>
          <p:cNvSpPr/>
          <p:nvPr/>
        </p:nvSpPr>
        <p:spPr>
          <a:xfrm>
            <a:off x="311150" y="357188"/>
            <a:ext cx="8505825" cy="4451350"/>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3" name="圆角矩形 2"/>
          <p:cNvSpPr/>
          <p:nvPr/>
        </p:nvSpPr>
        <p:spPr>
          <a:xfrm>
            <a:off x="3158490" y="1673860"/>
            <a:ext cx="2827020" cy="727710"/>
          </a:xfrm>
          <a:prstGeom prst="roundRect">
            <a:avLst/>
          </a:prstGeom>
          <a:noFill/>
          <a:ln w="22225">
            <a:gradFill>
              <a:gsLst>
                <a:gs pos="0">
                  <a:srgbClr val="121CD4"/>
                </a:gs>
                <a:gs pos="29000">
                  <a:srgbClr val="FD939D"/>
                </a:gs>
                <a:gs pos="62000">
                  <a:srgbClr val="D41F5A"/>
                </a:gs>
                <a:gs pos="78000">
                  <a:srgbClr val="04E6FC">
                    <a:alpha val="97000"/>
                    <a:lumMod val="97000"/>
                  </a:srgbClr>
                </a:gs>
              </a:gsLst>
              <a:lin ang="8040000" scaled="1"/>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sp>
        <p:nvSpPr>
          <p:cNvPr id="4" name="圆角矩形 3"/>
          <p:cNvSpPr/>
          <p:nvPr/>
        </p:nvSpPr>
        <p:spPr>
          <a:xfrm>
            <a:off x="3016885" y="2637151"/>
            <a:ext cx="1454785" cy="264160"/>
          </a:xfrm>
          <a:prstGeom prst="roundRect">
            <a:avLst>
              <a:gd name="adj" fmla="val 47619"/>
            </a:avLst>
          </a:prstGeom>
          <a:solidFill>
            <a:schemeClr val="bg1"/>
          </a:solidFill>
          <a:ln>
            <a:gradFill>
              <a:gsLst>
                <a:gs pos="0">
                  <a:srgbClr val="121CD4"/>
                </a:gs>
                <a:gs pos="74000">
                  <a:srgbClr val="FD939D"/>
                </a:gs>
                <a:gs pos="83000">
                  <a:srgbClr val="D41F5A"/>
                </a:gs>
                <a:gs pos="100000">
                  <a:srgbClr val="04E6FC"/>
                </a:gs>
              </a:gsLst>
              <a:lin ang="8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1200" strike="noStrike" noProof="1">
                <a:solidFill>
                  <a:srgbClr val="7030A0"/>
                </a:solidFill>
                <a:latin typeface="思源黑体 Normal" panose="020B0400000000000000" charset="-122"/>
                <a:ea typeface="思源黑体 Normal" panose="020B0400000000000000" charset="-122"/>
              </a:rPr>
              <a:t>汇报人：木易</a:t>
            </a:r>
            <a:endParaRPr lang="zh-CN" altLang="en-US" sz="1200" strike="noStrike" noProof="1">
              <a:solidFill>
                <a:srgbClr val="7030A0"/>
              </a:solidFill>
              <a:latin typeface="思源黑体 Normal" panose="020B0400000000000000" charset="-122"/>
              <a:ea typeface="思源黑体 Normal" panose="020B0400000000000000" charset="-122"/>
            </a:endParaRPr>
          </a:p>
        </p:txBody>
      </p:sp>
      <p:sp>
        <p:nvSpPr>
          <p:cNvPr id="15" name="圆角矩形 14"/>
          <p:cNvSpPr/>
          <p:nvPr/>
        </p:nvSpPr>
        <p:spPr>
          <a:xfrm>
            <a:off x="4705350" y="2637151"/>
            <a:ext cx="1454785" cy="264160"/>
          </a:xfrm>
          <a:prstGeom prst="roundRect">
            <a:avLst>
              <a:gd name="adj" fmla="val 47619"/>
            </a:avLst>
          </a:prstGeom>
          <a:solidFill>
            <a:schemeClr val="bg1"/>
          </a:solidFill>
          <a:ln>
            <a:gradFill>
              <a:gsLst>
                <a:gs pos="0">
                  <a:srgbClr val="121CD4"/>
                </a:gs>
                <a:gs pos="74000">
                  <a:srgbClr val="FD939D"/>
                </a:gs>
                <a:gs pos="83000">
                  <a:srgbClr val="D41F5A"/>
                </a:gs>
                <a:gs pos="100000">
                  <a:srgbClr val="04E6FC"/>
                </a:gs>
              </a:gsLst>
              <a:lin ang="8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1200" strike="noStrike" noProof="1">
                <a:solidFill>
                  <a:srgbClr val="7030A0"/>
                </a:solidFill>
                <a:latin typeface="思源黑体 Normal" panose="020B0400000000000000" charset="-122"/>
                <a:ea typeface="思源黑体 Normal" panose="020B0400000000000000" charset="-122"/>
              </a:rPr>
              <a:t>部门：人力部</a:t>
            </a:r>
            <a:endParaRPr lang="zh-CN" altLang="en-US" sz="1200" strike="noStrike" noProof="1">
              <a:solidFill>
                <a:srgbClr val="7030A0"/>
              </a:solidFill>
              <a:latin typeface="思源黑体 Normal" panose="020B0400000000000000" charset="-122"/>
              <a:ea typeface="思源黑体 Normal" panose="020B0400000000000000" charset="-122"/>
            </a:endParaRPr>
          </a:p>
        </p:txBody>
      </p:sp>
      <p:sp>
        <p:nvSpPr>
          <p:cNvPr id="2" name="文本框 1"/>
          <p:cNvSpPr txBox="1"/>
          <p:nvPr/>
        </p:nvSpPr>
        <p:spPr>
          <a:xfrm>
            <a:off x="3222625" y="1622425"/>
            <a:ext cx="2698750" cy="830263"/>
          </a:xfrm>
          <a:prstGeom prst="rect">
            <a:avLst/>
          </a:prstGeom>
          <a:noFill/>
        </p:spPr>
        <p:txBody>
          <a:bodyPr wrap="none" rtlCol="0">
            <a:spAutoFit/>
          </a:bodyPr>
          <a:p>
            <a:r>
              <a:rPr lang="zh-CN" altLang="zh-CN" sz="4800" b="1" spc="150" noProof="1">
                <a:solidFill>
                  <a:srgbClr val="D41F5A"/>
                </a:solidFill>
                <a:latin typeface="思源黑体 Normal" panose="020B0400000000000000" charset="-122"/>
                <a:ea typeface="思源黑体 Normal" panose="020B0400000000000000" charset="-122"/>
                <a:cs typeface="+mn-cs"/>
              </a:rPr>
              <a:t>感谢聆听</a:t>
            </a:r>
            <a:endParaRPr lang="zh-CN" altLang="zh-CN" sz="4800" b="1" spc="150" noProof="1">
              <a:solidFill>
                <a:srgbClr val="D41F5A"/>
              </a:solidFill>
              <a:latin typeface="思源黑体 Normal" panose="020B0400000000000000" charset="-122"/>
              <a:ea typeface="思源黑体 Normal" panose="020B0400000000000000"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42"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矩形 4"/>
          <p:cNvSpPr/>
          <p:nvPr/>
        </p:nvSpPr>
        <p:spPr>
          <a:xfrm>
            <a:off x="311150" y="357188"/>
            <a:ext cx="8505825" cy="4451350"/>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0244" name="文本框 20"/>
          <p:cNvSpPr txBox="1"/>
          <p:nvPr/>
        </p:nvSpPr>
        <p:spPr>
          <a:xfrm>
            <a:off x="3117850" y="1828800"/>
            <a:ext cx="809625" cy="706438"/>
          </a:xfrm>
          <a:prstGeom prst="rect">
            <a:avLst/>
          </a:prstGeom>
          <a:noFill/>
          <a:ln w="9525">
            <a:noFill/>
          </a:ln>
        </p:spPr>
        <p:txBody>
          <a:bodyPr wrap="none" anchor="t">
            <a:spAutoFit/>
          </a:bodyPr>
          <a:p>
            <a:r>
              <a:rPr lang="en-US" altLang="zh-CN" sz="4000" b="1">
                <a:solidFill>
                  <a:srgbClr val="7030A0"/>
                </a:solidFill>
                <a:latin typeface="思源黑体 Normal" panose="020B0400000000000000" charset="-122"/>
                <a:ea typeface="思源黑体 Normal" panose="020B0400000000000000" charset="-122"/>
              </a:rPr>
              <a:t>01</a:t>
            </a:r>
            <a:endParaRPr lang="en-US" altLang="zh-CN" sz="4000" b="1">
              <a:solidFill>
                <a:srgbClr val="7030A0"/>
              </a:solidFill>
              <a:latin typeface="思源黑体 Normal" panose="020B0400000000000000" charset="-122"/>
              <a:ea typeface="思源黑体 Normal" panose="020B0400000000000000" charset="-122"/>
            </a:endParaRPr>
          </a:p>
        </p:txBody>
      </p:sp>
      <p:sp>
        <p:nvSpPr>
          <p:cNvPr id="17" name="文本框 16"/>
          <p:cNvSpPr txBox="1"/>
          <p:nvPr/>
        </p:nvSpPr>
        <p:spPr>
          <a:xfrm>
            <a:off x="4000500" y="1830388"/>
            <a:ext cx="2925763" cy="644525"/>
          </a:xfrm>
          <a:prstGeom prst="rect">
            <a:avLst/>
          </a:prstGeom>
          <a:noFill/>
        </p:spPr>
        <p:txBody>
          <a:bodyPr wrap="none" rtlCol="0">
            <a:spAutoFit/>
          </a:bodyPr>
          <a:p>
            <a:pPr algn="ctr"/>
            <a:r>
              <a:rPr lang="zh-CN" altLang="en-US" sz="3600" b="1" noProof="1">
                <a:solidFill>
                  <a:schemeClr val="accent4">
                    <a:lumMod val="75000"/>
                    <a:lumOff val="25000"/>
                  </a:schemeClr>
                </a:solidFill>
                <a:latin typeface="思源黑体 Normal" panose="020B0400000000000000" charset="-122"/>
                <a:ea typeface="思源黑体 Normal" panose="020B0400000000000000" charset="-122"/>
                <a:cs typeface="+mn-cs"/>
              </a:rPr>
              <a:t>第一部分内容</a:t>
            </a:r>
            <a:endParaRPr lang="zh-CN" altLang="en-US" sz="3600" b="1" noProof="1">
              <a:solidFill>
                <a:schemeClr val="accent4">
                  <a:lumMod val="75000"/>
                  <a:lumOff val="25000"/>
                </a:schemeClr>
              </a:solidFill>
              <a:latin typeface="思源黑体 Normal" panose="020B0400000000000000" charset="-122"/>
              <a:ea typeface="思源黑体 Normal" panose="020B0400000000000000" charset="-122"/>
              <a:cs typeface="+mn-cs"/>
            </a:endParaRPr>
          </a:p>
        </p:txBody>
      </p:sp>
      <p:cxnSp>
        <p:nvCxnSpPr>
          <p:cNvPr id="14" name="直接连接符 13"/>
          <p:cNvCxnSpPr/>
          <p:nvPr/>
        </p:nvCxnSpPr>
        <p:spPr>
          <a:xfrm>
            <a:off x="4098925" y="2406650"/>
            <a:ext cx="2727960" cy="0"/>
          </a:xfrm>
          <a:prstGeom prst="line">
            <a:avLst/>
          </a:prstGeom>
          <a:ln w="60325">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10247" name="文本框 14"/>
          <p:cNvSpPr txBox="1"/>
          <p:nvPr/>
        </p:nvSpPr>
        <p:spPr>
          <a:xfrm>
            <a:off x="4000500" y="2636838"/>
            <a:ext cx="3230563" cy="922337"/>
          </a:xfrm>
          <a:prstGeom prst="rect">
            <a:avLst/>
          </a:prstGeom>
          <a:noFill/>
          <a:ln w="9525">
            <a:noFill/>
          </a:ln>
        </p:spPr>
        <p:txBody>
          <a:bodyPr wrap="none" anchor="t">
            <a:spAutoFit/>
          </a:bodyPr>
          <a:p>
            <a:pPr>
              <a:lnSpc>
                <a:spcPct val="150000"/>
              </a:lnSpc>
            </a:pPr>
            <a:r>
              <a:rPr lang="zh-CN" altLang="en-US" sz="1200">
                <a:solidFill>
                  <a:srgbClr val="404040"/>
                </a:solidFill>
                <a:latin typeface="思源黑体 Normal" panose="020B0400000000000000" charset="-122"/>
                <a:ea typeface="思源黑体 Normal" panose="020B0400000000000000" charset="-122"/>
              </a:rPr>
              <a:t>此处展示具体工作内容</a:t>
            </a:r>
            <a:r>
              <a:rPr lang="zh-CN" altLang="en-US" sz="12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200">
              <a:solidFill>
                <a:srgbClr val="404040"/>
              </a:solidFill>
              <a:latin typeface="思源黑体 Normal" panose="020B0400000000000000" charset="-122"/>
              <a:ea typeface="思源黑体 Normal" panose="020B0400000000000000" charset="-122"/>
            </a:endParaRPr>
          </a:p>
          <a:p>
            <a:pPr>
              <a:lnSpc>
                <a:spcPct val="150000"/>
              </a:lnSpc>
            </a:pPr>
            <a:r>
              <a:rPr lang="zh-CN" altLang="en-US" sz="12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此处展示具体工作内容此处展示具体工作内容</a:t>
            </a:r>
            <a:endParaRPr lang="zh-CN" altLang="en-US" sz="1200">
              <a:solidFill>
                <a:srgbClr val="404040"/>
              </a:solidFill>
              <a:latin typeface="思源黑体 Normal" panose="020B0400000000000000" charset="-122"/>
              <a:ea typeface="思源黑体 Normal" panose="020B0400000000000000" charset="-122"/>
            </a:endParaRPr>
          </a:p>
          <a:p>
            <a:pPr>
              <a:lnSpc>
                <a:spcPct val="150000"/>
              </a:lnSpc>
            </a:pPr>
            <a:r>
              <a:rPr lang="zh-CN" altLang="en-US" sz="12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2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10248" name="文本框 24"/>
          <p:cNvSpPr txBox="1"/>
          <p:nvPr/>
        </p:nvSpPr>
        <p:spPr>
          <a:xfrm>
            <a:off x="1720850" y="1820863"/>
            <a:ext cx="1527175" cy="706437"/>
          </a:xfrm>
          <a:prstGeom prst="rect">
            <a:avLst/>
          </a:prstGeom>
          <a:noFill/>
          <a:ln w="9525">
            <a:noFill/>
          </a:ln>
        </p:spPr>
        <p:txBody>
          <a:bodyPr wrap="none" anchor="t">
            <a:spAutoFit/>
          </a:bodyPr>
          <a:p>
            <a:r>
              <a:rPr lang="en-US" altLang="zh-CN" sz="4000" b="1">
                <a:solidFill>
                  <a:srgbClr val="7030A0"/>
                </a:solidFill>
                <a:latin typeface="思源黑体 Normal" panose="020B0400000000000000" charset="-122"/>
                <a:ea typeface="思源黑体 Normal" panose="020B0400000000000000" charset="-122"/>
              </a:rPr>
              <a:t>PART</a:t>
            </a:r>
            <a:endParaRPr lang="en-US" altLang="zh-CN" sz="4000" b="1">
              <a:solidFill>
                <a:srgbClr val="7030A0"/>
              </a:solidFill>
              <a:latin typeface="思源黑体 Normal" panose="020B0400000000000000" charset="-122"/>
              <a:ea typeface="思源黑体 Normal" panose="020B0400000000000000" charset="-122"/>
            </a:endParaRPr>
          </a:p>
        </p:txBody>
      </p:sp>
      <p:sp>
        <p:nvSpPr>
          <p:cNvPr id="3" name="圆角矩形 2"/>
          <p:cNvSpPr/>
          <p:nvPr/>
        </p:nvSpPr>
        <p:spPr>
          <a:xfrm>
            <a:off x="1720215" y="1851660"/>
            <a:ext cx="2207260" cy="645795"/>
          </a:xfrm>
          <a:prstGeom prst="roundRect">
            <a:avLst/>
          </a:prstGeom>
          <a:noFill/>
          <a:ln w="22225">
            <a:gradFill>
              <a:gsLst>
                <a:gs pos="0">
                  <a:srgbClr val="121CD4"/>
                </a:gs>
                <a:gs pos="29000">
                  <a:srgbClr val="FD939D"/>
                </a:gs>
                <a:gs pos="62000">
                  <a:srgbClr val="D41F5A"/>
                </a:gs>
                <a:gs pos="78000">
                  <a:srgbClr val="04E6FC">
                    <a:alpha val="97000"/>
                    <a:lumMod val="97000"/>
                  </a:srgbClr>
                </a:gs>
              </a:gsLst>
              <a:lin ang="8040000" scaled="1"/>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2290"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pic>
        <p:nvPicPr>
          <p:cNvPr id="12291" name="图片 3" descr="&amp;pky793276317&amp;"/>
          <p:cNvPicPr>
            <a:picLocks noChangeAspect="1"/>
          </p:cNvPicPr>
          <p:nvPr/>
        </p:nvPicPr>
        <p:blipFill>
          <a:blip r:embed="rId2"/>
          <a:srcRect t="11627" b="34612"/>
          <a:stretch>
            <a:fillRect/>
          </a:stretch>
        </p:blipFill>
        <p:spPr>
          <a:xfrm>
            <a:off x="-17462" y="2181225"/>
            <a:ext cx="9161462" cy="3286125"/>
          </a:xfrm>
          <a:prstGeom prst="rect">
            <a:avLst/>
          </a:prstGeom>
          <a:noFill/>
          <a:ln w="9525">
            <a:noFill/>
          </a:ln>
        </p:spPr>
      </p:pic>
      <p:sp>
        <p:nvSpPr>
          <p:cNvPr id="5" name="矩形 4"/>
          <p:cNvSpPr/>
          <p:nvPr/>
        </p:nvSpPr>
        <p:spPr>
          <a:xfrm>
            <a:off x="311150" y="357188"/>
            <a:ext cx="8505825" cy="3230563"/>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9" name="文本框 8"/>
          <p:cNvSpPr txBox="1"/>
          <p:nvPr/>
        </p:nvSpPr>
        <p:spPr>
          <a:xfrm>
            <a:off x="3786188" y="500063"/>
            <a:ext cx="1554163" cy="368300"/>
          </a:xfrm>
          <a:prstGeom prst="rect">
            <a:avLst/>
          </a:prstGeom>
          <a:noFill/>
        </p:spPr>
        <p:txBody>
          <a:bodyPr wrap="none" rtlCol="0">
            <a:spAutoFit/>
          </a:bodyPr>
          <a:p>
            <a:pPr algn="ctr"/>
            <a:r>
              <a:rPr lang="zh-CN" altLang="en-US" b="1" noProof="1">
                <a:solidFill>
                  <a:schemeClr val="accent4">
                    <a:lumMod val="75000"/>
                    <a:lumOff val="25000"/>
                  </a:schemeClr>
                </a:solidFill>
                <a:latin typeface="思源黑体 Normal" panose="020B0400000000000000" charset="-122"/>
                <a:ea typeface="思源黑体 Normal" panose="020B0400000000000000" charset="-122"/>
                <a:cs typeface="+mn-cs"/>
              </a:rPr>
              <a:t>演示主要观点</a:t>
            </a:r>
            <a:endParaRPr lang="zh-CN" altLang="en-US" b="1" noProof="1">
              <a:solidFill>
                <a:schemeClr val="accent4">
                  <a:lumMod val="75000"/>
                  <a:lumOff val="25000"/>
                </a:schemeClr>
              </a:solidFill>
              <a:latin typeface="思源黑体 Normal" panose="020B0400000000000000" charset="-122"/>
              <a:ea typeface="思源黑体 Normal" panose="020B0400000000000000" charset="-122"/>
              <a:cs typeface="+mn-cs"/>
            </a:endParaRPr>
          </a:p>
        </p:txBody>
      </p:sp>
      <p:cxnSp>
        <p:nvCxnSpPr>
          <p:cNvPr id="10" name="直接连接符 9"/>
          <p:cNvCxnSpPr/>
          <p:nvPr/>
        </p:nvCxnSpPr>
        <p:spPr>
          <a:xfrm>
            <a:off x="4235450" y="850900"/>
            <a:ext cx="655320"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pic>
        <p:nvPicPr>
          <p:cNvPr id="12295" name="图片 12"/>
          <p:cNvPicPr>
            <a:picLocks noGrp="1" noChangeAspect="1"/>
          </p:cNvPicPr>
          <p:nvPr/>
        </p:nvPicPr>
        <p:blipFill>
          <a:blip r:embed="rId3"/>
          <a:stretch>
            <a:fillRect/>
          </a:stretch>
        </p:blipFill>
        <p:spPr>
          <a:xfrm>
            <a:off x="2005013" y="1271588"/>
            <a:ext cx="754062" cy="755650"/>
          </a:xfrm>
          <a:prstGeom prst="rect">
            <a:avLst/>
          </a:prstGeom>
          <a:noFill/>
          <a:ln w="9525">
            <a:noFill/>
          </a:ln>
        </p:spPr>
      </p:pic>
      <p:pic>
        <p:nvPicPr>
          <p:cNvPr id="12296" name="图片 15"/>
          <p:cNvPicPr>
            <a:picLocks noGrp="1" noChangeAspect="1"/>
          </p:cNvPicPr>
          <p:nvPr/>
        </p:nvPicPr>
        <p:blipFill>
          <a:blip r:embed="rId4"/>
          <a:stretch>
            <a:fillRect/>
          </a:stretch>
        </p:blipFill>
        <p:spPr>
          <a:xfrm>
            <a:off x="3435350" y="1271588"/>
            <a:ext cx="754063" cy="755650"/>
          </a:xfrm>
          <a:prstGeom prst="rect">
            <a:avLst/>
          </a:prstGeom>
          <a:noFill/>
          <a:ln w="9525">
            <a:noFill/>
          </a:ln>
        </p:spPr>
      </p:pic>
      <p:pic>
        <p:nvPicPr>
          <p:cNvPr id="12297" name="图片 17"/>
          <p:cNvPicPr>
            <a:picLocks noGrp="1" noChangeAspect="1"/>
          </p:cNvPicPr>
          <p:nvPr/>
        </p:nvPicPr>
        <p:blipFill>
          <a:blip r:embed="rId5"/>
          <a:stretch>
            <a:fillRect/>
          </a:stretch>
        </p:blipFill>
        <p:spPr>
          <a:xfrm>
            <a:off x="4864100" y="1271588"/>
            <a:ext cx="755650" cy="755650"/>
          </a:xfrm>
          <a:prstGeom prst="rect">
            <a:avLst/>
          </a:prstGeom>
          <a:noFill/>
          <a:ln w="9525">
            <a:noFill/>
          </a:ln>
        </p:spPr>
      </p:pic>
      <p:pic>
        <p:nvPicPr>
          <p:cNvPr id="12298" name="图片 18"/>
          <p:cNvPicPr>
            <a:picLocks noGrp="1" noChangeAspect="1"/>
          </p:cNvPicPr>
          <p:nvPr/>
        </p:nvPicPr>
        <p:blipFill>
          <a:blip r:embed="rId6"/>
          <a:stretch>
            <a:fillRect/>
          </a:stretch>
        </p:blipFill>
        <p:spPr>
          <a:xfrm>
            <a:off x="6294438" y="1271588"/>
            <a:ext cx="755650" cy="755650"/>
          </a:xfrm>
          <a:prstGeom prst="rect">
            <a:avLst/>
          </a:prstGeom>
          <a:noFill/>
          <a:ln w="9525">
            <a:noFill/>
          </a:ln>
        </p:spPr>
      </p:pic>
      <p:sp>
        <p:nvSpPr>
          <p:cNvPr id="12299" name="文本框 19"/>
          <p:cNvSpPr txBox="1"/>
          <p:nvPr/>
        </p:nvSpPr>
        <p:spPr>
          <a:xfrm>
            <a:off x="1825625" y="2120900"/>
            <a:ext cx="1114425" cy="1016000"/>
          </a:xfrm>
          <a:prstGeom prst="rect">
            <a:avLst/>
          </a:prstGeom>
          <a:noFill/>
          <a:ln w="9525">
            <a:noFill/>
          </a:ln>
        </p:spPr>
        <p:txBody>
          <a:bodyPr wrap="square" anchor="t">
            <a:spAutoFit/>
          </a:bodyPr>
          <a:p>
            <a:pPr algn="ct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algn="ctr">
              <a:lnSpc>
                <a:spcPct val="150000"/>
              </a:lnSpc>
            </a:pP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12300" name="文本框 21"/>
          <p:cNvSpPr txBox="1"/>
          <p:nvPr/>
        </p:nvSpPr>
        <p:spPr>
          <a:xfrm>
            <a:off x="3286125" y="2120900"/>
            <a:ext cx="1114425" cy="1016000"/>
          </a:xfrm>
          <a:prstGeom prst="rect">
            <a:avLst/>
          </a:prstGeom>
          <a:noFill/>
          <a:ln w="9525">
            <a:noFill/>
          </a:ln>
        </p:spPr>
        <p:txBody>
          <a:bodyPr wrap="square" anchor="t">
            <a:spAutoFit/>
          </a:bodyPr>
          <a:p>
            <a:pPr algn="ct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algn="ctr">
              <a:lnSpc>
                <a:spcPct val="150000"/>
              </a:lnSpc>
            </a:pP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12301" name="文本框 22"/>
          <p:cNvSpPr txBox="1"/>
          <p:nvPr/>
        </p:nvSpPr>
        <p:spPr>
          <a:xfrm>
            <a:off x="4746625" y="2120900"/>
            <a:ext cx="1116013" cy="1016000"/>
          </a:xfrm>
          <a:prstGeom prst="rect">
            <a:avLst/>
          </a:prstGeom>
          <a:noFill/>
          <a:ln w="9525">
            <a:noFill/>
          </a:ln>
        </p:spPr>
        <p:txBody>
          <a:bodyPr wrap="square" anchor="t">
            <a:spAutoFit/>
          </a:bodyPr>
          <a:p>
            <a:pPr algn="ct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algn="ctr">
              <a:lnSpc>
                <a:spcPct val="150000"/>
              </a:lnSpc>
            </a:pP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12302" name="文本框 23"/>
          <p:cNvSpPr txBox="1"/>
          <p:nvPr/>
        </p:nvSpPr>
        <p:spPr>
          <a:xfrm>
            <a:off x="6208713" y="2120900"/>
            <a:ext cx="1114425" cy="1016000"/>
          </a:xfrm>
          <a:prstGeom prst="rect">
            <a:avLst/>
          </a:prstGeom>
          <a:noFill/>
          <a:ln w="9525">
            <a:noFill/>
          </a:ln>
        </p:spPr>
        <p:txBody>
          <a:bodyPr wrap="square" anchor="t">
            <a:spAutoFit/>
          </a:bodyPr>
          <a:p>
            <a:pPr algn="ct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algn="ctr">
              <a:lnSpc>
                <a:spcPct val="150000"/>
              </a:lnSpc>
            </a:pP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4338"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矩形 4"/>
          <p:cNvSpPr/>
          <p:nvPr/>
        </p:nvSpPr>
        <p:spPr>
          <a:xfrm>
            <a:off x="311150" y="357188"/>
            <a:ext cx="8505825" cy="4451350"/>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pic>
        <p:nvPicPr>
          <p:cNvPr id="14340" name="图片 3" descr="&amp;pky793276317&amp;"/>
          <p:cNvPicPr>
            <a:picLocks noChangeAspect="1"/>
          </p:cNvPicPr>
          <p:nvPr/>
        </p:nvPicPr>
        <p:blipFill>
          <a:blip r:embed="rId2"/>
          <a:srcRect r="36325"/>
          <a:stretch>
            <a:fillRect/>
          </a:stretch>
        </p:blipFill>
        <p:spPr>
          <a:xfrm>
            <a:off x="4568825" y="342900"/>
            <a:ext cx="4262438" cy="4465638"/>
          </a:xfrm>
          <a:prstGeom prst="rect">
            <a:avLst/>
          </a:prstGeom>
          <a:noFill/>
          <a:ln w="9525">
            <a:noFill/>
          </a:ln>
        </p:spPr>
      </p:pic>
      <p:sp>
        <p:nvSpPr>
          <p:cNvPr id="9" name="文本框 8"/>
          <p:cNvSpPr txBox="1"/>
          <p:nvPr/>
        </p:nvSpPr>
        <p:spPr>
          <a:xfrm>
            <a:off x="696913" y="1238250"/>
            <a:ext cx="1554163" cy="368300"/>
          </a:xfrm>
          <a:prstGeom prst="rect">
            <a:avLst/>
          </a:prstGeom>
          <a:noFill/>
        </p:spPr>
        <p:txBody>
          <a:bodyPr wrap="none" rtlCol="0">
            <a:spAutoFit/>
          </a:bodyPr>
          <a:p>
            <a:r>
              <a:rPr lang="zh-CN" altLang="en-US" b="1" noProof="1">
                <a:solidFill>
                  <a:schemeClr val="accent4">
                    <a:lumMod val="75000"/>
                    <a:lumOff val="25000"/>
                  </a:schemeClr>
                </a:solidFill>
                <a:latin typeface="思源黑体 Normal" panose="020B0400000000000000" charset="-122"/>
                <a:ea typeface="思源黑体 Normal" panose="020B0400000000000000" charset="-122"/>
                <a:cs typeface="+mn-cs"/>
              </a:rPr>
              <a:t>演示主要观点</a:t>
            </a:r>
            <a:endParaRPr lang="zh-CN" altLang="en-US" b="1" noProof="1">
              <a:solidFill>
                <a:schemeClr val="accent4">
                  <a:lumMod val="75000"/>
                  <a:lumOff val="25000"/>
                </a:schemeClr>
              </a:solidFill>
              <a:latin typeface="思源黑体 Normal" panose="020B0400000000000000" charset="-122"/>
              <a:ea typeface="思源黑体 Normal" panose="020B0400000000000000" charset="-122"/>
              <a:cs typeface="+mn-cs"/>
            </a:endParaRPr>
          </a:p>
        </p:txBody>
      </p:sp>
      <p:cxnSp>
        <p:nvCxnSpPr>
          <p:cNvPr id="10" name="直接连接符 9"/>
          <p:cNvCxnSpPr/>
          <p:nvPr/>
        </p:nvCxnSpPr>
        <p:spPr>
          <a:xfrm>
            <a:off x="795019" y="1581150"/>
            <a:ext cx="655320"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14343" name="文本框 19"/>
          <p:cNvSpPr txBox="1"/>
          <p:nvPr/>
        </p:nvSpPr>
        <p:spPr>
          <a:xfrm>
            <a:off x="696913" y="1898650"/>
            <a:ext cx="3141662" cy="1014413"/>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a:lnSpc>
                <a:spcPct val="150000"/>
              </a:lnSpc>
            </a:pP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6386"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矩形 4"/>
          <p:cNvSpPr/>
          <p:nvPr/>
        </p:nvSpPr>
        <p:spPr>
          <a:xfrm>
            <a:off x="682625" y="1682750"/>
            <a:ext cx="2381250" cy="2638425"/>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4" name="矩形 3"/>
          <p:cNvSpPr/>
          <p:nvPr/>
        </p:nvSpPr>
        <p:spPr>
          <a:xfrm>
            <a:off x="3376613" y="1682750"/>
            <a:ext cx="2381250" cy="2638425"/>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6" name="矩形 5"/>
          <p:cNvSpPr/>
          <p:nvPr/>
        </p:nvSpPr>
        <p:spPr>
          <a:xfrm>
            <a:off x="6070600" y="1682750"/>
            <a:ext cx="2381250" cy="2638425"/>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16390" name="文本框 9"/>
          <p:cNvSpPr txBox="1"/>
          <p:nvPr/>
        </p:nvSpPr>
        <p:spPr>
          <a:xfrm>
            <a:off x="3794125" y="825500"/>
            <a:ext cx="1555750" cy="368300"/>
          </a:xfrm>
          <a:prstGeom prst="rect">
            <a:avLst/>
          </a:prstGeom>
          <a:noFill/>
          <a:ln w="9525">
            <a:noFill/>
          </a:ln>
        </p:spPr>
        <p:txBody>
          <a:bodyPr wrap="none" anchor="t">
            <a:spAutoFit/>
          </a:bodyPr>
          <a:p>
            <a:pPr algn="ctr"/>
            <a:r>
              <a:rPr lang="zh-CN" altLang="en-US" b="1">
                <a:solidFill>
                  <a:schemeClr val="bg1"/>
                </a:solidFill>
                <a:latin typeface="思源黑体 Normal" panose="020B0400000000000000" charset="-122"/>
                <a:ea typeface="思源黑体 Normal" panose="020B0400000000000000" charset="-122"/>
              </a:rPr>
              <a:t>演示主要观点</a:t>
            </a:r>
            <a:endParaRPr lang="zh-CN" altLang="en-US" b="1">
              <a:solidFill>
                <a:schemeClr val="bg1"/>
              </a:solidFill>
              <a:latin typeface="思源黑体 Normal" panose="020B0400000000000000" charset="-122"/>
              <a:ea typeface="思源黑体 Normal" panose="020B0400000000000000" charset="-122"/>
            </a:endParaRPr>
          </a:p>
        </p:txBody>
      </p:sp>
      <p:cxnSp>
        <p:nvCxnSpPr>
          <p:cNvPr id="11" name="直接连接符 10"/>
          <p:cNvCxnSpPr/>
          <p:nvPr/>
        </p:nvCxnSpPr>
        <p:spPr>
          <a:xfrm>
            <a:off x="4235450" y="1162050"/>
            <a:ext cx="655320"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pic>
        <p:nvPicPr>
          <p:cNvPr id="16392" name="图片 12"/>
          <p:cNvPicPr>
            <a:picLocks noGrp="1" noChangeAspect="1"/>
          </p:cNvPicPr>
          <p:nvPr/>
        </p:nvPicPr>
        <p:blipFill>
          <a:blip r:embed="rId2"/>
          <a:stretch>
            <a:fillRect/>
          </a:stretch>
        </p:blipFill>
        <p:spPr>
          <a:xfrm>
            <a:off x="865188" y="1916113"/>
            <a:ext cx="419100" cy="419100"/>
          </a:xfrm>
          <a:prstGeom prst="rect">
            <a:avLst/>
          </a:prstGeom>
          <a:noFill/>
          <a:ln w="9525">
            <a:noFill/>
          </a:ln>
        </p:spPr>
      </p:pic>
      <p:pic>
        <p:nvPicPr>
          <p:cNvPr id="16393" name="图片 17"/>
          <p:cNvPicPr>
            <a:picLocks noGrp="1" noChangeAspect="1"/>
          </p:cNvPicPr>
          <p:nvPr/>
        </p:nvPicPr>
        <p:blipFill>
          <a:blip r:embed="rId3"/>
          <a:stretch>
            <a:fillRect/>
          </a:stretch>
        </p:blipFill>
        <p:spPr>
          <a:xfrm>
            <a:off x="3597275" y="1925638"/>
            <a:ext cx="400050" cy="400050"/>
          </a:xfrm>
          <a:prstGeom prst="rect">
            <a:avLst/>
          </a:prstGeom>
          <a:noFill/>
          <a:ln w="9525">
            <a:noFill/>
          </a:ln>
        </p:spPr>
      </p:pic>
      <p:pic>
        <p:nvPicPr>
          <p:cNvPr id="16394" name="图片 18"/>
          <p:cNvPicPr>
            <a:picLocks noGrp="1" noChangeAspect="1"/>
          </p:cNvPicPr>
          <p:nvPr/>
        </p:nvPicPr>
        <p:blipFill>
          <a:blip r:embed="rId4"/>
          <a:stretch>
            <a:fillRect/>
          </a:stretch>
        </p:blipFill>
        <p:spPr>
          <a:xfrm>
            <a:off x="6261100" y="1925638"/>
            <a:ext cx="400050" cy="400050"/>
          </a:xfrm>
          <a:prstGeom prst="rect">
            <a:avLst/>
          </a:prstGeom>
          <a:noFill/>
          <a:ln w="9525">
            <a:noFill/>
          </a:ln>
        </p:spPr>
      </p:pic>
      <p:sp>
        <p:nvSpPr>
          <p:cNvPr id="16395" name="文本框 19"/>
          <p:cNvSpPr txBox="1"/>
          <p:nvPr/>
        </p:nvSpPr>
        <p:spPr>
          <a:xfrm>
            <a:off x="844550" y="2384425"/>
            <a:ext cx="1954213" cy="1014413"/>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a:lnSpc>
                <a:spcPct val="150000"/>
              </a:lnSpc>
            </a:pP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16396" name="文本框 21"/>
          <p:cNvSpPr txBox="1"/>
          <p:nvPr/>
        </p:nvSpPr>
        <p:spPr>
          <a:xfrm>
            <a:off x="3543300" y="2384425"/>
            <a:ext cx="1952625" cy="1014413"/>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a:lnSpc>
                <a:spcPct val="150000"/>
              </a:lnSpc>
            </a:pP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16397" name="文本框 22"/>
          <p:cNvSpPr txBox="1"/>
          <p:nvPr/>
        </p:nvSpPr>
        <p:spPr>
          <a:xfrm>
            <a:off x="6240463" y="2384425"/>
            <a:ext cx="1954212" cy="1014413"/>
          </a:xfrm>
          <a:prstGeom prst="rect">
            <a:avLst/>
          </a:prstGeom>
          <a:noFill/>
          <a:ln w="9525">
            <a:noFill/>
          </a:ln>
        </p:spPr>
        <p:txBody>
          <a:bodyPr wrap="square" anchor="t">
            <a:spAutoFit/>
          </a:bodyPr>
          <a:p>
            <a:pP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a:lnSpc>
                <a:spcPct val="150000"/>
              </a:lnSpc>
            </a:pP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24" name="文本框 23"/>
          <p:cNvSpPr txBox="1"/>
          <p:nvPr/>
        </p:nvSpPr>
        <p:spPr>
          <a:xfrm>
            <a:off x="1343025" y="1987550"/>
            <a:ext cx="887413" cy="276225"/>
          </a:xfrm>
          <a:prstGeom prst="rect">
            <a:avLst/>
          </a:prstGeom>
          <a:noFill/>
        </p:spPr>
        <p:txBody>
          <a:bodyPr wrap="none" rtlCol="0">
            <a:spAutoFit/>
          </a:bodyPr>
          <a:p>
            <a:pPr>
              <a:buClrTx/>
              <a:buSzTx/>
              <a:buFontTx/>
            </a:pPr>
            <a:r>
              <a:rPr lang="zh-CN" altLang="en-US"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rPr>
              <a:t>概括标题1</a:t>
            </a:r>
            <a:endParaRPr lang="zh-CN" altLang="en-US"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26" name="文本框 25"/>
          <p:cNvSpPr txBox="1"/>
          <p:nvPr/>
        </p:nvSpPr>
        <p:spPr>
          <a:xfrm>
            <a:off x="4044950" y="1987550"/>
            <a:ext cx="885825" cy="276225"/>
          </a:xfrm>
          <a:prstGeom prst="rect">
            <a:avLst/>
          </a:prstGeom>
          <a:noFill/>
        </p:spPr>
        <p:txBody>
          <a:bodyPr wrap="none" rtlCol="0">
            <a:spAutoFit/>
          </a:bodyPr>
          <a:p>
            <a:pPr>
              <a:buClrTx/>
              <a:buSzTx/>
              <a:buFontTx/>
            </a:pPr>
            <a:r>
              <a:rPr lang="zh-CN" altLang="en-US"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rPr>
              <a:t>概括标题2</a:t>
            </a:r>
            <a:endParaRPr lang="zh-CN" altLang="en-US"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27" name="文本框 26"/>
          <p:cNvSpPr txBox="1"/>
          <p:nvPr/>
        </p:nvSpPr>
        <p:spPr>
          <a:xfrm>
            <a:off x="6716713" y="1987550"/>
            <a:ext cx="885825" cy="276225"/>
          </a:xfrm>
          <a:prstGeom prst="rect">
            <a:avLst/>
          </a:prstGeom>
          <a:noFill/>
        </p:spPr>
        <p:txBody>
          <a:bodyPr wrap="none" rtlCol="0">
            <a:spAutoFit/>
          </a:bodyPr>
          <a:p>
            <a:r>
              <a:rPr lang="zh-CN" altLang="en-US"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rPr>
              <a:t>概括标题</a:t>
            </a:r>
            <a:r>
              <a:rPr lang="en-US" altLang="zh-CN"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rPr>
              <a:t>3</a:t>
            </a:r>
            <a:endParaRPr lang="en-US" altLang="zh-CN" sz="1200" b="1" noProof="1">
              <a:solidFill>
                <a:schemeClr val="accent4">
                  <a:lumMod val="75000"/>
                  <a:lumOff val="25000"/>
                </a:schemeClr>
              </a:solidFill>
              <a:latin typeface="思源黑体 Normal" panose="020B0400000000000000" charset="-122"/>
              <a:ea typeface="思源黑体 Normal" panose="020B0400000000000000" charset="-122"/>
              <a:cs typeface="思源黑体 Normal" panose="020B04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8434"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任意多边形 4"/>
          <p:cNvSpPr/>
          <p:nvPr/>
        </p:nvSpPr>
        <p:spPr>
          <a:xfrm>
            <a:off x="311150" y="357188"/>
            <a:ext cx="8505825" cy="4451350"/>
          </a:xfrm>
          <a:custGeom>
            <a:avLst/>
            <a:gdLst/>
            <a:ahLst/>
            <a:cxnLst>
              <a:cxn ang="3">
                <a:pos x="hc" y="t"/>
              </a:cxn>
              <a:cxn ang="cd2">
                <a:pos x="l" y="vc"/>
              </a:cxn>
              <a:cxn ang="cd4">
                <a:pos x="hc" y="b"/>
              </a:cxn>
              <a:cxn ang="0">
                <a:pos x="r" y="vc"/>
              </a:cxn>
            </a:cxnLst>
            <a:rect l="l" t="t" r="r" b="b"/>
            <a:pathLst>
              <a:path w="13394" h="7011">
                <a:moveTo>
                  <a:pt x="0" y="0"/>
                </a:moveTo>
                <a:lnTo>
                  <a:pt x="13394" y="0"/>
                </a:lnTo>
                <a:lnTo>
                  <a:pt x="13394" y="2000"/>
                </a:lnTo>
                <a:lnTo>
                  <a:pt x="13368" y="1982"/>
                </a:lnTo>
                <a:cubicBezTo>
                  <a:pt x="12687" y="1497"/>
                  <a:pt x="11853" y="1212"/>
                  <a:pt x="10953" y="1212"/>
                </a:cubicBezTo>
                <a:cubicBezTo>
                  <a:pt x="8649" y="1212"/>
                  <a:pt x="6781" y="3080"/>
                  <a:pt x="6781" y="5384"/>
                </a:cubicBezTo>
                <a:cubicBezTo>
                  <a:pt x="6781" y="5960"/>
                  <a:pt x="6898" y="6509"/>
                  <a:pt x="7109" y="7008"/>
                </a:cubicBezTo>
                <a:lnTo>
                  <a:pt x="7110" y="7011"/>
                </a:lnTo>
                <a:lnTo>
                  <a:pt x="0" y="7011"/>
                </a:lnTo>
                <a:lnTo>
                  <a:pt x="0" y="0"/>
                </a:lnTo>
                <a:close/>
              </a:path>
            </a:pathLst>
          </a:cu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lang="zh-CN" altLang="en-US" strike="noStrike" noProof="1">
              <a:latin typeface="思源黑体 Normal" panose="020B0400000000000000" charset="-122"/>
              <a:ea typeface="思源黑体 Normal" panose="020B0400000000000000" charset="-122"/>
            </a:endParaRPr>
          </a:p>
        </p:txBody>
      </p:sp>
      <p:pic>
        <p:nvPicPr>
          <p:cNvPr id="4" name="图片 3" descr="&amp;pky793276317&amp;"/>
          <p:cNvPicPr>
            <a:picLocks noChangeAspect="1"/>
          </p:cNvPicPr>
          <p:nvPr/>
        </p:nvPicPr>
        <p:blipFill>
          <a:blip r:embed="rId2"/>
          <a:srcRect l="38437" t="20165" r="479" b="-142"/>
          <a:stretch>
            <a:fillRect/>
          </a:stretch>
        </p:blipFill>
        <p:spPr>
          <a:xfrm>
            <a:off x="4728210" y="1237615"/>
            <a:ext cx="4088130" cy="3571233"/>
          </a:xfrm>
          <a:custGeom>
            <a:avLst/>
            <a:gdLst/>
            <a:ahLst/>
            <a:cxnLst>
              <a:cxn ang="3">
                <a:pos x="hc" y="t"/>
              </a:cxn>
              <a:cxn ang="cd2">
                <a:pos x="l" y="vc"/>
              </a:cxn>
              <a:cxn ang="cd4">
                <a:pos x="hc" y="b"/>
              </a:cxn>
              <a:cxn ang="0">
                <a:pos x="r" y="vc"/>
              </a:cxn>
            </a:cxnLst>
            <a:rect l="l" t="t" r="r" b="b"/>
            <a:pathLst>
              <a:path w="6438" h="5624">
                <a:moveTo>
                  <a:pt x="3997" y="0"/>
                </a:moveTo>
                <a:cubicBezTo>
                  <a:pt x="4911" y="0"/>
                  <a:pt x="5753" y="307"/>
                  <a:pt x="6427" y="823"/>
                </a:cubicBezTo>
                <a:lnTo>
                  <a:pt x="6438" y="832"/>
                </a:lnTo>
                <a:lnTo>
                  <a:pt x="6438" y="5624"/>
                </a:lnTo>
                <a:lnTo>
                  <a:pt x="345" y="5624"/>
                </a:lnTo>
                <a:lnTo>
                  <a:pt x="333" y="5598"/>
                </a:lnTo>
                <a:cubicBezTo>
                  <a:pt x="119" y="5107"/>
                  <a:pt x="0" y="4566"/>
                  <a:pt x="0" y="3997"/>
                </a:cubicBezTo>
                <a:cubicBezTo>
                  <a:pt x="0" y="1790"/>
                  <a:pt x="1790" y="0"/>
                  <a:pt x="3997" y="0"/>
                </a:cubicBezTo>
                <a:close/>
              </a:path>
            </a:pathLst>
          </a:custGeom>
        </p:spPr>
      </p:pic>
      <p:sp>
        <p:nvSpPr>
          <p:cNvPr id="9" name="文本框 8"/>
          <p:cNvSpPr txBox="1"/>
          <p:nvPr/>
        </p:nvSpPr>
        <p:spPr>
          <a:xfrm>
            <a:off x="696913" y="1238250"/>
            <a:ext cx="1554163" cy="368300"/>
          </a:xfrm>
          <a:prstGeom prst="rect">
            <a:avLst/>
          </a:prstGeom>
          <a:noFill/>
        </p:spPr>
        <p:txBody>
          <a:bodyPr wrap="none" rtlCol="0">
            <a:spAutoFit/>
          </a:bodyPr>
          <a:p>
            <a:r>
              <a:rPr lang="zh-CN" altLang="en-US" b="1" noProof="1">
                <a:solidFill>
                  <a:schemeClr val="accent4">
                    <a:lumMod val="75000"/>
                    <a:lumOff val="25000"/>
                  </a:schemeClr>
                </a:solidFill>
                <a:latin typeface="思源黑体 Normal" panose="020B0400000000000000" charset="-122"/>
                <a:ea typeface="思源黑体 Normal" panose="020B0400000000000000" charset="-122"/>
                <a:cs typeface="+mn-cs"/>
              </a:rPr>
              <a:t>演示主要观点</a:t>
            </a:r>
            <a:endParaRPr lang="zh-CN" altLang="en-US" b="1" noProof="1">
              <a:solidFill>
                <a:schemeClr val="accent4">
                  <a:lumMod val="75000"/>
                  <a:lumOff val="25000"/>
                </a:schemeClr>
              </a:solidFill>
              <a:latin typeface="思源黑体 Normal" panose="020B0400000000000000" charset="-122"/>
              <a:ea typeface="思源黑体 Normal" panose="020B0400000000000000" charset="-122"/>
              <a:cs typeface="+mn-cs"/>
            </a:endParaRPr>
          </a:p>
        </p:txBody>
      </p:sp>
      <p:cxnSp>
        <p:nvCxnSpPr>
          <p:cNvPr id="10" name="直接连接符 9"/>
          <p:cNvCxnSpPr/>
          <p:nvPr/>
        </p:nvCxnSpPr>
        <p:spPr>
          <a:xfrm>
            <a:off x="795019" y="1581150"/>
            <a:ext cx="655320"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18439" name="文本框 19"/>
          <p:cNvSpPr txBox="1"/>
          <p:nvPr/>
        </p:nvSpPr>
        <p:spPr>
          <a:xfrm>
            <a:off x="696913" y="1898650"/>
            <a:ext cx="3141662" cy="1706563"/>
          </a:xfrm>
          <a:prstGeom prst="rect">
            <a:avLst/>
          </a:prstGeom>
          <a:noFill/>
          <a:ln w="9525">
            <a:noFill/>
          </a:ln>
        </p:spPr>
        <p:txBody>
          <a:bodyPr wrap="square" anchor="t">
            <a:spAutoFit/>
          </a:bodyPr>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a:p>
            <a:pPr marL="171450" indent="-171450">
              <a:lnSpc>
                <a:spcPct val="150000"/>
              </a:lnSpc>
              <a:buClr>
                <a:srgbClr val="D41F5A"/>
              </a:buClr>
              <a:buFont typeface="Wingdings" panose="05000000000000000000" charset="0"/>
              <a:buChar char="n"/>
            </a:pP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endParaRPr>
          </a:p>
          <a:p>
            <a:pPr marL="171450" indent="-171450">
              <a:lnSpc>
                <a:spcPct val="150000"/>
              </a:lnSpc>
              <a:buClr>
                <a:srgbClr val="D41F5A"/>
              </a:buClr>
              <a:buFont typeface="Wingdings" panose="05000000000000000000" charset="0"/>
              <a:buChar char="n"/>
            </a:pP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482"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sp>
        <p:nvSpPr>
          <p:cNvPr id="5" name="矩形 4"/>
          <p:cNvSpPr/>
          <p:nvPr/>
        </p:nvSpPr>
        <p:spPr>
          <a:xfrm>
            <a:off x="311150" y="357188"/>
            <a:ext cx="8505825" cy="4451350"/>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20484" name="文本框 20"/>
          <p:cNvSpPr txBox="1"/>
          <p:nvPr/>
        </p:nvSpPr>
        <p:spPr>
          <a:xfrm>
            <a:off x="3117850" y="1828800"/>
            <a:ext cx="809625" cy="706438"/>
          </a:xfrm>
          <a:prstGeom prst="rect">
            <a:avLst/>
          </a:prstGeom>
          <a:noFill/>
          <a:ln w="9525">
            <a:noFill/>
          </a:ln>
        </p:spPr>
        <p:txBody>
          <a:bodyPr wrap="none" anchor="t">
            <a:spAutoFit/>
          </a:bodyPr>
          <a:p>
            <a:r>
              <a:rPr lang="en-US" altLang="zh-CN" sz="4000" b="1">
                <a:solidFill>
                  <a:srgbClr val="7030A0"/>
                </a:solidFill>
                <a:latin typeface="思源黑体 Normal" panose="020B0400000000000000" charset="-122"/>
                <a:ea typeface="思源黑体 Normal" panose="020B0400000000000000" charset="-122"/>
              </a:rPr>
              <a:t>02</a:t>
            </a:r>
            <a:endParaRPr lang="en-US" altLang="zh-CN" sz="4000" b="1">
              <a:solidFill>
                <a:srgbClr val="7030A0"/>
              </a:solidFill>
              <a:latin typeface="思源黑体 Normal" panose="020B0400000000000000" charset="-122"/>
              <a:ea typeface="思源黑体 Normal" panose="020B0400000000000000" charset="-122"/>
            </a:endParaRPr>
          </a:p>
        </p:txBody>
      </p:sp>
      <p:sp>
        <p:nvSpPr>
          <p:cNvPr id="17" name="文本框 16"/>
          <p:cNvSpPr txBox="1"/>
          <p:nvPr/>
        </p:nvSpPr>
        <p:spPr>
          <a:xfrm>
            <a:off x="4000500" y="1779588"/>
            <a:ext cx="2925763" cy="644525"/>
          </a:xfrm>
          <a:prstGeom prst="rect">
            <a:avLst/>
          </a:prstGeom>
          <a:noFill/>
        </p:spPr>
        <p:txBody>
          <a:bodyPr wrap="none" rtlCol="0">
            <a:spAutoFit/>
          </a:bodyPr>
          <a:p>
            <a:pPr algn="ctr"/>
            <a:r>
              <a:rPr lang="zh-CN" altLang="en-US" sz="3600" b="1" noProof="1">
                <a:solidFill>
                  <a:schemeClr val="accent4">
                    <a:lumMod val="75000"/>
                    <a:lumOff val="25000"/>
                  </a:schemeClr>
                </a:solidFill>
                <a:latin typeface="思源黑体 Normal" panose="020B0400000000000000" charset="-122"/>
                <a:ea typeface="思源黑体 Normal" panose="020B0400000000000000" charset="-122"/>
                <a:cs typeface="+mn-cs"/>
              </a:rPr>
              <a:t>第二部分内容</a:t>
            </a:r>
            <a:endParaRPr lang="zh-CN" altLang="en-US" sz="3600" b="1" noProof="1">
              <a:solidFill>
                <a:schemeClr val="accent4">
                  <a:lumMod val="75000"/>
                  <a:lumOff val="25000"/>
                </a:schemeClr>
              </a:solidFill>
              <a:latin typeface="思源黑体 Normal" panose="020B0400000000000000" charset="-122"/>
              <a:ea typeface="思源黑体 Normal" panose="020B0400000000000000" charset="-122"/>
              <a:cs typeface="+mn-cs"/>
            </a:endParaRPr>
          </a:p>
        </p:txBody>
      </p:sp>
      <p:cxnSp>
        <p:nvCxnSpPr>
          <p:cNvPr id="14" name="直接连接符 13"/>
          <p:cNvCxnSpPr/>
          <p:nvPr/>
        </p:nvCxnSpPr>
        <p:spPr>
          <a:xfrm>
            <a:off x="4098925" y="2341563"/>
            <a:ext cx="2727960" cy="0"/>
          </a:xfrm>
          <a:prstGeom prst="line">
            <a:avLst/>
          </a:prstGeom>
          <a:ln w="60325">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
        <p:nvSpPr>
          <p:cNvPr id="20487" name="文本框 14"/>
          <p:cNvSpPr txBox="1"/>
          <p:nvPr/>
        </p:nvSpPr>
        <p:spPr>
          <a:xfrm>
            <a:off x="4000500" y="2636838"/>
            <a:ext cx="3230563" cy="922337"/>
          </a:xfrm>
          <a:prstGeom prst="rect">
            <a:avLst/>
          </a:prstGeom>
          <a:noFill/>
          <a:ln w="9525">
            <a:noFill/>
          </a:ln>
        </p:spPr>
        <p:txBody>
          <a:bodyPr wrap="none" anchor="t">
            <a:spAutoFit/>
          </a:bodyPr>
          <a:p>
            <a:pPr>
              <a:lnSpc>
                <a:spcPct val="150000"/>
              </a:lnSpc>
            </a:pPr>
            <a:r>
              <a:rPr lang="zh-CN" altLang="en-US" sz="1200">
                <a:solidFill>
                  <a:srgbClr val="404040"/>
                </a:solidFill>
                <a:latin typeface="思源黑体 Normal" panose="020B0400000000000000" charset="-122"/>
                <a:ea typeface="思源黑体 Normal" panose="020B0400000000000000" charset="-122"/>
              </a:rPr>
              <a:t>此处展示具体工作内容</a:t>
            </a:r>
            <a:r>
              <a:rPr lang="zh-CN" altLang="en-US" sz="12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200">
              <a:solidFill>
                <a:srgbClr val="404040"/>
              </a:solidFill>
              <a:latin typeface="思源黑体 Normal" panose="020B0400000000000000" charset="-122"/>
              <a:ea typeface="思源黑体 Normal" panose="020B0400000000000000" charset="-122"/>
            </a:endParaRPr>
          </a:p>
          <a:p>
            <a:pPr>
              <a:lnSpc>
                <a:spcPct val="150000"/>
              </a:lnSpc>
            </a:pPr>
            <a:r>
              <a:rPr lang="zh-CN" altLang="en-US" sz="12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此处展示具体工作内容此处展示具体工作内容</a:t>
            </a:r>
            <a:endParaRPr lang="zh-CN" altLang="en-US" sz="1200">
              <a:solidFill>
                <a:srgbClr val="404040"/>
              </a:solidFill>
              <a:latin typeface="思源黑体 Normal" panose="020B0400000000000000" charset="-122"/>
              <a:ea typeface="思源黑体 Normal" panose="020B0400000000000000" charset="-122"/>
            </a:endParaRPr>
          </a:p>
          <a:p>
            <a:pPr>
              <a:lnSpc>
                <a:spcPct val="150000"/>
              </a:lnSpc>
            </a:pPr>
            <a:r>
              <a:rPr lang="zh-CN" altLang="en-US" sz="12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endParaRPr lang="zh-CN" altLang="en-US" sz="12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20488" name="文本框 24"/>
          <p:cNvSpPr txBox="1"/>
          <p:nvPr/>
        </p:nvSpPr>
        <p:spPr>
          <a:xfrm>
            <a:off x="1720850" y="1820863"/>
            <a:ext cx="1527175" cy="706437"/>
          </a:xfrm>
          <a:prstGeom prst="rect">
            <a:avLst/>
          </a:prstGeom>
          <a:noFill/>
          <a:ln w="9525">
            <a:noFill/>
          </a:ln>
        </p:spPr>
        <p:txBody>
          <a:bodyPr wrap="none" anchor="t">
            <a:spAutoFit/>
          </a:bodyPr>
          <a:p>
            <a:r>
              <a:rPr lang="en-US" altLang="zh-CN" sz="4000" b="1">
                <a:solidFill>
                  <a:srgbClr val="7030A0"/>
                </a:solidFill>
                <a:latin typeface="思源黑体 Normal" panose="020B0400000000000000" charset="-122"/>
                <a:ea typeface="思源黑体 Normal" panose="020B0400000000000000" charset="-122"/>
              </a:rPr>
              <a:t>PART</a:t>
            </a:r>
            <a:endParaRPr lang="en-US" altLang="zh-CN" sz="4000" b="1">
              <a:solidFill>
                <a:srgbClr val="7030A0"/>
              </a:solidFill>
              <a:latin typeface="思源黑体 Normal" panose="020B0400000000000000" charset="-122"/>
              <a:ea typeface="思源黑体 Normal" panose="020B0400000000000000" charset="-122"/>
            </a:endParaRPr>
          </a:p>
        </p:txBody>
      </p:sp>
      <p:sp>
        <p:nvSpPr>
          <p:cNvPr id="3" name="圆角矩形 2"/>
          <p:cNvSpPr/>
          <p:nvPr/>
        </p:nvSpPr>
        <p:spPr>
          <a:xfrm>
            <a:off x="1720215" y="1851660"/>
            <a:ext cx="2207260" cy="645795"/>
          </a:xfrm>
          <a:prstGeom prst="roundRect">
            <a:avLst/>
          </a:prstGeom>
          <a:noFill/>
          <a:ln w="22225">
            <a:gradFill>
              <a:gsLst>
                <a:gs pos="0">
                  <a:srgbClr val="121CD4"/>
                </a:gs>
                <a:gs pos="29000">
                  <a:srgbClr val="FD939D"/>
                </a:gs>
                <a:gs pos="62000">
                  <a:srgbClr val="D41F5A"/>
                </a:gs>
                <a:gs pos="78000">
                  <a:srgbClr val="04E6FC">
                    <a:alpha val="97000"/>
                    <a:lumMod val="97000"/>
                  </a:srgbClr>
                </a:gs>
              </a:gsLst>
              <a:lin ang="8040000" scaled="1"/>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2530" name="图片 1" descr="&amp;pky723311220&amp;"/>
          <p:cNvPicPr>
            <a:picLocks noChangeAspect="1"/>
          </p:cNvPicPr>
          <p:nvPr/>
        </p:nvPicPr>
        <p:blipFill>
          <a:blip r:embed="rId1"/>
          <a:srcRect t="9515"/>
          <a:stretch>
            <a:fillRect/>
          </a:stretch>
        </p:blipFill>
        <p:spPr>
          <a:xfrm>
            <a:off x="-17462" y="0"/>
            <a:ext cx="9161462" cy="5165725"/>
          </a:xfrm>
          <a:prstGeom prst="rect">
            <a:avLst/>
          </a:prstGeom>
          <a:noFill/>
          <a:ln w="9525">
            <a:noFill/>
          </a:ln>
        </p:spPr>
      </p:pic>
      <p:pic>
        <p:nvPicPr>
          <p:cNvPr id="22531" name="图片 1"/>
          <p:cNvPicPr>
            <a:picLocks noChangeAspect="1"/>
          </p:cNvPicPr>
          <p:nvPr/>
        </p:nvPicPr>
        <p:blipFill>
          <a:blip r:embed="rId2"/>
          <a:srcRect t="15170"/>
          <a:stretch>
            <a:fillRect/>
          </a:stretch>
        </p:blipFill>
        <p:spPr>
          <a:xfrm>
            <a:off x="2325688" y="1020763"/>
            <a:ext cx="4491037" cy="2538412"/>
          </a:xfrm>
          <a:prstGeom prst="rect">
            <a:avLst/>
          </a:prstGeom>
          <a:noFill/>
          <a:ln w="9525">
            <a:noFill/>
          </a:ln>
        </p:spPr>
      </p:pic>
      <p:sp>
        <p:nvSpPr>
          <p:cNvPr id="4" name="矩形 3"/>
          <p:cNvSpPr/>
          <p:nvPr/>
        </p:nvSpPr>
        <p:spPr>
          <a:xfrm>
            <a:off x="2325688" y="1014413"/>
            <a:ext cx="4491038" cy="2141538"/>
          </a:xfrm>
          <a:prstGeom prst="rect">
            <a:avLst/>
          </a:prstGeom>
          <a:solidFill>
            <a:srgbClr val="404040">
              <a:alpha val="61000"/>
            </a:srgbClr>
          </a:solidFill>
          <a:ln>
            <a:no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sp>
        <p:nvSpPr>
          <p:cNvPr id="5" name="矩形 4"/>
          <p:cNvSpPr/>
          <p:nvPr/>
        </p:nvSpPr>
        <p:spPr>
          <a:xfrm>
            <a:off x="311150" y="2239963"/>
            <a:ext cx="8505825" cy="2568575"/>
          </a:xfrm>
          <a:prstGeom prst="rect">
            <a:avLst/>
          </a:prstGeom>
          <a:solidFill>
            <a:schemeClr val="bg1"/>
          </a:solidFill>
          <a:ln>
            <a:solidFill>
              <a:schemeClr val="bg1"/>
            </a:solidFill>
          </a:ln>
          <a:effectLst>
            <a:outerShdw blurRad="177800" dist="127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latin typeface="思源黑体 Normal" panose="020B0400000000000000" charset="-122"/>
              <a:ea typeface="思源黑体 Normal" panose="020B0400000000000000" charset="-122"/>
            </a:endParaRPr>
          </a:p>
        </p:txBody>
      </p:sp>
      <p:grpSp>
        <p:nvGrpSpPr>
          <p:cNvPr id="22534" name="组合 36"/>
          <p:cNvGrpSpPr/>
          <p:nvPr/>
        </p:nvGrpSpPr>
        <p:grpSpPr>
          <a:xfrm>
            <a:off x="1335088" y="2736850"/>
            <a:ext cx="1255712" cy="469900"/>
            <a:chOff x="2102" y="4311"/>
            <a:chExt cx="1978" cy="740"/>
          </a:xfrm>
        </p:grpSpPr>
        <p:sp>
          <p:nvSpPr>
            <p:cNvPr id="29" name="圆角矩形 28"/>
            <p:cNvSpPr/>
            <p:nvPr/>
          </p:nvSpPr>
          <p:spPr>
            <a:xfrm>
              <a:off x="2102" y="4311"/>
              <a:ext cx="1979" cy="741"/>
            </a:xfrm>
            <a:prstGeom prst="roundRect">
              <a:avLst>
                <a:gd name="adj" fmla="val 40215"/>
              </a:avLst>
            </a:prstGeom>
            <a:solidFill>
              <a:srgbClr val="FD93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en-US" altLang="zh-CN" sz="1800" b="1" strike="noStrike" noProof="1">
                <a:solidFill>
                  <a:srgbClr val="7030A0"/>
                </a:solidFill>
                <a:latin typeface="思源黑体 Normal" panose="020B0400000000000000" charset="-122"/>
                <a:ea typeface="思源黑体 Normal" panose="020B0400000000000000" charset="-122"/>
                <a:sym typeface="+mn-ea"/>
              </a:endParaRPr>
            </a:p>
          </p:txBody>
        </p:sp>
        <p:sp>
          <p:nvSpPr>
            <p:cNvPr id="22536" name="文本框 32"/>
            <p:cNvSpPr txBox="1"/>
            <p:nvPr/>
          </p:nvSpPr>
          <p:spPr>
            <a:xfrm>
              <a:off x="2558" y="4391"/>
              <a:ext cx="1067" cy="580"/>
            </a:xfrm>
            <a:prstGeom prst="rect">
              <a:avLst/>
            </a:prstGeom>
            <a:noFill/>
            <a:ln w="9525">
              <a:noFill/>
            </a:ln>
          </p:spPr>
          <p:txBody>
            <a:bodyPr wrap="none" anchor="t">
              <a:spAutoFit/>
            </a:bodyPr>
            <a:p>
              <a:pPr algn="ctr"/>
              <a:r>
                <a:rPr lang="en-US" altLang="zh-CN" b="1">
                  <a:solidFill>
                    <a:schemeClr val="bg1"/>
                  </a:solidFill>
                  <a:latin typeface="思源黑体 Normal" panose="020B0400000000000000" charset="-122"/>
                  <a:ea typeface="思源黑体 Normal" panose="020B0400000000000000" charset="-122"/>
                  <a:sym typeface="宋体" panose="02010600030101010101" pitchFamily="2" charset="-122"/>
                </a:rPr>
                <a:t>20%</a:t>
              </a:r>
              <a:endParaRPr lang="en-US" altLang="zh-CN" b="1">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grpSp>
      <p:grpSp>
        <p:nvGrpSpPr>
          <p:cNvPr id="22537" name="组合 37"/>
          <p:cNvGrpSpPr/>
          <p:nvPr/>
        </p:nvGrpSpPr>
        <p:grpSpPr>
          <a:xfrm>
            <a:off x="3057525" y="2736850"/>
            <a:ext cx="1255713" cy="469900"/>
            <a:chOff x="4814" y="4311"/>
            <a:chExt cx="1978" cy="740"/>
          </a:xfrm>
        </p:grpSpPr>
        <p:sp>
          <p:nvSpPr>
            <p:cNvPr id="30" name="圆角矩形 29"/>
            <p:cNvSpPr/>
            <p:nvPr/>
          </p:nvSpPr>
          <p:spPr>
            <a:xfrm>
              <a:off x="4814" y="4311"/>
              <a:ext cx="1979" cy="741"/>
            </a:xfrm>
            <a:prstGeom prst="roundRect">
              <a:avLst>
                <a:gd name="adj" fmla="val 40215"/>
              </a:avLst>
            </a:prstGeom>
            <a:solidFill>
              <a:srgbClr val="FD93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800" strike="noStrike" noProof="1">
                <a:latin typeface="思源黑体 Normal" panose="020B0400000000000000" charset="-122"/>
                <a:ea typeface="思源黑体 Normal" panose="020B0400000000000000" charset="-122"/>
                <a:sym typeface="+mn-ea"/>
              </a:endParaRPr>
            </a:p>
          </p:txBody>
        </p:sp>
        <p:sp>
          <p:nvSpPr>
            <p:cNvPr id="22539" name="文本框 33"/>
            <p:cNvSpPr txBox="1"/>
            <p:nvPr/>
          </p:nvSpPr>
          <p:spPr>
            <a:xfrm>
              <a:off x="5270" y="4392"/>
              <a:ext cx="1067" cy="580"/>
            </a:xfrm>
            <a:prstGeom prst="rect">
              <a:avLst/>
            </a:prstGeom>
            <a:noFill/>
            <a:ln w="9525">
              <a:noFill/>
            </a:ln>
          </p:spPr>
          <p:txBody>
            <a:bodyPr wrap="none" anchor="t">
              <a:spAutoFit/>
            </a:bodyPr>
            <a:p>
              <a:pPr algn="ctr"/>
              <a:r>
                <a:rPr lang="en-US" altLang="zh-CN" b="1">
                  <a:solidFill>
                    <a:schemeClr val="bg1"/>
                  </a:solidFill>
                  <a:latin typeface="思源黑体 Normal" panose="020B0400000000000000" charset="-122"/>
                  <a:ea typeface="思源黑体 Normal" panose="020B0400000000000000" charset="-122"/>
                  <a:sym typeface="宋体" panose="02010600030101010101" pitchFamily="2" charset="-122"/>
                </a:rPr>
                <a:t>30%</a:t>
              </a:r>
              <a:endParaRPr lang="en-US" altLang="zh-CN" b="1">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grpSp>
      <p:grpSp>
        <p:nvGrpSpPr>
          <p:cNvPr id="22540" name="组合 38"/>
          <p:cNvGrpSpPr/>
          <p:nvPr/>
        </p:nvGrpSpPr>
        <p:grpSpPr>
          <a:xfrm>
            <a:off x="4778375" y="2736850"/>
            <a:ext cx="1257300" cy="469900"/>
            <a:chOff x="7526" y="4311"/>
            <a:chExt cx="1978" cy="740"/>
          </a:xfrm>
        </p:grpSpPr>
        <p:sp>
          <p:nvSpPr>
            <p:cNvPr id="31" name="圆角矩形 30"/>
            <p:cNvSpPr/>
            <p:nvPr/>
          </p:nvSpPr>
          <p:spPr>
            <a:xfrm>
              <a:off x="7526" y="4311"/>
              <a:ext cx="1979" cy="741"/>
            </a:xfrm>
            <a:prstGeom prst="roundRect">
              <a:avLst>
                <a:gd name="adj" fmla="val 40215"/>
              </a:avLst>
            </a:prstGeom>
            <a:solidFill>
              <a:srgbClr val="FD93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en-US" altLang="zh-CN" sz="1800" strike="noStrike" noProof="1">
                <a:latin typeface="思源黑体 Normal" panose="020B0400000000000000" charset="-122"/>
                <a:ea typeface="思源黑体 Normal" panose="020B0400000000000000" charset="-122"/>
                <a:sym typeface="+mn-ea"/>
              </a:endParaRPr>
            </a:p>
          </p:txBody>
        </p:sp>
        <p:sp>
          <p:nvSpPr>
            <p:cNvPr id="22542" name="文本框 34"/>
            <p:cNvSpPr txBox="1"/>
            <p:nvPr/>
          </p:nvSpPr>
          <p:spPr>
            <a:xfrm>
              <a:off x="7982" y="4392"/>
              <a:ext cx="1067" cy="580"/>
            </a:xfrm>
            <a:prstGeom prst="rect">
              <a:avLst/>
            </a:prstGeom>
            <a:noFill/>
            <a:ln w="9525">
              <a:noFill/>
            </a:ln>
          </p:spPr>
          <p:txBody>
            <a:bodyPr wrap="none" anchor="t">
              <a:spAutoFit/>
            </a:bodyPr>
            <a:p>
              <a:pPr algn="ctr"/>
              <a:r>
                <a:rPr lang="en-US" altLang="zh-CN" b="1">
                  <a:solidFill>
                    <a:schemeClr val="bg1"/>
                  </a:solidFill>
                  <a:latin typeface="思源黑体 Normal" panose="020B0400000000000000" charset="-122"/>
                  <a:ea typeface="思源黑体 Normal" panose="020B0400000000000000" charset="-122"/>
                  <a:sym typeface="宋体" panose="02010600030101010101" pitchFamily="2" charset="-122"/>
                </a:rPr>
                <a:t>40%</a:t>
              </a:r>
              <a:endParaRPr lang="en-US" altLang="zh-CN" b="1">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grpSp>
      <p:grpSp>
        <p:nvGrpSpPr>
          <p:cNvPr id="22543" name="组合 39"/>
          <p:cNvGrpSpPr/>
          <p:nvPr/>
        </p:nvGrpSpPr>
        <p:grpSpPr>
          <a:xfrm>
            <a:off x="6500813" y="2736850"/>
            <a:ext cx="1255712" cy="469900"/>
            <a:chOff x="10238" y="4311"/>
            <a:chExt cx="1978" cy="740"/>
          </a:xfrm>
        </p:grpSpPr>
        <p:sp>
          <p:nvSpPr>
            <p:cNvPr id="32" name="圆角矩形 31"/>
            <p:cNvSpPr/>
            <p:nvPr/>
          </p:nvSpPr>
          <p:spPr>
            <a:xfrm>
              <a:off x="10238" y="4311"/>
              <a:ext cx="1979" cy="741"/>
            </a:xfrm>
            <a:prstGeom prst="roundRect">
              <a:avLst>
                <a:gd name="adj" fmla="val 40215"/>
              </a:avLst>
            </a:prstGeom>
            <a:solidFill>
              <a:srgbClr val="FD939D"/>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en-US" altLang="zh-CN" sz="1800" strike="noStrike" noProof="1">
                <a:latin typeface="思源黑体 Normal" panose="020B0400000000000000" charset="-122"/>
                <a:ea typeface="思源黑体 Normal" panose="020B0400000000000000" charset="-122"/>
                <a:sym typeface="+mn-ea"/>
              </a:endParaRPr>
            </a:p>
          </p:txBody>
        </p:sp>
        <p:sp>
          <p:nvSpPr>
            <p:cNvPr id="22545" name="文本框 35"/>
            <p:cNvSpPr txBox="1"/>
            <p:nvPr/>
          </p:nvSpPr>
          <p:spPr>
            <a:xfrm>
              <a:off x="10694" y="4392"/>
              <a:ext cx="1067" cy="580"/>
            </a:xfrm>
            <a:prstGeom prst="rect">
              <a:avLst/>
            </a:prstGeom>
            <a:noFill/>
            <a:ln w="9525">
              <a:noFill/>
            </a:ln>
          </p:spPr>
          <p:txBody>
            <a:bodyPr wrap="none" anchor="t">
              <a:spAutoFit/>
            </a:bodyPr>
            <a:p>
              <a:pPr algn="ctr"/>
              <a:r>
                <a:rPr lang="en-US" altLang="zh-CN" b="1">
                  <a:solidFill>
                    <a:schemeClr val="bg1"/>
                  </a:solidFill>
                  <a:latin typeface="思源黑体 Normal" panose="020B0400000000000000" charset="-122"/>
                  <a:ea typeface="思源黑体 Normal" panose="020B0400000000000000" charset="-122"/>
                  <a:sym typeface="宋体" panose="02010600030101010101" pitchFamily="2" charset="-122"/>
                </a:rPr>
                <a:t>50%</a:t>
              </a:r>
              <a:endParaRPr lang="en-US" altLang="zh-CN" b="1">
                <a:solidFill>
                  <a:schemeClr val="bg1"/>
                </a:solidFill>
                <a:latin typeface="思源黑体 Normal" panose="020B0400000000000000" charset="-122"/>
                <a:ea typeface="思源黑体 Normal" panose="020B0400000000000000" charset="-122"/>
                <a:sym typeface="宋体" panose="02010600030101010101" pitchFamily="2" charset="-122"/>
              </a:endParaRPr>
            </a:p>
          </p:txBody>
        </p:sp>
      </p:grpSp>
      <p:sp>
        <p:nvSpPr>
          <p:cNvPr id="22546" name="文本框 19"/>
          <p:cNvSpPr txBox="1"/>
          <p:nvPr/>
        </p:nvSpPr>
        <p:spPr>
          <a:xfrm>
            <a:off x="1141413" y="3344863"/>
            <a:ext cx="1550987" cy="784225"/>
          </a:xfrm>
          <a:prstGeom prst="rect">
            <a:avLst/>
          </a:prstGeom>
          <a:noFill/>
          <a:ln w="9525">
            <a:noFill/>
          </a:ln>
        </p:spPr>
        <p:txBody>
          <a:bodyPr wrap="square" anchor="t">
            <a:spAutoFit/>
          </a:bodyPr>
          <a:p>
            <a:pPr algn="ct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22547" name="文本框 19"/>
          <p:cNvSpPr txBox="1"/>
          <p:nvPr/>
        </p:nvSpPr>
        <p:spPr>
          <a:xfrm>
            <a:off x="2878138" y="3344863"/>
            <a:ext cx="1552575" cy="784225"/>
          </a:xfrm>
          <a:prstGeom prst="rect">
            <a:avLst/>
          </a:prstGeom>
          <a:noFill/>
          <a:ln w="9525">
            <a:noFill/>
          </a:ln>
        </p:spPr>
        <p:txBody>
          <a:bodyPr wrap="square" anchor="t">
            <a:spAutoFit/>
          </a:bodyPr>
          <a:p>
            <a:pPr algn="ct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22548" name="文本框 19"/>
          <p:cNvSpPr txBox="1"/>
          <p:nvPr/>
        </p:nvSpPr>
        <p:spPr>
          <a:xfrm>
            <a:off x="4616450" y="3344863"/>
            <a:ext cx="1550988" cy="784225"/>
          </a:xfrm>
          <a:prstGeom prst="rect">
            <a:avLst/>
          </a:prstGeom>
          <a:noFill/>
          <a:ln w="9525">
            <a:noFill/>
          </a:ln>
        </p:spPr>
        <p:txBody>
          <a:bodyPr wrap="square" anchor="t">
            <a:spAutoFit/>
          </a:bodyPr>
          <a:p>
            <a:pPr algn="ct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22549" name="文本框 19"/>
          <p:cNvSpPr txBox="1"/>
          <p:nvPr/>
        </p:nvSpPr>
        <p:spPr>
          <a:xfrm>
            <a:off x="6353175" y="3344863"/>
            <a:ext cx="1552575" cy="784225"/>
          </a:xfrm>
          <a:prstGeom prst="rect">
            <a:avLst/>
          </a:prstGeom>
          <a:noFill/>
          <a:ln w="9525">
            <a:noFill/>
          </a:ln>
        </p:spPr>
        <p:txBody>
          <a:bodyPr wrap="square" anchor="t">
            <a:spAutoFit/>
          </a:bodyPr>
          <a:p>
            <a:pPr algn="ctr">
              <a:lnSpc>
                <a:spcPct val="150000"/>
              </a:lnSpc>
            </a:pPr>
            <a:r>
              <a:rPr lang="zh-CN" altLang="en-US" sz="1000">
                <a:solidFill>
                  <a:srgbClr val="404040"/>
                </a:solidFill>
                <a:latin typeface="思源黑体 Normal" panose="020B0400000000000000" charset="-122"/>
                <a:ea typeface="思源黑体 Normal" panose="020B0400000000000000" charset="-122"/>
              </a:rPr>
              <a:t>此处展示具体工作内容</a:t>
            </a:r>
            <a:r>
              <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rPr>
              <a:t>此处展示具体工作内容</a:t>
            </a:r>
            <a:r>
              <a:rPr lang="zh-CN" altLang="en-US" sz="1000">
                <a:solidFill>
                  <a:srgbClr val="404040"/>
                </a:solidFill>
                <a:latin typeface="思源黑体 Normal" panose="020B0400000000000000" charset="-122"/>
                <a:ea typeface="思源黑体 Normal" panose="020B0400000000000000" charset="-122"/>
              </a:rPr>
              <a:t>此处展示具体工作内容</a:t>
            </a:r>
            <a:endParaRPr lang="zh-CN" altLang="en-US" sz="1000">
              <a:solidFill>
                <a:srgbClr val="404040"/>
              </a:solidFill>
              <a:latin typeface="思源黑体 Normal" panose="020B0400000000000000" charset="-122"/>
              <a:ea typeface="思源黑体 Normal" panose="020B0400000000000000" charset="-122"/>
              <a:sym typeface="宋体" panose="02010600030101010101" pitchFamily="2" charset="-122"/>
            </a:endParaRPr>
          </a:p>
        </p:txBody>
      </p:sp>
      <p:sp>
        <p:nvSpPr>
          <p:cNvPr id="22550" name="文本框 8"/>
          <p:cNvSpPr txBox="1"/>
          <p:nvPr/>
        </p:nvSpPr>
        <p:spPr>
          <a:xfrm>
            <a:off x="3794125" y="1330325"/>
            <a:ext cx="1554163" cy="368300"/>
          </a:xfrm>
          <a:prstGeom prst="rect">
            <a:avLst/>
          </a:prstGeom>
          <a:noFill/>
          <a:ln w="9525">
            <a:noFill/>
          </a:ln>
        </p:spPr>
        <p:txBody>
          <a:bodyPr wrap="none" anchor="t">
            <a:spAutoFit/>
          </a:bodyPr>
          <a:p>
            <a:pPr algn="ctr"/>
            <a:r>
              <a:rPr lang="zh-CN" altLang="en-US" b="1">
                <a:solidFill>
                  <a:schemeClr val="bg1"/>
                </a:solidFill>
                <a:latin typeface="思源黑体 Normal" panose="020B0400000000000000" charset="-122"/>
                <a:ea typeface="思源黑体 Normal" panose="020B0400000000000000" charset="-122"/>
              </a:rPr>
              <a:t>演示主要观点</a:t>
            </a:r>
            <a:endParaRPr lang="zh-CN" altLang="en-US" b="1">
              <a:solidFill>
                <a:schemeClr val="bg1"/>
              </a:solidFill>
              <a:latin typeface="思源黑体 Normal" panose="020B0400000000000000" charset="-122"/>
              <a:ea typeface="思源黑体 Normal" panose="020B0400000000000000" charset="-122"/>
            </a:endParaRPr>
          </a:p>
        </p:txBody>
      </p:sp>
      <p:cxnSp>
        <p:nvCxnSpPr>
          <p:cNvPr id="51" name="直接连接符 50"/>
          <p:cNvCxnSpPr/>
          <p:nvPr/>
        </p:nvCxnSpPr>
        <p:spPr>
          <a:xfrm>
            <a:off x="4244340" y="1754188"/>
            <a:ext cx="655320" cy="0"/>
          </a:xfrm>
          <a:prstGeom prst="line">
            <a:avLst/>
          </a:prstGeom>
          <a:ln w="25400">
            <a:gradFill>
              <a:gsLst>
                <a:gs pos="0">
                  <a:srgbClr val="121CD4"/>
                </a:gs>
                <a:gs pos="29000">
                  <a:srgbClr val="FD939D"/>
                </a:gs>
                <a:gs pos="62000">
                  <a:srgbClr val="D41F5A"/>
                </a:gs>
                <a:gs pos="78000">
                  <a:srgbClr val="04E6FC">
                    <a:alpha val="97000"/>
                  </a:srgbClr>
                </a:gs>
              </a:gsLst>
              <a:lin ang="1098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2162</Words>
  <Application>WPS 演示</Application>
  <PresentationFormat/>
  <Paragraphs>301</Paragraphs>
  <Slides>23</Slides>
  <Notes>0</Notes>
  <HiddenSlides>0</HiddenSlides>
  <MMClips>0</MMClips>
  <ScaleCrop>false</ScaleCrop>
  <HeadingPairs>
    <vt:vector size="8" baseType="variant">
      <vt:variant>
        <vt:lpstr>已用的字体</vt:lpstr>
      </vt:variant>
      <vt:variant>
        <vt:i4>19</vt:i4>
      </vt:variant>
      <vt:variant>
        <vt:lpstr>主题</vt:lpstr>
      </vt:variant>
      <vt:variant>
        <vt:i4>5</vt:i4>
      </vt:variant>
      <vt:variant>
        <vt:lpstr>嵌入 OLE 服务器</vt:lpstr>
      </vt:variant>
      <vt:variant>
        <vt:i4>2</vt:i4>
      </vt:variant>
      <vt:variant>
        <vt:lpstr>幻灯片标题</vt:lpstr>
      </vt:variant>
      <vt:variant>
        <vt:i4>23</vt:i4>
      </vt:variant>
    </vt:vector>
  </HeadingPairs>
  <TitlesOfParts>
    <vt:vector size="49" baseType="lpstr">
      <vt:lpstr>Arial</vt:lpstr>
      <vt:lpstr>宋体</vt:lpstr>
      <vt:lpstr>Wingdings</vt:lpstr>
      <vt:lpstr>微软雅黑</vt:lpstr>
      <vt:lpstr>Arial Unicode MS</vt:lpstr>
      <vt:lpstr>Calibri</vt:lpstr>
      <vt:lpstr>仿宋</vt:lpstr>
      <vt:lpstr>汉仪尚巍手书W</vt:lpstr>
      <vt:lpstr>冬青黑体简体中文 W6</vt:lpstr>
      <vt:lpstr>黑体</vt:lpstr>
      <vt:lpstr>Centaur</vt:lpstr>
      <vt:lpstr>Wingdings</vt:lpstr>
      <vt:lpstr>Calibri Light</vt:lpstr>
      <vt:lpstr>等线</vt:lpstr>
      <vt:lpstr>方正书宋_GBK</vt:lpstr>
      <vt:lpstr>Arial Unicode MS</vt:lpstr>
      <vt:lpstr>思源黑体 Normal</vt:lpstr>
      <vt:lpstr>Arial Narrow</vt:lpstr>
      <vt:lpstr>Arual</vt:lpstr>
      <vt:lpstr>1_默认设计模板</vt:lpstr>
      <vt:lpstr>2_默认设计模板</vt:lpstr>
      <vt:lpstr>3_默认设计模板</vt:lpstr>
      <vt:lpstr>4_默认设计模板</vt:lpstr>
      <vt:lpstr>5_默认设计模板</vt:lpstr>
      <vt:lpstr>excel.sheet.8</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木易耕籽</cp:lastModifiedBy>
  <cp:revision>94</cp:revision>
  <dcterms:created xsi:type="dcterms:W3CDTF">2012-06-06T01:30:27Z</dcterms:created>
  <dcterms:modified xsi:type="dcterms:W3CDTF">2019-12-05T14:05:59Z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y fmtid="{D5CDD505-2E9C-101B-9397-08002B2CF9AE}" pid="3" name="KSOTemplateUUID">
    <vt:lpwstr>v1.0_mb_8ogqx8HUYQ78ZLZIhvEoCQ==</vt:lpwstr>
  </property>
</Properties>
</file>