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drawingml.chart+xml" PartName="/ppt/charts/chart1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core.xml" Type="http://schemas.openxmlformats.org/package/2006/relationships/metadata/core-properties" Id="rId3"/>
 <Relationship Target="docProps/thumbnail.jpeg" Type="http://schemas.openxmlformats.org/package/2006/relationships/metadata/thumbnail" Id="rId2"/>
 <Relationship Target="ppt/presentation.xml" Type="http://schemas.openxmlformats.org/officeDocument/2006/relationships/officeDocument" Id="rId1"/>
 <Relationship Target="docProps/app.xml" Type="http://schemas.openxmlformats.org/officeDocument/2006/relationships/extended-properties" Id="rId4"/>
 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1" r:id="rId7"/>
    <p:sldId id="263" r:id="rId8"/>
    <p:sldId id="283" r:id="rId9"/>
    <p:sldId id="265" r:id="rId10"/>
    <p:sldId id="266" r:id="rId11"/>
    <p:sldId id="268" r:id="rId12"/>
    <p:sldId id="284" r:id="rId13"/>
    <p:sldId id="272" r:id="rId14"/>
    <p:sldId id="285" r:id="rId15"/>
    <p:sldId id="277" r:id="rId16"/>
    <p:sldId id="280" r:id="rId17"/>
    <p:sldId id="28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A5A6F"/>
            </a:solidFill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9-4C02-99E3-01790CE3FC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91D6"/>
            </a:solidFill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9-4C02-99E3-01790CE3FC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25400">
              <a:noFill/>
            </a:ln>
          </c:spPr>
          <c:invertIfNegative val="0"/>
          <c:cat>
            <c:numRef>
              <c:f>Sheet1!$A$2:$A$6</c:f>
              <c:numCache>
                <c:formatCode>m/d/yyyy</c:formatCode>
                <c:ptCount val="5"/>
                <c:pt idx="0">
                  <c:v>42856</c:v>
                </c:pt>
                <c:pt idx="1">
                  <c:v>42887</c:v>
                </c:pt>
                <c:pt idx="2">
                  <c:v>42917</c:v>
                </c:pt>
                <c:pt idx="3">
                  <c:v>42948</c:v>
                </c:pt>
                <c:pt idx="4">
                  <c:v>42979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9-4C02-99E3-01790CE3F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343584"/>
        <c:axId val="480318016"/>
      </c:barChart>
      <c:dateAx>
        <c:axId val="4803435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480318016"/>
        <c:crosses val="autoZero"/>
        <c:auto val="1"/>
        <c:lblOffset val="100"/>
        <c:baseTimeUnit val="months"/>
      </c:dateAx>
      <c:valAx>
        <c:axId val="480318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FFFFFF">
                <a:lumMod val="75000"/>
              </a:srgbClr>
            </a:solidFill>
          </a:ln>
        </c:spPr>
        <c:crossAx val="480343584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800">
          <a:solidFill>
            <a:schemeClr val="bg1">
              <a:lumMod val="65000"/>
            </a:schemeClr>
          </a:solidFill>
          <a:latin typeface="+mn-lt"/>
          <a:ea typeface="+mn-ea"/>
          <a:cs typeface="+mn-ea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C81C-579A-48D9-9C49-96BB65B08A99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7BBA2-4EC5-42E2-BB37-EE9F3FC0DD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5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0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6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3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43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69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5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53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A95E3C-5BAA-4AAA-AF4C-3E158FDB55E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8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755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0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07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4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7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EB9C3-B543-4202-95A4-0952F7C9F3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8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B2369-8A42-424B-952B-C7D859B0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00F29F-797A-42B5-A6AB-7A5D433D0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A984C-0957-46A8-9FF3-154FC8FC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BDB2DE-2E03-4629-B850-B4C32C9B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D2B147-1C2E-4349-BF45-A248F714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7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44AEB3-FCB9-404A-8768-B3F4F152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41356A-E257-42E1-BE53-08C818700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B5ED4-C7AD-4069-B078-59B6BED2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109758-9DE4-48A6-B591-7E834791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B2EC29-C58A-4E6C-93CC-9629C1A6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10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51B936-F09A-416B-B757-070D93B78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74B067-E054-419A-8DE5-B4D01F8FD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D763D7-9D77-40DD-8821-07019F14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A3700-88B3-4156-A501-90FBC631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B68C5-BB47-43D1-BD08-6C6EDFC2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9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1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1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8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5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8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3CCE7-2790-4591-9DB3-26EED2E7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2B01C8-1F12-4254-8865-02D9ACD4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6F23A8-B172-40B6-B3A1-70D205B2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CCF840-C6A7-4256-AF6F-BA4D4D05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FDCCB1-BB7E-4359-B864-5051A0F3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57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9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8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3D7C6-1579-4E8C-847A-CB4BCBE2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50D02E-B8DD-4226-BC78-8F2B824FD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E00564-9A9F-47E4-9361-C80A5CFE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0CA6C2-3D08-409D-967A-430BC0D6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692449-D595-4EA2-8554-254BF90A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1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F21E2-9933-446E-AF1A-4DCDC1CB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F78955-3819-42F0-B753-276E4FE70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8DBB44-8C25-422D-B0D8-025A65290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5F57FF-D0F6-4825-85D7-37D027AC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1685C8-1D1A-482D-8BD2-5285AED8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7FC372-7803-4F8D-BA44-D3C11C1F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04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2284B-1BA6-439D-863E-10C9B531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C64E33-904B-421B-BF4D-C7A4D6B99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B691A7-1166-4401-8112-C63EB2B7E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78C37D-50BE-4B85-9F1E-2C934486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445E00-B2FD-4566-B1F3-47624D9FF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2DCC5C-B728-42BD-ABAD-69C0060E2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47C6C3-13A1-40D2-AD78-DABC338F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F5334A9-A747-4AA6-8C6A-D95D2820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65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90026-0FF6-43D3-9336-707C58FD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CB441B-97D5-4EEE-9EF9-8ED46949C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A1E3F6-F75B-48BB-87FE-CF3B3435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3C8A19-82D2-4343-9E1C-8F1BFB57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45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84BFA89-D425-4072-89DA-5FCFFADA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04820C6-FD0B-4094-983B-AD8AEEDE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77D1CC-3CE9-4444-97E7-9ED194C9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8C7A7-1298-4C74-AD78-C55B1E66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40218-5D0E-4C82-A3AD-091F60A9C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00368-28A6-4BCB-9C1A-646BBB5A1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36908E-FDBB-4A58-B706-0E5DF398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A95524-D4E5-4B95-A2A5-982E4D9F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E06933-E332-4490-95FD-D4EA9C1CC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84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8D552F-DB9F-4774-B8C0-5FA5F52D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33E890-6B98-4F1C-8683-0ED59F0E8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9D101A-FF41-4231-B08A-D6E934640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155C03-D976-46BC-9101-05F90B5C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30D829-DA9C-4F94-8A01-329B2006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20ADF9-4220-47E0-9231-9145556D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89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31D29C-FDD8-4D65-98F7-3199228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71EB5-F139-4CA4-B30A-D8FDCF2E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751C5D-8861-4D7F-8C36-70A9FA22F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731E-E433-4F73-B782-7020E1B50487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E1EF6-4DD4-421B-9000-9B5725284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83CCC5-7977-4DFE-A16C-98049A418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82ED-0077-41BD-BC04-34F6B134F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24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CD0D-F3E6-47F8-A1C7-23F2EE7488C6}" type="datetimeFigureOut">
              <a:rPr lang="zh-CN" altLang="en-US" smtClean="0"/>
              <a:t>2020/2/18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221B-351D-4E6B-86C1-51D2132F0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D2C237F-98BB-4180-9742-D36CD5008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259">
            <a:extLst>
              <a:ext uri="{FF2B5EF4-FFF2-40B4-BE49-F238E27FC236}">
                <a16:creationId xmlns:a16="http://schemas.microsoft.com/office/drawing/2014/main" id="{9B69F6D1-4239-47AC-821B-CD1819DE1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3" y="2469485"/>
            <a:ext cx="74283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Calibri" panose="020F0502020204030204" pitchFamily="34" charset="0"/>
              </a:rPr>
              <a:t>互联网科技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Calibri" panose="020F0502020204030204" pitchFamily="34" charset="0"/>
              </a:rPr>
              <a:t>PPT</a:t>
            </a: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Calibri" panose="020F0502020204030204" pitchFamily="34" charset="0"/>
              </a:rPr>
              <a:t>模板</a:t>
            </a:r>
          </a:p>
        </p:txBody>
      </p:sp>
      <p:sp>
        <p:nvSpPr>
          <p:cNvPr id="15" name="矩形 259">
            <a:extLst>
              <a:ext uri="{FF2B5EF4-FFF2-40B4-BE49-F238E27FC236}">
                <a16:creationId xmlns:a16="http://schemas.microsoft.com/office/drawing/2014/main" id="{2E416717-87FC-4B77-84E1-5004F4487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85" y="3653557"/>
            <a:ext cx="6594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商业计划书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工作总结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 述职报告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项目计划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89E2EA6-6DE4-4C8E-B214-AFD414588D06}"/>
              </a:ext>
            </a:extLst>
          </p:cNvPr>
          <p:cNvSpPr/>
          <p:nvPr/>
        </p:nvSpPr>
        <p:spPr>
          <a:xfrm>
            <a:off x="580912" y="4430512"/>
            <a:ext cx="1518968" cy="405477"/>
          </a:xfrm>
          <a:prstGeom prst="rect">
            <a:avLst/>
          </a:prstGeom>
          <a:solidFill>
            <a:srgbClr val="0091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王某某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D670A3-E2D8-4E15-A089-A9283DFA8D82}"/>
              </a:ext>
            </a:extLst>
          </p:cNvPr>
          <p:cNvSpPr/>
          <p:nvPr/>
        </p:nvSpPr>
        <p:spPr>
          <a:xfrm>
            <a:off x="2241392" y="4430512"/>
            <a:ext cx="1592035" cy="4054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20XX.10.10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18" name="矩形 259">
            <a:extLst>
              <a:ext uri="{FF2B5EF4-FFF2-40B4-BE49-F238E27FC236}">
                <a16:creationId xmlns:a16="http://schemas.microsoft.com/office/drawing/2014/main" id="{5BF3C193-7049-4FA1-92E3-23279EC80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4" y="868614"/>
            <a:ext cx="3824499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  <a:sym typeface="Calibri" panose="020F0502020204030204" pitchFamily="34" charset="0"/>
              </a:rPr>
              <a:t>20XX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Agency FB" panose="020B0503020202020204" pitchFamily="34" charset="0"/>
              <a:ea typeface="思源黑体 CN Regular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5385485-B0FC-4DD3-AFF4-3BE5D1E07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4" y="2815459"/>
            <a:ext cx="5682176" cy="40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二、添加页面标题内容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02045" y="1955360"/>
            <a:ext cx="2413178" cy="2413178"/>
            <a:chOff x="1505599" y="1967143"/>
            <a:chExt cx="2413178" cy="2413178"/>
          </a:xfrm>
        </p:grpSpPr>
        <p:sp>
          <p:nvSpPr>
            <p:cNvPr id="7" name="椭圆 6"/>
            <p:cNvSpPr/>
            <p:nvPr/>
          </p:nvSpPr>
          <p:spPr>
            <a:xfrm>
              <a:off x="1633390" y="2094934"/>
              <a:ext cx="2157594" cy="2157594"/>
            </a:xfrm>
            <a:prstGeom prst="ellipse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05599" y="1967143"/>
              <a:ext cx="2413178" cy="2413178"/>
            </a:xfrm>
            <a:prstGeom prst="ellipse">
              <a:avLst/>
            </a:prstGeom>
            <a:noFill/>
            <a:ln>
              <a:solidFill>
                <a:srgbClr val="0091D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9" name="Freeform 109"/>
            <p:cNvSpPr>
              <a:spLocks noEditPoints="1"/>
            </p:cNvSpPr>
            <p:nvPr/>
          </p:nvSpPr>
          <p:spPr bwMode="auto">
            <a:xfrm>
              <a:off x="2324838" y="2759131"/>
              <a:ext cx="774699" cy="829201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89410" y="1955360"/>
            <a:ext cx="2413178" cy="2413178"/>
            <a:chOff x="5103909" y="1967143"/>
            <a:chExt cx="2413178" cy="2413178"/>
          </a:xfrm>
        </p:grpSpPr>
        <p:sp>
          <p:nvSpPr>
            <p:cNvPr id="11" name="椭圆 10"/>
            <p:cNvSpPr/>
            <p:nvPr/>
          </p:nvSpPr>
          <p:spPr>
            <a:xfrm>
              <a:off x="5231700" y="2094934"/>
              <a:ext cx="2157594" cy="2157594"/>
            </a:xfrm>
            <a:prstGeom prst="ellipse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103909" y="1967143"/>
              <a:ext cx="2413178" cy="2413178"/>
            </a:xfrm>
            <a:prstGeom prst="ellipse">
              <a:avLst/>
            </a:prstGeom>
            <a:noFill/>
            <a:ln>
              <a:solidFill>
                <a:srgbClr val="0091D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3" name="Freeform 134"/>
            <p:cNvSpPr>
              <a:spLocks/>
            </p:cNvSpPr>
            <p:nvPr/>
          </p:nvSpPr>
          <p:spPr bwMode="auto">
            <a:xfrm>
              <a:off x="5928666" y="2780502"/>
              <a:ext cx="763663" cy="786459"/>
            </a:xfrm>
            <a:custGeom>
              <a:avLst/>
              <a:gdLst>
                <a:gd name="connsiteX0" fmla="*/ 140277 w 319088"/>
                <a:gd name="connsiteY0" fmla="*/ 225425 h 328613"/>
                <a:gd name="connsiteX1" fmla="*/ 101311 w 319088"/>
                <a:gd name="connsiteY1" fmla="*/ 229351 h 328613"/>
                <a:gd name="connsiteX2" fmla="*/ 100012 w 319088"/>
                <a:gd name="connsiteY2" fmla="*/ 230660 h 328613"/>
                <a:gd name="connsiteX3" fmla="*/ 100012 w 319088"/>
                <a:gd name="connsiteY3" fmla="*/ 319646 h 328613"/>
                <a:gd name="connsiteX4" fmla="*/ 100012 w 319088"/>
                <a:gd name="connsiteY4" fmla="*/ 322263 h 328613"/>
                <a:gd name="connsiteX5" fmla="*/ 101311 w 319088"/>
                <a:gd name="connsiteY5" fmla="*/ 322263 h 328613"/>
                <a:gd name="connsiteX6" fmla="*/ 102610 w 319088"/>
                <a:gd name="connsiteY6" fmla="*/ 322263 h 328613"/>
                <a:gd name="connsiteX7" fmla="*/ 140277 w 319088"/>
                <a:gd name="connsiteY7" fmla="*/ 311794 h 328613"/>
                <a:gd name="connsiteX8" fmla="*/ 142875 w 319088"/>
                <a:gd name="connsiteY8" fmla="*/ 310485 h 328613"/>
                <a:gd name="connsiteX9" fmla="*/ 142875 w 319088"/>
                <a:gd name="connsiteY9" fmla="*/ 228042 h 328613"/>
                <a:gd name="connsiteX10" fmla="*/ 141576 w 319088"/>
                <a:gd name="connsiteY10" fmla="*/ 226734 h 328613"/>
                <a:gd name="connsiteX11" fmla="*/ 140277 w 319088"/>
                <a:gd name="connsiteY11" fmla="*/ 225425 h 328613"/>
                <a:gd name="connsiteX12" fmla="*/ 49212 w 319088"/>
                <a:gd name="connsiteY12" fmla="*/ 223838 h 328613"/>
                <a:gd name="connsiteX13" fmla="*/ 49212 w 319088"/>
                <a:gd name="connsiteY13" fmla="*/ 226378 h 328613"/>
                <a:gd name="connsiteX14" fmla="*/ 49212 w 319088"/>
                <a:gd name="connsiteY14" fmla="*/ 263208 h 328613"/>
                <a:gd name="connsiteX15" fmla="*/ 50497 w 319088"/>
                <a:gd name="connsiteY15" fmla="*/ 265748 h 328613"/>
                <a:gd name="connsiteX16" fmla="*/ 74915 w 319088"/>
                <a:gd name="connsiteY16" fmla="*/ 274638 h 328613"/>
                <a:gd name="connsiteX17" fmla="*/ 76200 w 319088"/>
                <a:gd name="connsiteY17" fmla="*/ 273368 h 328613"/>
                <a:gd name="connsiteX18" fmla="*/ 76200 w 319088"/>
                <a:gd name="connsiteY18" fmla="*/ 272098 h 328613"/>
                <a:gd name="connsiteX19" fmla="*/ 76200 w 319088"/>
                <a:gd name="connsiteY19" fmla="*/ 230188 h 328613"/>
                <a:gd name="connsiteX20" fmla="*/ 74915 w 319088"/>
                <a:gd name="connsiteY20" fmla="*/ 228918 h 328613"/>
                <a:gd name="connsiteX21" fmla="*/ 50497 w 319088"/>
                <a:gd name="connsiteY21" fmla="*/ 223838 h 328613"/>
                <a:gd name="connsiteX22" fmla="*/ 49212 w 319088"/>
                <a:gd name="connsiteY22" fmla="*/ 223838 h 328613"/>
                <a:gd name="connsiteX23" fmla="*/ 189206 w 319088"/>
                <a:gd name="connsiteY23" fmla="*/ 222250 h 328613"/>
                <a:gd name="connsiteX24" fmla="*/ 156868 w 319088"/>
                <a:gd name="connsiteY24" fmla="*/ 224848 h 328613"/>
                <a:gd name="connsiteX25" fmla="*/ 155575 w 319088"/>
                <a:gd name="connsiteY25" fmla="*/ 226147 h 328613"/>
                <a:gd name="connsiteX26" fmla="*/ 155575 w 319088"/>
                <a:gd name="connsiteY26" fmla="*/ 305377 h 328613"/>
                <a:gd name="connsiteX27" fmla="*/ 156868 w 319088"/>
                <a:gd name="connsiteY27" fmla="*/ 307975 h 328613"/>
                <a:gd name="connsiteX28" fmla="*/ 158162 w 319088"/>
                <a:gd name="connsiteY28" fmla="*/ 307975 h 328613"/>
                <a:gd name="connsiteX29" fmla="*/ 189206 w 319088"/>
                <a:gd name="connsiteY29" fmla="*/ 300182 h 328613"/>
                <a:gd name="connsiteX30" fmla="*/ 190500 w 319088"/>
                <a:gd name="connsiteY30" fmla="*/ 297584 h 328613"/>
                <a:gd name="connsiteX31" fmla="*/ 190500 w 319088"/>
                <a:gd name="connsiteY31" fmla="*/ 223549 h 328613"/>
                <a:gd name="connsiteX32" fmla="*/ 190500 w 319088"/>
                <a:gd name="connsiteY32" fmla="*/ 222250 h 328613"/>
                <a:gd name="connsiteX33" fmla="*/ 189206 w 319088"/>
                <a:gd name="connsiteY33" fmla="*/ 222250 h 328613"/>
                <a:gd name="connsiteX34" fmla="*/ 12700 w 319088"/>
                <a:gd name="connsiteY34" fmla="*/ 217488 h 328613"/>
                <a:gd name="connsiteX35" fmla="*/ 12700 w 319088"/>
                <a:gd name="connsiteY35" fmla="*/ 218778 h 328613"/>
                <a:gd name="connsiteX36" fmla="*/ 12700 w 319088"/>
                <a:gd name="connsiteY36" fmla="*/ 251024 h 328613"/>
                <a:gd name="connsiteX37" fmla="*/ 13970 w 319088"/>
                <a:gd name="connsiteY37" fmla="*/ 252314 h 328613"/>
                <a:gd name="connsiteX38" fmla="*/ 29210 w 319088"/>
                <a:gd name="connsiteY38" fmla="*/ 258763 h 328613"/>
                <a:gd name="connsiteX39" fmla="*/ 30480 w 319088"/>
                <a:gd name="connsiteY39" fmla="*/ 258763 h 328613"/>
                <a:gd name="connsiteX40" fmla="*/ 31750 w 319088"/>
                <a:gd name="connsiteY40" fmla="*/ 258763 h 328613"/>
                <a:gd name="connsiteX41" fmla="*/ 31750 w 319088"/>
                <a:gd name="connsiteY41" fmla="*/ 257473 h 328613"/>
                <a:gd name="connsiteX42" fmla="*/ 31750 w 319088"/>
                <a:gd name="connsiteY42" fmla="*/ 222647 h 328613"/>
                <a:gd name="connsiteX43" fmla="*/ 30480 w 319088"/>
                <a:gd name="connsiteY43" fmla="*/ 220068 h 328613"/>
                <a:gd name="connsiteX44" fmla="*/ 13970 w 319088"/>
                <a:gd name="connsiteY44" fmla="*/ 217488 h 328613"/>
                <a:gd name="connsiteX45" fmla="*/ 12700 w 319088"/>
                <a:gd name="connsiteY45" fmla="*/ 217488 h 328613"/>
                <a:gd name="connsiteX46" fmla="*/ 280105 w 319088"/>
                <a:gd name="connsiteY46" fmla="*/ 214313 h 328613"/>
                <a:gd name="connsiteX47" fmla="*/ 261584 w 319088"/>
                <a:gd name="connsiteY47" fmla="*/ 215595 h 328613"/>
                <a:gd name="connsiteX48" fmla="*/ 260350 w 319088"/>
                <a:gd name="connsiteY48" fmla="*/ 216877 h 328613"/>
                <a:gd name="connsiteX49" fmla="*/ 260350 w 319088"/>
                <a:gd name="connsiteY49" fmla="*/ 278424 h 328613"/>
                <a:gd name="connsiteX50" fmla="*/ 260350 w 319088"/>
                <a:gd name="connsiteY50" fmla="*/ 279706 h 328613"/>
                <a:gd name="connsiteX51" fmla="*/ 261584 w 319088"/>
                <a:gd name="connsiteY51" fmla="*/ 280988 h 328613"/>
                <a:gd name="connsiteX52" fmla="*/ 262819 w 319088"/>
                <a:gd name="connsiteY52" fmla="*/ 280988 h 328613"/>
                <a:gd name="connsiteX53" fmla="*/ 280105 w 319088"/>
                <a:gd name="connsiteY53" fmla="*/ 275859 h 328613"/>
                <a:gd name="connsiteX54" fmla="*/ 282575 w 319088"/>
                <a:gd name="connsiteY54" fmla="*/ 273295 h 328613"/>
                <a:gd name="connsiteX55" fmla="*/ 282575 w 319088"/>
                <a:gd name="connsiteY55" fmla="*/ 215595 h 328613"/>
                <a:gd name="connsiteX56" fmla="*/ 281340 w 319088"/>
                <a:gd name="connsiteY56" fmla="*/ 214313 h 328613"/>
                <a:gd name="connsiteX57" fmla="*/ 280105 w 319088"/>
                <a:gd name="connsiteY57" fmla="*/ 214313 h 328613"/>
                <a:gd name="connsiteX58" fmla="*/ 306983 w 319088"/>
                <a:gd name="connsiteY58" fmla="*/ 211138 h 328613"/>
                <a:gd name="connsiteX59" fmla="*/ 290215 w 319088"/>
                <a:gd name="connsiteY59" fmla="*/ 212428 h 328613"/>
                <a:gd name="connsiteX60" fmla="*/ 288925 w 319088"/>
                <a:gd name="connsiteY60" fmla="*/ 215008 h 328613"/>
                <a:gd name="connsiteX61" fmla="*/ 288925 w 319088"/>
                <a:gd name="connsiteY61" fmla="*/ 271761 h 328613"/>
                <a:gd name="connsiteX62" fmla="*/ 288925 w 319088"/>
                <a:gd name="connsiteY62" fmla="*/ 273051 h 328613"/>
                <a:gd name="connsiteX63" fmla="*/ 290215 w 319088"/>
                <a:gd name="connsiteY63" fmla="*/ 273051 h 328613"/>
                <a:gd name="connsiteX64" fmla="*/ 308273 w 319088"/>
                <a:gd name="connsiteY64" fmla="*/ 269181 h 328613"/>
                <a:gd name="connsiteX65" fmla="*/ 309563 w 319088"/>
                <a:gd name="connsiteY65" fmla="*/ 266602 h 328613"/>
                <a:gd name="connsiteX66" fmla="*/ 308273 w 319088"/>
                <a:gd name="connsiteY66" fmla="*/ 212428 h 328613"/>
                <a:gd name="connsiteX67" fmla="*/ 308273 w 319088"/>
                <a:gd name="connsiteY67" fmla="*/ 211138 h 328613"/>
                <a:gd name="connsiteX68" fmla="*/ 306983 w 319088"/>
                <a:gd name="connsiteY68" fmla="*/ 211138 h 328613"/>
                <a:gd name="connsiteX69" fmla="*/ 290195 w 319088"/>
                <a:gd name="connsiteY69" fmla="*/ 169863 h 328613"/>
                <a:gd name="connsiteX70" fmla="*/ 288925 w 319088"/>
                <a:gd name="connsiteY70" fmla="*/ 171196 h 328613"/>
                <a:gd name="connsiteX71" fmla="*/ 288925 w 319088"/>
                <a:gd name="connsiteY71" fmla="*/ 172530 h 328613"/>
                <a:gd name="connsiteX72" fmla="*/ 288925 w 319088"/>
                <a:gd name="connsiteY72" fmla="*/ 201867 h 328613"/>
                <a:gd name="connsiteX73" fmla="*/ 288925 w 319088"/>
                <a:gd name="connsiteY73" fmla="*/ 203201 h 328613"/>
                <a:gd name="connsiteX74" fmla="*/ 290195 w 319088"/>
                <a:gd name="connsiteY74" fmla="*/ 203201 h 328613"/>
                <a:gd name="connsiteX75" fmla="*/ 306705 w 319088"/>
                <a:gd name="connsiteY75" fmla="*/ 201867 h 328613"/>
                <a:gd name="connsiteX76" fmla="*/ 307975 w 319088"/>
                <a:gd name="connsiteY76" fmla="*/ 200534 h 328613"/>
                <a:gd name="connsiteX77" fmla="*/ 307975 w 319088"/>
                <a:gd name="connsiteY77" fmla="*/ 172530 h 328613"/>
                <a:gd name="connsiteX78" fmla="*/ 306705 w 319088"/>
                <a:gd name="connsiteY78" fmla="*/ 171196 h 328613"/>
                <a:gd name="connsiteX79" fmla="*/ 290195 w 319088"/>
                <a:gd name="connsiteY79" fmla="*/ 169863 h 328613"/>
                <a:gd name="connsiteX80" fmla="*/ 261584 w 319088"/>
                <a:gd name="connsiteY80" fmla="*/ 168275 h 328613"/>
                <a:gd name="connsiteX81" fmla="*/ 260350 w 319088"/>
                <a:gd name="connsiteY81" fmla="*/ 169568 h 328613"/>
                <a:gd name="connsiteX82" fmla="*/ 260350 w 319088"/>
                <a:gd name="connsiteY82" fmla="*/ 170862 h 328613"/>
                <a:gd name="connsiteX83" fmla="*/ 260350 w 319088"/>
                <a:gd name="connsiteY83" fmla="*/ 201906 h 328613"/>
                <a:gd name="connsiteX84" fmla="*/ 260350 w 319088"/>
                <a:gd name="connsiteY84" fmla="*/ 203200 h 328613"/>
                <a:gd name="connsiteX85" fmla="*/ 261584 w 319088"/>
                <a:gd name="connsiteY85" fmla="*/ 203200 h 328613"/>
                <a:gd name="connsiteX86" fmla="*/ 280105 w 319088"/>
                <a:gd name="connsiteY86" fmla="*/ 201906 h 328613"/>
                <a:gd name="connsiteX87" fmla="*/ 282575 w 319088"/>
                <a:gd name="connsiteY87" fmla="*/ 200613 h 328613"/>
                <a:gd name="connsiteX88" fmla="*/ 282575 w 319088"/>
                <a:gd name="connsiteY88" fmla="*/ 170862 h 328613"/>
                <a:gd name="connsiteX89" fmla="*/ 280105 w 319088"/>
                <a:gd name="connsiteY89" fmla="*/ 169568 h 328613"/>
                <a:gd name="connsiteX90" fmla="*/ 261584 w 319088"/>
                <a:gd name="connsiteY90" fmla="*/ 168275 h 328613"/>
                <a:gd name="connsiteX91" fmla="*/ 214024 w 319088"/>
                <a:gd name="connsiteY91" fmla="*/ 168275 h 328613"/>
                <a:gd name="connsiteX92" fmla="*/ 212725 w 319088"/>
                <a:gd name="connsiteY92" fmla="*/ 169567 h 328613"/>
                <a:gd name="connsiteX93" fmla="*/ 212725 w 319088"/>
                <a:gd name="connsiteY93" fmla="*/ 222546 h 328613"/>
                <a:gd name="connsiteX94" fmla="*/ 214024 w 319088"/>
                <a:gd name="connsiteY94" fmla="*/ 223838 h 328613"/>
                <a:gd name="connsiteX95" fmla="*/ 215322 w 319088"/>
                <a:gd name="connsiteY95" fmla="*/ 223838 h 328613"/>
                <a:gd name="connsiteX96" fmla="*/ 240001 w 319088"/>
                <a:gd name="connsiteY96" fmla="*/ 221254 h 328613"/>
                <a:gd name="connsiteX97" fmla="*/ 241300 w 319088"/>
                <a:gd name="connsiteY97" fmla="*/ 219962 h 328613"/>
                <a:gd name="connsiteX98" fmla="*/ 241300 w 319088"/>
                <a:gd name="connsiteY98" fmla="*/ 170859 h 328613"/>
                <a:gd name="connsiteX99" fmla="*/ 240001 w 319088"/>
                <a:gd name="connsiteY99" fmla="*/ 169567 h 328613"/>
                <a:gd name="connsiteX100" fmla="*/ 215322 w 319088"/>
                <a:gd name="connsiteY100" fmla="*/ 168275 h 328613"/>
                <a:gd name="connsiteX101" fmla="*/ 214024 w 319088"/>
                <a:gd name="connsiteY101" fmla="*/ 168275 h 328613"/>
                <a:gd name="connsiteX102" fmla="*/ 30480 w 319088"/>
                <a:gd name="connsiteY102" fmla="*/ 168275 h 328613"/>
                <a:gd name="connsiteX103" fmla="*/ 13970 w 319088"/>
                <a:gd name="connsiteY103" fmla="*/ 169545 h 328613"/>
                <a:gd name="connsiteX104" fmla="*/ 12700 w 319088"/>
                <a:gd name="connsiteY104" fmla="*/ 170815 h 328613"/>
                <a:gd name="connsiteX105" fmla="*/ 12700 w 319088"/>
                <a:gd name="connsiteY105" fmla="*/ 202565 h 328613"/>
                <a:gd name="connsiteX106" fmla="*/ 13970 w 319088"/>
                <a:gd name="connsiteY106" fmla="*/ 203835 h 328613"/>
                <a:gd name="connsiteX107" fmla="*/ 30480 w 319088"/>
                <a:gd name="connsiteY107" fmla="*/ 206375 h 328613"/>
                <a:gd name="connsiteX108" fmla="*/ 31750 w 319088"/>
                <a:gd name="connsiteY108" fmla="*/ 205105 h 328613"/>
                <a:gd name="connsiteX109" fmla="*/ 31750 w 319088"/>
                <a:gd name="connsiteY109" fmla="*/ 203835 h 328613"/>
                <a:gd name="connsiteX110" fmla="*/ 31750 w 319088"/>
                <a:gd name="connsiteY110" fmla="*/ 169545 h 328613"/>
                <a:gd name="connsiteX111" fmla="*/ 31750 w 319088"/>
                <a:gd name="connsiteY111" fmla="*/ 168275 h 328613"/>
                <a:gd name="connsiteX112" fmla="*/ 30480 w 319088"/>
                <a:gd name="connsiteY112" fmla="*/ 168275 h 328613"/>
                <a:gd name="connsiteX113" fmla="*/ 158162 w 319088"/>
                <a:gd name="connsiteY113" fmla="*/ 165100 h 328613"/>
                <a:gd name="connsiteX114" fmla="*/ 156868 w 319088"/>
                <a:gd name="connsiteY114" fmla="*/ 166407 h 328613"/>
                <a:gd name="connsiteX115" fmla="*/ 155575 w 319088"/>
                <a:gd name="connsiteY115" fmla="*/ 167715 h 328613"/>
                <a:gd name="connsiteX116" fmla="*/ 155575 w 319088"/>
                <a:gd name="connsiteY116" fmla="*/ 206935 h 328613"/>
                <a:gd name="connsiteX117" fmla="*/ 156868 w 319088"/>
                <a:gd name="connsiteY117" fmla="*/ 208243 h 328613"/>
                <a:gd name="connsiteX118" fmla="*/ 158162 w 319088"/>
                <a:gd name="connsiteY118" fmla="*/ 209550 h 328613"/>
                <a:gd name="connsiteX119" fmla="*/ 189206 w 319088"/>
                <a:gd name="connsiteY119" fmla="*/ 208243 h 328613"/>
                <a:gd name="connsiteX120" fmla="*/ 190500 w 319088"/>
                <a:gd name="connsiteY120" fmla="*/ 205628 h 328613"/>
                <a:gd name="connsiteX121" fmla="*/ 190500 w 319088"/>
                <a:gd name="connsiteY121" fmla="*/ 169022 h 328613"/>
                <a:gd name="connsiteX122" fmla="*/ 189206 w 319088"/>
                <a:gd name="connsiteY122" fmla="*/ 166407 h 328613"/>
                <a:gd name="connsiteX123" fmla="*/ 158162 w 319088"/>
                <a:gd name="connsiteY123" fmla="*/ 165100 h 328613"/>
                <a:gd name="connsiteX124" fmla="*/ 100012 w 319088"/>
                <a:gd name="connsiteY124" fmla="*/ 163513 h 328613"/>
                <a:gd name="connsiteX125" fmla="*/ 100012 w 319088"/>
                <a:gd name="connsiteY125" fmla="*/ 164800 h 328613"/>
                <a:gd name="connsiteX126" fmla="*/ 100012 w 319088"/>
                <a:gd name="connsiteY126" fmla="*/ 208564 h 328613"/>
                <a:gd name="connsiteX127" fmla="*/ 100012 w 319088"/>
                <a:gd name="connsiteY127" fmla="*/ 209851 h 328613"/>
                <a:gd name="connsiteX128" fmla="*/ 101311 w 319088"/>
                <a:gd name="connsiteY128" fmla="*/ 211138 h 328613"/>
                <a:gd name="connsiteX129" fmla="*/ 140277 w 319088"/>
                <a:gd name="connsiteY129" fmla="*/ 208564 h 328613"/>
                <a:gd name="connsiteX130" fmla="*/ 142875 w 319088"/>
                <a:gd name="connsiteY130" fmla="*/ 207276 h 328613"/>
                <a:gd name="connsiteX131" fmla="*/ 142875 w 319088"/>
                <a:gd name="connsiteY131" fmla="*/ 166087 h 328613"/>
                <a:gd name="connsiteX132" fmla="*/ 140277 w 319088"/>
                <a:gd name="connsiteY132" fmla="*/ 164800 h 328613"/>
                <a:gd name="connsiteX133" fmla="*/ 101311 w 319088"/>
                <a:gd name="connsiteY133" fmla="*/ 163513 h 328613"/>
                <a:gd name="connsiteX134" fmla="*/ 100012 w 319088"/>
                <a:gd name="connsiteY134" fmla="*/ 163513 h 328613"/>
                <a:gd name="connsiteX135" fmla="*/ 74915 w 319088"/>
                <a:gd name="connsiteY135" fmla="*/ 163513 h 328613"/>
                <a:gd name="connsiteX136" fmla="*/ 50497 w 319088"/>
                <a:gd name="connsiteY136" fmla="*/ 166159 h 328613"/>
                <a:gd name="connsiteX137" fmla="*/ 49212 w 319088"/>
                <a:gd name="connsiteY137" fmla="*/ 167482 h 328613"/>
                <a:gd name="connsiteX138" fmla="*/ 49212 w 319088"/>
                <a:gd name="connsiteY138" fmla="*/ 207169 h 328613"/>
                <a:gd name="connsiteX139" fmla="*/ 50497 w 319088"/>
                <a:gd name="connsiteY139" fmla="*/ 208492 h 328613"/>
                <a:gd name="connsiteX140" fmla="*/ 74915 w 319088"/>
                <a:gd name="connsiteY140" fmla="*/ 211138 h 328613"/>
                <a:gd name="connsiteX141" fmla="*/ 76200 w 319088"/>
                <a:gd name="connsiteY141" fmla="*/ 211138 h 328613"/>
                <a:gd name="connsiteX142" fmla="*/ 76200 w 319088"/>
                <a:gd name="connsiteY142" fmla="*/ 209815 h 328613"/>
                <a:gd name="connsiteX143" fmla="*/ 76200 w 319088"/>
                <a:gd name="connsiteY143" fmla="*/ 164836 h 328613"/>
                <a:gd name="connsiteX144" fmla="*/ 76200 w 319088"/>
                <a:gd name="connsiteY144" fmla="*/ 163513 h 328613"/>
                <a:gd name="connsiteX145" fmla="*/ 74915 w 319088"/>
                <a:gd name="connsiteY145" fmla="*/ 163513 h 328613"/>
                <a:gd name="connsiteX146" fmla="*/ 288925 w 319088"/>
                <a:gd name="connsiteY146" fmla="*/ 127000 h 328613"/>
                <a:gd name="connsiteX147" fmla="*/ 288925 w 319088"/>
                <a:gd name="connsiteY147" fmla="*/ 129687 h 328613"/>
                <a:gd name="connsiteX148" fmla="*/ 288925 w 319088"/>
                <a:gd name="connsiteY148" fmla="*/ 159238 h 328613"/>
                <a:gd name="connsiteX149" fmla="*/ 290195 w 319088"/>
                <a:gd name="connsiteY149" fmla="*/ 160582 h 328613"/>
                <a:gd name="connsiteX150" fmla="*/ 306705 w 319088"/>
                <a:gd name="connsiteY150" fmla="*/ 161925 h 328613"/>
                <a:gd name="connsiteX151" fmla="*/ 307975 w 319088"/>
                <a:gd name="connsiteY151" fmla="*/ 161925 h 328613"/>
                <a:gd name="connsiteX152" fmla="*/ 307975 w 319088"/>
                <a:gd name="connsiteY152" fmla="*/ 160582 h 328613"/>
                <a:gd name="connsiteX153" fmla="*/ 307975 w 319088"/>
                <a:gd name="connsiteY153" fmla="*/ 132373 h 328613"/>
                <a:gd name="connsiteX154" fmla="*/ 306705 w 319088"/>
                <a:gd name="connsiteY154" fmla="*/ 129687 h 328613"/>
                <a:gd name="connsiteX155" fmla="*/ 290195 w 319088"/>
                <a:gd name="connsiteY155" fmla="*/ 127000 h 328613"/>
                <a:gd name="connsiteX156" fmla="*/ 288925 w 319088"/>
                <a:gd name="connsiteY156" fmla="*/ 127000 h 328613"/>
                <a:gd name="connsiteX157" fmla="*/ 260350 w 319088"/>
                <a:gd name="connsiteY157" fmla="*/ 123542 h 328613"/>
                <a:gd name="connsiteX158" fmla="*/ 260350 w 319088"/>
                <a:gd name="connsiteY158" fmla="*/ 124846 h 328613"/>
                <a:gd name="connsiteX159" fmla="*/ 260350 w 319088"/>
                <a:gd name="connsiteY159" fmla="*/ 156143 h 328613"/>
                <a:gd name="connsiteX160" fmla="*/ 261584 w 319088"/>
                <a:gd name="connsiteY160" fmla="*/ 157447 h 328613"/>
                <a:gd name="connsiteX161" fmla="*/ 280105 w 319088"/>
                <a:gd name="connsiteY161" fmla="*/ 158751 h 328613"/>
                <a:gd name="connsiteX162" fmla="*/ 281340 w 319088"/>
                <a:gd name="connsiteY162" fmla="*/ 158751 h 328613"/>
                <a:gd name="connsiteX163" fmla="*/ 282575 w 319088"/>
                <a:gd name="connsiteY163" fmla="*/ 157447 h 328613"/>
                <a:gd name="connsiteX164" fmla="*/ 282575 w 319088"/>
                <a:gd name="connsiteY164" fmla="*/ 127454 h 328613"/>
                <a:gd name="connsiteX165" fmla="*/ 280105 w 319088"/>
                <a:gd name="connsiteY165" fmla="*/ 126150 h 328613"/>
                <a:gd name="connsiteX166" fmla="*/ 261584 w 319088"/>
                <a:gd name="connsiteY166" fmla="*/ 123542 h 328613"/>
                <a:gd name="connsiteX167" fmla="*/ 260350 w 319088"/>
                <a:gd name="connsiteY167" fmla="*/ 123542 h 328613"/>
                <a:gd name="connsiteX168" fmla="*/ 29210 w 319088"/>
                <a:gd name="connsiteY168" fmla="*/ 115590 h 328613"/>
                <a:gd name="connsiteX169" fmla="*/ 13970 w 319088"/>
                <a:gd name="connsiteY169" fmla="*/ 120749 h 328613"/>
                <a:gd name="connsiteX170" fmla="*/ 12700 w 319088"/>
                <a:gd name="connsiteY170" fmla="*/ 122039 h 328613"/>
                <a:gd name="connsiteX171" fmla="*/ 12700 w 319088"/>
                <a:gd name="connsiteY171" fmla="*/ 154285 h 328613"/>
                <a:gd name="connsiteX172" fmla="*/ 12700 w 319088"/>
                <a:gd name="connsiteY172" fmla="*/ 155575 h 328613"/>
                <a:gd name="connsiteX173" fmla="*/ 13970 w 319088"/>
                <a:gd name="connsiteY173" fmla="*/ 155575 h 328613"/>
                <a:gd name="connsiteX174" fmla="*/ 30480 w 319088"/>
                <a:gd name="connsiteY174" fmla="*/ 152995 h 328613"/>
                <a:gd name="connsiteX175" fmla="*/ 31750 w 319088"/>
                <a:gd name="connsiteY175" fmla="*/ 151705 h 328613"/>
                <a:gd name="connsiteX176" fmla="*/ 31750 w 319088"/>
                <a:gd name="connsiteY176" fmla="*/ 116880 h 328613"/>
                <a:gd name="connsiteX177" fmla="*/ 31750 w 319088"/>
                <a:gd name="connsiteY177" fmla="*/ 115590 h 328613"/>
                <a:gd name="connsiteX178" fmla="*/ 29210 w 319088"/>
                <a:gd name="connsiteY178" fmla="*/ 115590 h 328613"/>
                <a:gd name="connsiteX179" fmla="*/ 158162 w 319088"/>
                <a:gd name="connsiteY179" fmla="*/ 104775 h 328613"/>
                <a:gd name="connsiteX180" fmla="*/ 156868 w 319088"/>
                <a:gd name="connsiteY180" fmla="*/ 106098 h 328613"/>
                <a:gd name="connsiteX181" fmla="*/ 155575 w 319088"/>
                <a:gd name="connsiteY181" fmla="*/ 107421 h 328613"/>
                <a:gd name="connsiteX182" fmla="*/ 155575 w 319088"/>
                <a:gd name="connsiteY182" fmla="*/ 147108 h 328613"/>
                <a:gd name="connsiteX183" fmla="*/ 156868 w 319088"/>
                <a:gd name="connsiteY183" fmla="*/ 149754 h 328613"/>
                <a:gd name="connsiteX184" fmla="*/ 189206 w 319088"/>
                <a:gd name="connsiteY184" fmla="*/ 152400 h 328613"/>
                <a:gd name="connsiteX185" fmla="*/ 190500 w 319088"/>
                <a:gd name="connsiteY185" fmla="*/ 151077 h 328613"/>
                <a:gd name="connsiteX186" fmla="*/ 190500 w 319088"/>
                <a:gd name="connsiteY186" fmla="*/ 149754 h 328613"/>
                <a:gd name="connsiteX187" fmla="*/ 190500 w 319088"/>
                <a:gd name="connsiteY187" fmla="*/ 112712 h 328613"/>
                <a:gd name="connsiteX188" fmla="*/ 189206 w 319088"/>
                <a:gd name="connsiteY188" fmla="*/ 110067 h 328613"/>
                <a:gd name="connsiteX189" fmla="*/ 158162 w 319088"/>
                <a:gd name="connsiteY189" fmla="*/ 104775 h 328613"/>
                <a:gd name="connsiteX190" fmla="*/ 74915 w 319088"/>
                <a:gd name="connsiteY190" fmla="*/ 99735 h 328613"/>
                <a:gd name="connsiteX191" fmla="*/ 50497 w 319088"/>
                <a:gd name="connsiteY191" fmla="*/ 107593 h 328613"/>
                <a:gd name="connsiteX192" fmla="*/ 49212 w 319088"/>
                <a:gd name="connsiteY192" fmla="*/ 110212 h 328613"/>
                <a:gd name="connsiteX193" fmla="*/ 49212 w 319088"/>
                <a:gd name="connsiteY193" fmla="*/ 148194 h 328613"/>
                <a:gd name="connsiteX194" fmla="*/ 49212 w 319088"/>
                <a:gd name="connsiteY194" fmla="*/ 149503 h 328613"/>
                <a:gd name="connsiteX195" fmla="*/ 50497 w 319088"/>
                <a:gd name="connsiteY195" fmla="*/ 150813 h 328613"/>
                <a:gd name="connsiteX196" fmla="*/ 74915 w 319088"/>
                <a:gd name="connsiteY196" fmla="*/ 145574 h 328613"/>
                <a:gd name="connsiteX197" fmla="*/ 76200 w 319088"/>
                <a:gd name="connsiteY197" fmla="*/ 144264 h 328613"/>
                <a:gd name="connsiteX198" fmla="*/ 76200 w 319088"/>
                <a:gd name="connsiteY198" fmla="*/ 101044 h 328613"/>
                <a:gd name="connsiteX199" fmla="*/ 76200 w 319088"/>
                <a:gd name="connsiteY199" fmla="*/ 99735 h 328613"/>
                <a:gd name="connsiteX200" fmla="*/ 74915 w 319088"/>
                <a:gd name="connsiteY200" fmla="*/ 99735 h 328613"/>
                <a:gd name="connsiteX201" fmla="*/ 215322 w 319088"/>
                <a:gd name="connsiteY201" fmla="*/ 98425 h 328613"/>
                <a:gd name="connsiteX202" fmla="*/ 214024 w 319088"/>
                <a:gd name="connsiteY202" fmla="*/ 99695 h 328613"/>
                <a:gd name="connsiteX203" fmla="*/ 212725 w 319088"/>
                <a:gd name="connsiteY203" fmla="*/ 100965 h 328613"/>
                <a:gd name="connsiteX204" fmla="*/ 212725 w 319088"/>
                <a:gd name="connsiteY204" fmla="*/ 151765 h 328613"/>
                <a:gd name="connsiteX205" fmla="*/ 215322 w 319088"/>
                <a:gd name="connsiteY205" fmla="*/ 153035 h 328613"/>
                <a:gd name="connsiteX206" fmla="*/ 238702 w 319088"/>
                <a:gd name="connsiteY206" fmla="*/ 155575 h 328613"/>
                <a:gd name="connsiteX207" fmla="*/ 240001 w 319088"/>
                <a:gd name="connsiteY207" fmla="*/ 155575 h 328613"/>
                <a:gd name="connsiteX208" fmla="*/ 241300 w 319088"/>
                <a:gd name="connsiteY208" fmla="*/ 155575 h 328613"/>
                <a:gd name="connsiteX209" fmla="*/ 241300 w 319088"/>
                <a:gd name="connsiteY209" fmla="*/ 153035 h 328613"/>
                <a:gd name="connsiteX210" fmla="*/ 241300 w 319088"/>
                <a:gd name="connsiteY210" fmla="*/ 106045 h 328613"/>
                <a:gd name="connsiteX211" fmla="*/ 240001 w 319088"/>
                <a:gd name="connsiteY211" fmla="*/ 103505 h 328613"/>
                <a:gd name="connsiteX212" fmla="*/ 215322 w 319088"/>
                <a:gd name="connsiteY212" fmla="*/ 98425 h 328613"/>
                <a:gd name="connsiteX213" fmla="*/ 101311 w 319088"/>
                <a:gd name="connsiteY213" fmla="*/ 96838 h 328613"/>
                <a:gd name="connsiteX214" fmla="*/ 100012 w 319088"/>
                <a:gd name="connsiteY214" fmla="*/ 98108 h 328613"/>
                <a:gd name="connsiteX215" fmla="*/ 100012 w 319088"/>
                <a:gd name="connsiteY215" fmla="*/ 99378 h 328613"/>
                <a:gd name="connsiteX216" fmla="*/ 100012 w 319088"/>
                <a:gd name="connsiteY216" fmla="*/ 142558 h 328613"/>
                <a:gd name="connsiteX217" fmla="*/ 101311 w 319088"/>
                <a:gd name="connsiteY217" fmla="*/ 143828 h 328613"/>
                <a:gd name="connsiteX218" fmla="*/ 140277 w 319088"/>
                <a:gd name="connsiteY218" fmla="*/ 147638 h 328613"/>
                <a:gd name="connsiteX219" fmla="*/ 141576 w 319088"/>
                <a:gd name="connsiteY219" fmla="*/ 146368 h 328613"/>
                <a:gd name="connsiteX220" fmla="*/ 142875 w 319088"/>
                <a:gd name="connsiteY220" fmla="*/ 145098 h 328613"/>
                <a:gd name="connsiteX221" fmla="*/ 142875 w 319088"/>
                <a:gd name="connsiteY221" fmla="*/ 105728 h 328613"/>
                <a:gd name="connsiteX222" fmla="*/ 140277 w 319088"/>
                <a:gd name="connsiteY222" fmla="*/ 103188 h 328613"/>
                <a:gd name="connsiteX223" fmla="*/ 101311 w 319088"/>
                <a:gd name="connsiteY223" fmla="*/ 96838 h 328613"/>
                <a:gd name="connsiteX224" fmla="*/ 288925 w 319088"/>
                <a:gd name="connsiteY224" fmla="*/ 84138 h 328613"/>
                <a:gd name="connsiteX225" fmla="*/ 288925 w 319088"/>
                <a:gd name="connsiteY225" fmla="*/ 85442 h 328613"/>
                <a:gd name="connsiteX226" fmla="*/ 288925 w 319088"/>
                <a:gd name="connsiteY226" fmla="*/ 115435 h 328613"/>
                <a:gd name="connsiteX227" fmla="*/ 290195 w 319088"/>
                <a:gd name="connsiteY227" fmla="*/ 116739 h 328613"/>
                <a:gd name="connsiteX228" fmla="*/ 305435 w 319088"/>
                <a:gd name="connsiteY228" fmla="*/ 120651 h 328613"/>
                <a:gd name="connsiteX229" fmla="*/ 306705 w 319088"/>
                <a:gd name="connsiteY229" fmla="*/ 120651 h 328613"/>
                <a:gd name="connsiteX230" fmla="*/ 307975 w 319088"/>
                <a:gd name="connsiteY230" fmla="*/ 119347 h 328613"/>
                <a:gd name="connsiteX231" fmla="*/ 307975 w 319088"/>
                <a:gd name="connsiteY231" fmla="*/ 118043 h 328613"/>
                <a:gd name="connsiteX232" fmla="*/ 307975 w 319088"/>
                <a:gd name="connsiteY232" fmla="*/ 90658 h 328613"/>
                <a:gd name="connsiteX233" fmla="*/ 306705 w 319088"/>
                <a:gd name="connsiteY233" fmla="*/ 89354 h 328613"/>
                <a:gd name="connsiteX234" fmla="*/ 290195 w 319088"/>
                <a:gd name="connsiteY234" fmla="*/ 84138 h 328613"/>
                <a:gd name="connsiteX235" fmla="*/ 288925 w 319088"/>
                <a:gd name="connsiteY235" fmla="*/ 84138 h 328613"/>
                <a:gd name="connsiteX236" fmla="*/ 260350 w 319088"/>
                <a:gd name="connsiteY236" fmla="*/ 77788 h 328613"/>
                <a:gd name="connsiteX237" fmla="*/ 260350 w 319088"/>
                <a:gd name="connsiteY237" fmla="*/ 79058 h 328613"/>
                <a:gd name="connsiteX238" fmla="*/ 260350 w 319088"/>
                <a:gd name="connsiteY238" fmla="*/ 109538 h 328613"/>
                <a:gd name="connsiteX239" fmla="*/ 261584 w 319088"/>
                <a:gd name="connsiteY239" fmla="*/ 110808 h 328613"/>
                <a:gd name="connsiteX240" fmla="*/ 280105 w 319088"/>
                <a:gd name="connsiteY240" fmla="*/ 115888 h 328613"/>
                <a:gd name="connsiteX241" fmla="*/ 281340 w 319088"/>
                <a:gd name="connsiteY241" fmla="*/ 114618 h 328613"/>
                <a:gd name="connsiteX242" fmla="*/ 282575 w 319088"/>
                <a:gd name="connsiteY242" fmla="*/ 113348 h 328613"/>
                <a:gd name="connsiteX243" fmla="*/ 282575 w 319088"/>
                <a:gd name="connsiteY243" fmla="*/ 85408 h 328613"/>
                <a:gd name="connsiteX244" fmla="*/ 281340 w 319088"/>
                <a:gd name="connsiteY244" fmla="*/ 82868 h 328613"/>
                <a:gd name="connsiteX245" fmla="*/ 262819 w 319088"/>
                <a:gd name="connsiteY245" fmla="*/ 77788 h 328613"/>
                <a:gd name="connsiteX246" fmla="*/ 260350 w 319088"/>
                <a:gd name="connsiteY246" fmla="*/ 77788 h 328613"/>
                <a:gd name="connsiteX247" fmla="*/ 29210 w 319088"/>
                <a:gd name="connsiteY247" fmla="*/ 63500 h 328613"/>
                <a:gd name="connsiteX248" fmla="*/ 12700 w 319088"/>
                <a:gd name="connsiteY248" fmla="*/ 73731 h 328613"/>
                <a:gd name="connsiteX249" fmla="*/ 12700 w 319088"/>
                <a:gd name="connsiteY249" fmla="*/ 75009 h 328613"/>
                <a:gd name="connsiteX250" fmla="*/ 12700 w 319088"/>
                <a:gd name="connsiteY250" fmla="*/ 106980 h 328613"/>
                <a:gd name="connsiteX251" fmla="*/ 12700 w 319088"/>
                <a:gd name="connsiteY251" fmla="*/ 108259 h 328613"/>
                <a:gd name="connsiteX252" fmla="*/ 13970 w 319088"/>
                <a:gd name="connsiteY252" fmla="*/ 109538 h 328613"/>
                <a:gd name="connsiteX253" fmla="*/ 15240 w 319088"/>
                <a:gd name="connsiteY253" fmla="*/ 108259 h 328613"/>
                <a:gd name="connsiteX254" fmla="*/ 31750 w 319088"/>
                <a:gd name="connsiteY254" fmla="*/ 101865 h 328613"/>
                <a:gd name="connsiteX255" fmla="*/ 31750 w 319088"/>
                <a:gd name="connsiteY255" fmla="*/ 99307 h 328613"/>
                <a:gd name="connsiteX256" fmla="*/ 31750 w 319088"/>
                <a:gd name="connsiteY256" fmla="*/ 66058 h 328613"/>
                <a:gd name="connsiteX257" fmla="*/ 31750 w 319088"/>
                <a:gd name="connsiteY257" fmla="*/ 63500 h 328613"/>
                <a:gd name="connsiteX258" fmla="*/ 29210 w 319088"/>
                <a:gd name="connsiteY258" fmla="*/ 63500 h 328613"/>
                <a:gd name="connsiteX259" fmla="*/ 156868 w 319088"/>
                <a:gd name="connsiteY259" fmla="*/ 47625 h 328613"/>
                <a:gd name="connsiteX260" fmla="*/ 155575 w 319088"/>
                <a:gd name="connsiteY260" fmla="*/ 48920 h 328613"/>
                <a:gd name="connsiteX261" fmla="*/ 155575 w 319088"/>
                <a:gd name="connsiteY261" fmla="*/ 89067 h 328613"/>
                <a:gd name="connsiteX262" fmla="*/ 156868 w 319088"/>
                <a:gd name="connsiteY262" fmla="*/ 90363 h 328613"/>
                <a:gd name="connsiteX263" fmla="*/ 187913 w 319088"/>
                <a:gd name="connsiteY263" fmla="*/ 96838 h 328613"/>
                <a:gd name="connsiteX264" fmla="*/ 189206 w 319088"/>
                <a:gd name="connsiteY264" fmla="*/ 96838 h 328613"/>
                <a:gd name="connsiteX265" fmla="*/ 190500 w 319088"/>
                <a:gd name="connsiteY265" fmla="*/ 96838 h 328613"/>
                <a:gd name="connsiteX266" fmla="*/ 190500 w 319088"/>
                <a:gd name="connsiteY266" fmla="*/ 95543 h 328613"/>
                <a:gd name="connsiteX267" fmla="*/ 190500 w 319088"/>
                <a:gd name="connsiteY267" fmla="*/ 57986 h 328613"/>
                <a:gd name="connsiteX268" fmla="*/ 189206 w 319088"/>
                <a:gd name="connsiteY268" fmla="*/ 56691 h 328613"/>
                <a:gd name="connsiteX269" fmla="*/ 158162 w 319088"/>
                <a:gd name="connsiteY269" fmla="*/ 47625 h 328613"/>
                <a:gd name="connsiteX270" fmla="*/ 156868 w 319088"/>
                <a:gd name="connsiteY270" fmla="*/ 47625 h 328613"/>
                <a:gd name="connsiteX271" fmla="*/ 73629 w 319088"/>
                <a:gd name="connsiteY271" fmla="*/ 34925 h 328613"/>
                <a:gd name="connsiteX272" fmla="*/ 49212 w 319088"/>
                <a:gd name="connsiteY272" fmla="*/ 50511 h 328613"/>
                <a:gd name="connsiteX273" fmla="*/ 49212 w 319088"/>
                <a:gd name="connsiteY273" fmla="*/ 51810 h 328613"/>
                <a:gd name="connsiteX274" fmla="*/ 49212 w 319088"/>
                <a:gd name="connsiteY274" fmla="*/ 90776 h 328613"/>
                <a:gd name="connsiteX275" fmla="*/ 49212 w 319088"/>
                <a:gd name="connsiteY275" fmla="*/ 92075 h 328613"/>
                <a:gd name="connsiteX276" fmla="*/ 50497 w 319088"/>
                <a:gd name="connsiteY276" fmla="*/ 92075 h 328613"/>
                <a:gd name="connsiteX277" fmla="*/ 51782 w 319088"/>
                <a:gd name="connsiteY277" fmla="*/ 92075 h 328613"/>
                <a:gd name="connsiteX278" fmla="*/ 76200 w 319088"/>
                <a:gd name="connsiteY278" fmla="*/ 81684 h 328613"/>
                <a:gd name="connsiteX279" fmla="*/ 76200 w 319088"/>
                <a:gd name="connsiteY279" fmla="*/ 79086 h 328613"/>
                <a:gd name="connsiteX280" fmla="*/ 76200 w 319088"/>
                <a:gd name="connsiteY280" fmla="*/ 36224 h 328613"/>
                <a:gd name="connsiteX281" fmla="*/ 76200 w 319088"/>
                <a:gd name="connsiteY281" fmla="*/ 34925 h 328613"/>
                <a:gd name="connsiteX282" fmla="*/ 73629 w 319088"/>
                <a:gd name="connsiteY282" fmla="*/ 34925 h 328613"/>
                <a:gd name="connsiteX283" fmla="*/ 100012 w 319088"/>
                <a:gd name="connsiteY283" fmla="*/ 30163 h 328613"/>
                <a:gd name="connsiteX284" fmla="*/ 100012 w 319088"/>
                <a:gd name="connsiteY284" fmla="*/ 32747 h 328613"/>
                <a:gd name="connsiteX285" fmla="*/ 100012 w 319088"/>
                <a:gd name="connsiteY285" fmla="*/ 76681 h 328613"/>
                <a:gd name="connsiteX286" fmla="*/ 101311 w 319088"/>
                <a:gd name="connsiteY286" fmla="*/ 77973 h 328613"/>
                <a:gd name="connsiteX287" fmla="*/ 140277 w 319088"/>
                <a:gd name="connsiteY287" fmla="*/ 85726 h 328613"/>
                <a:gd name="connsiteX288" fmla="*/ 141576 w 319088"/>
                <a:gd name="connsiteY288" fmla="*/ 85726 h 328613"/>
                <a:gd name="connsiteX289" fmla="*/ 142875 w 319088"/>
                <a:gd name="connsiteY289" fmla="*/ 84434 h 328613"/>
                <a:gd name="connsiteX290" fmla="*/ 142875 w 319088"/>
                <a:gd name="connsiteY290" fmla="*/ 43085 h 328613"/>
                <a:gd name="connsiteX291" fmla="*/ 141576 w 319088"/>
                <a:gd name="connsiteY291" fmla="*/ 41792 h 328613"/>
                <a:gd name="connsiteX292" fmla="*/ 102610 w 319088"/>
                <a:gd name="connsiteY292" fmla="*/ 30163 h 328613"/>
                <a:gd name="connsiteX293" fmla="*/ 100012 w 319088"/>
                <a:gd name="connsiteY293" fmla="*/ 30163 h 328613"/>
                <a:gd name="connsiteX294" fmla="*/ 87846 w 319088"/>
                <a:gd name="connsiteY294" fmla="*/ 0 h 328613"/>
                <a:gd name="connsiteX295" fmla="*/ 90430 w 319088"/>
                <a:gd name="connsiteY295" fmla="*/ 0 h 328613"/>
                <a:gd name="connsiteX296" fmla="*/ 204113 w 319088"/>
                <a:gd name="connsiteY296" fmla="*/ 37667 h 328613"/>
                <a:gd name="connsiteX297" fmla="*/ 207988 w 319088"/>
                <a:gd name="connsiteY297" fmla="*/ 42863 h 328613"/>
                <a:gd name="connsiteX298" fmla="*/ 207988 w 319088"/>
                <a:gd name="connsiteY298" fmla="*/ 70139 h 328613"/>
                <a:gd name="connsiteX299" fmla="*/ 248036 w 319088"/>
                <a:gd name="connsiteY299" fmla="*/ 54552 h 328613"/>
                <a:gd name="connsiteX300" fmla="*/ 250619 w 319088"/>
                <a:gd name="connsiteY300" fmla="*/ 53253 h 328613"/>
                <a:gd name="connsiteX301" fmla="*/ 251911 w 319088"/>
                <a:gd name="connsiteY301" fmla="*/ 53253 h 328613"/>
                <a:gd name="connsiteX302" fmla="*/ 315213 w 319088"/>
                <a:gd name="connsiteY302" fmla="*/ 74035 h 328613"/>
                <a:gd name="connsiteX303" fmla="*/ 319088 w 319088"/>
                <a:gd name="connsiteY303" fmla="*/ 80530 h 328613"/>
                <a:gd name="connsiteX304" fmla="*/ 319088 w 319088"/>
                <a:gd name="connsiteY304" fmla="*/ 266267 h 328613"/>
                <a:gd name="connsiteX305" fmla="*/ 315213 w 319088"/>
                <a:gd name="connsiteY305" fmla="*/ 271463 h 328613"/>
                <a:gd name="connsiteX306" fmla="*/ 251911 w 319088"/>
                <a:gd name="connsiteY306" fmla="*/ 287049 h 328613"/>
                <a:gd name="connsiteX307" fmla="*/ 204113 w 319088"/>
                <a:gd name="connsiteY307" fmla="*/ 300038 h 328613"/>
                <a:gd name="connsiteX308" fmla="*/ 89138 w 319088"/>
                <a:gd name="connsiteY308" fmla="*/ 328613 h 328613"/>
                <a:gd name="connsiteX309" fmla="*/ 87846 w 319088"/>
                <a:gd name="connsiteY309" fmla="*/ 328613 h 328613"/>
                <a:gd name="connsiteX310" fmla="*/ 85262 w 319088"/>
                <a:gd name="connsiteY310" fmla="*/ 328613 h 328613"/>
                <a:gd name="connsiteX311" fmla="*/ 2583 w 319088"/>
                <a:gd name="connsiteY311" fmla="*/ 281854 h 328613"/>
                <a:gd name="connsiteX312" fmla="*/ 0 w 319088"/>
                <a:gd name="connsiteY312" fmla="*/ 277957 h 328613"/>
                <a:gd name="connsiteX313" fmla="*/ 0 w 319088"/>
                <a:gd name="connsiteY313" fmla="*/ 64943 h 328613"/>
                <a:gd name="connsiteX314" fmla="*/ 1292 w 319088"/>
                <a:gd name="connsiteY314" fmla="*/ 61047 h 328613"/>
                <a:gd name="connsiteX315" fmla="*/ 85262 w 319088"/>
                <a:gd name="connsiteY315" fmla="*/ 1299 h 328613"/>
                <a:gd name="connsiteX316" fmla="*/ 87846 w 319088"/>
                <a:gd name="connsiteY31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319088" h="328613">
                  <a:moveTo>
                    <a:pt x="140277" y="225425"/>
                  </a:moveTo>
                  <a:cubicBezTo>
                    <a:pt x="140277" y="225425"/>
                    <a:pt x="140277" y="225425"/>
                    <a:pt x="101311" y="229351"/>
                  </a:cubicBezTo>
                  <a:cubicBezTo>
                    <a:pt x="100012" y="229351"/>
                    <a:pt x="100012" y="229351"/>
                    <a:pt x="100012" y="230660"/>
                  </a:cubicBezTo>
                  <a:cubicBezTo>
                    <a:pt x="100012" y="230660"/>
                    <a:pt x="100012" y="230660"/>
                    <a:pt x="100012" y="319646"/>
                  </a:cubicBezTo>
                  <a:cubicBezTo>
                    <a:pt x="100012" y="320954"/>
                    <a:pt x="100012" y="320954"/>
                    <a:pt x="100012" y="322263"/>
                  </a:cubicBezTo>
                  <a:cubicBezTo>
                    <a:pt x="101311" y="322263"/>
                    <a:pt x="101311" y="322263"/>
                    <a:pt x="101311" y="322263"/>
                  </a:cubicBezTo>
                  <a:cubicBezTo>
                    <a:pt x="101311" y="322263"/>
                    <a:pt x="101311" y="322263"/>
                    <a:pt x="102610" y="322263"/>
                  </a:cubicBezTo>
                  <a:cubicBezTo>
                    <a:pt x="102610" y="322263"/>
                    <a:pt x="102610" y="322263"/>
                    <a:pt x="140277" y="311794"/>
                  </a:cubicBezTo>
                  <a:cubicBezTo>
                    <a:pt x="141576" y="311794"/>
                    <a:pt x="142875" y="311794"/>
                    <a:pt x="142875" y="310485"/>
                  </a:cubicBezTo>
                  <a:lnTo>
                    <a:pt x="142875" y="228042"/>
                  </a:lnTo>
                  <a:cubicBezTo>
                    <a:pt x="142875" y="226734"/>
                    <a:pt x="141576" y="226734"/>
                    <a:pt x="141576" y="226734"/>
                  </a:cubicBezTo>
                  <a:cubicBezTo>
                    <a:pt x="141576" y="225425"/>
                    <a:pt x="140277" y="225425"/>
                    <a:pt x="140277" y="225425"/>
                  </a:cubicBezTo>
                  <a:close/>
                  <a:moveTo>
                    <a:pt x="49212" y="223838"/>
                  </a:moveTo>
                  <a:cubicBezTo>
                    <a:pt x="49212" y="225108"/>
                    <a:pt x="49212" y="225108"/>
                    <a:pt x="49212" y="226378"/>
                  </a:cubicBezTo>
                  <a:cubicBezTo>
                    <a:pt x="49212" y="226378"/>
                    <a:pt x="49212" y="226378"/>
                    <a:pt x="49212" y="263208"/>
                  </a:cubicBezTo>
                  <a:cubicBezTo>
                    <a:pt x="49212" y="264478"/>
                    <a:pt x="49212" y="264478"/>
                    <a:pt x="50497" y="265748"/>
                  </a:cubicBezTo>
                  <a:cubicBezTo>
                    <a:pt x="50497" y="265748"/>
                    <a:pt x="50497" y="265748"/>
                    <a:pt x="74915" y="274638"/>
                  </a:cubicBezTo>
                  <a:cubicBezTo>
                    <a:pt x="74915" y="274638"/>
                    <a:pt x="76200" y="274638"/>
                    <a:pt x="76200" y="273368"/>
                  </a:cubicBezTo>
                  <a:cubicBezTo>
                    <a:pt x="76200" y="273368"/>
                    <a:pt x="76200" y="273368"/>
                    <a:pt x="76200" y="272098"/>
                  </a:cubicBezTo>
                  <a:lnTo>
                    <a:pt x="76200" y="230188"/>
                  </a:lnTo>
                  <a:cubicBezTo>
                    <a:pt x="76200" y="228918"/>
                    <a:pt x="76200" y="228918"/>
                    <a:pt x="74915" y="228918"/>
                  </a:cubicBezTo>
                  <a:cubicBezTo>
                    <a:pt x="74915" y="228918"/>
                    <a:pt x="74915" y="228918"/>
                    <a:pt x="50497" y="223838"/>
                  </a:cubicBezTo>
                  <a:cubicBezTo>
                    <a:pt x="50497" y="223838"/>
                    <a:pt x="50497" y="223838"/>
                    <a:pt x="49212" y="223838"/>
                  </a:cubicBezTo>
                  <a:close/>
                  <a:moveTo>
                    <a:pt x="189206" y="222250"/>
                  </a:moveTo>
                  <a:cubicBezTo>
                    <a:pt x="189206" y="222250"/>
                    <a:pt x="189206" y="222250"/>
                    <a:pt x="156868" y="224848"/>
                  </a:cubicBezTo>
                  <a:cubicBezTo>
                    <a:pt x="156868" y="224848"/>
                    <a:pt x="155575" y="226147"/>
                    <a:pt x="155575" y="226147"/>
                  </a:cubicBezTo>
                  <a:cubicBezTo>
                    <a:pt x="155575" y="226147"/>
                    <a:pt x="155575" y="226147"/>
                    <a:pt x="155575" y="305377"/>
                  </a:cubicBezTo>
                  <a:cubicBezTo>
                    <a:pt x="155575" y="306676"/>
                    <a:pt x="155575" y="306676"/>
                    <a:pt x="156868" y="307975"/>
                  </a:cubicBezTo>
                  <a:cubicBezTo>
                    <a:pt x="156868" y="307975"/>
                    <a:pt x="156868" y="307975"/>
                    <a:pt x="158162" y="307975"/>
                  </a:cubicBezTo>
                  <a:cubicBezTo>
                    <a:pt x="158162" y="307975"/>
                    <a:pt x="158162" y="307975"/>
                    <a:pt x="189206" y="300182"/>
                  </a:cubicBezTo>
                  <a:cubicBezTo>
                    <a:pt x="190500" y="300182"/>
                    <a:pt x="190500" y="298883"/>
                    <a:pt x="190500" y="297584"/>
                  </a:cubicBezTo>
                  <a:lnTo>
                    <a:pt x="190500" y="223549"/>
                  </a:lnTo>
                  <a:cubicBezTo>
                    <a:pt x="190500" y="223549"/>
                    <a:pt x="190500" y="223549"/>
                    <a:pt x="190500" y="222250"/>
                  </a:cubicBezTo>
                  <a:cubicBezTo>
                    <a:pt x="189206" y="222250"/>
                    <a:pt x="189206" y="222250"/>
                    <a:pt x="189206" y="222250"/>
                  </a:cubicBezTo>
                  <a:close/>
                  <a:moveTo>
                    <a:pt x="12700" y="217488"/>
                  </a:moveTo>
                  <a:cubicBezTo>
                    <a:pt x="12700" y="217488"/>
                    <a:pt x="12700" y="218778"/>
                    <a:pt x="12700" y="218778"/>
                  </a:cubicBezTo>
                  <a:cubicBezTo>
                    <a:pt x="12700" y="218778"/>
                    <a:pt x="12700" y="218778"/>
                    <a:pt x="12700" y="251024"/>
                  </a:cubicBezTo>
                  <a:cubicBezTo>
                    <a:pt x="12700" y="252314"/>
                    <a:pt x="12700" y="252314"/>
                    <a:pt x="13970" y="252314"/>
                  </a:cubicBezTo>
                  <a:cubicBezTo>
                    <a:pt x="13970" y="252314"/>
                    <a:pt x="13970" y="252314"/>
                    <a:pt x="29210" y="258763"/>
                  </a:cubicBezTo>
                  <a:cubicBezTo>
                    <a:pt x="30480" y="258763"/>
                    <a:pt x="30480" y="258763"/>
                    <a:pt x="30480" y="258763"/>
                  </a:cubicBezTo>
                  <a:cubicBezTo>
                    <a:pt x="30480" y="258763"/>
                    <a:pt x="31750" y="258763"/>
                    <a:pt x="31750" y="258763"/>
                  </a:cubicBezTo>
                  <a:cubicBezTo>
                    <a:pt x="31750" y="258763"/>
                    <a:pt x="31750" y="257473"/>
                    <a:pt x="31750" y="257473"/>
                  </a:cubicBezTo>
                  <a:lnTo>
                    <a:pt x="31750" y="222647"/>
                  </a:lnTo>
                  <a:cubicBezTo>
                    <a:pt x="31750" y="221358"/>
                    <a:pt x="31750" y="220068"/>
                    <a:pt x="30480" y="220068"/>
                  </a:cubicBezTo>
                  <a:cubicBezTo>
                    <a:pt x="30480" y="220068"/>
                    <a:pt x="30480" y="220068"/>
                    <a:pt x="13970" y="217488"/>
                  </a:cubicBezTo>
                  <a:cubicBezTo>
                    <a:pt x="13970" y="217488"/>
                    <a:pt x="13970" y="217488"/>
                    <a:pt x="12700" y="217488"/>
                  </a:cubicBezTo>
                  <a:close/>
                  <a:moveTo>
                    <a:pt x="280105" y="214313"/>
                  </a:moveTo>
                  <a:cubicBezTo>
                    <a:pt x="280105" y="214313"/>
                    <a:pt x="280105" y="214313"/>
                    <a:pt x="261584" y="215595"/>
                  </a:cubicBezTo>
                  <a:cubicBezTo>
                    <a:pt x="260350" y="215595"/>
                    <a:pt x="260350" y="216877"/>
                    <a:pt x="260350" y="216877"/>
                  </a:cubicBezTo>
                  <a:cubicBezTo>
                    <a:pt x="260350" y="216877"/>
                    <a:pt x="260350" y="216877"/>
                    <a:pt x="260350" y="278424"/>
                  </a:cubicBezTo>
                  <a:cubicBezTo>
                    <a:pt x="260350" y="279706"/>
                    <a:pt x="260350" y="279706"/>
                    <a:pt x="260350" y="279706"/>
                  </a:cubicBezTo>
                  <a:cubicBezTo>
                    <a:pt x="261584" y="279706"/>
                    <a:pt x="261584" y="280988"/>
                    <a:pt x="261584" y="280988"/>
                  </a:cubicBezTo>
                  <a:cubicBezTo>
                    <a:pt x="261584" y="280988"/>
                    <a:pt x="261584" y="280988"/>
                    <a:pt x="262819" y="280988"/>
                  </a:cubicBezTo>
                  <a:cubicBezTo>
                    <a:pt x="262819" y="280988"/>
                    <a:pt x="262819" y="280988"/>
                    <a:pt x="280105" y="275859"/>
                  </a:cubicBezTo>
                  <a:cubicBezTo>
                    <a:pt x="281340" y="275859"/>
                    <a:pt x="282575" y="274577"/>
                    <a:pt x="282575" y="273295"/>
                  </a:cubicBezTo>
                  <a:lnTo>
                    <a:pt x="282575" y="215595"/>
                  </a:lnTo>
                  <a:cubicBezTo>
                    <a:pt x="282575" y="215595"/>
                    <a:pt x="281340" y="214313"/>
                    <a:pt x="281340" y="214313"/>
                  </a:cubicBezTo>
                  <a:cubicBezTo>
                    <a:pt x="281340" y="214313"/>
                    <a:pt x="280105" y="214313"/>
                    <a:pt x="280105" y="214313"/>
                  </a:cubicBezTo>
                  <a:close/>
                  <a:moveTo>
                    <a:pt x="306983" y="211138"/>
                  </a:moveTo>
                  <a:cubicBezTo>
                    <a:pt x="306983" y="211138"/>
                    <a:pt x="306983" y="211138"/>
                    <a:pt x="290215" y="212428"/>
                  </a:cubicBezTo>
                  <a:cubicBezTo>
                    <a:pt x="288925" y="212428"/>
                    <a:pt x="288925" y="213718"/>
                    <a:pt x="288925" y="215008"/>
                  </a:cubicBezTo>
                  <a:cubicBezTo>
                    <a:pt x="288925" y="215008"/>
                    <a:pt x="288925" y="215008"/>
                    <a:pt x="288925" y="271761"/>
                  </a:cubicBezTo>
                  <a:cubicBezTo>
                    <a:pt x="288925" y="271761"/>
                    <a:pt x="288925" y="273051"/>
                    <a:pt x="288925" y="273051"/>
                  </a:cubicBezTo>
                  <a:cubicBezTo>
                    <a:pt x="288925" y="273051"/>
                    <a:pt x="290215" y="273051"/>
                    <a:pt x="290215" y="273051"/>
                  </a:cubicBezTo>
                  <a:cubicBezTo>
                    <a:pt x="290215" y="273051"/>
                    <a:pt x="290215" y="273051"/>
                    <a:pt x="308273" y="269181"/>
                  </a:cubicBezTo>
                  <a:cubicBezTo>
                    <a:pt x="308273" y="269181"/>
                    <a:pt x="309563" y="267892"/>
                    <a:pt x="309563" y="266602"/>
                  </a:cubicBezTo>
                  <a:cubicBezTo>
                    <a:pt x="309563" y="266602"/>
                    <a:pt x="309563" y="266602"/>
                    <a:pt x="308273" y="212428"/>
                  </a:cubicBezTo>
                  <a:cubicBezTo>
                    <a:pt x="308273" y="212428"/>
                    <a:pt x="308273" y="212428"/>
                    <a:pt x="308273" y="211138"/>
                  </a:cubicBezTo>
                  <a:cubicBezTo>
                    <a:pt x="306983" y="211138"/>
                    <a:pt x="306983" y="211138"/>
                    <a:pt x="306983" y="211138"/>
                  </a:cubicBezTo>
                  <a:close/>
                  <a:moveTo>
                    <a:pt x="290195" y="169863"/>
                  </a:moveTo>
                  <a:cubicBezTo>
                    <a:pt x="290195" y="169863"/>
                    <a:pt x="288925" y="169863"/>
                    <a:pt x="288925" y="171196"/>
                  </a:cubicBezTo>
                  <a:cubicBezTo>
                    <a:pt x="288925" y="171196"/>
                    <a:pt x="288925" y="171196"/>
                    <a:pt x="288925" y="172530"/>
                  </a:cubicBezTo>
                  <a:lnTo>
                    <a:pt x="288925" y="201867"/>
                  </a:lnTo>
                  <a:cubicBezTo>
                    <a:pt x="288925" y="201867"/>
                    <a:pt x="288925" y="201867"/>
                    <a:pt x="288925" y="203201"/>
                  </a:cubicBezTo>
                  <a:cubicBezTo>
                    <a:pt x="288925" y="203201"/>
                    <a:pt x="290195" y="203201"/>
                    <a:pt x="290195" y="203201"/>
                  </a:cubicBezTo>
                  <a:cubicBezTo>
                    <a:pt x="290195" y="203201"/>
                    <a:pt x="290195" y="203201"/>
                    <a:pt x="306705" y="201867"/>
                  </a:cubicBezTo>
                  <a:cubicBezTo>
                    <a:pt x="307975" y="201867"/>
                    <a:pt x="307975" y="201867"/>
                    <a:pt x="307975" y="200534"/>
                  </a:cubicBezTo>
                  <a:cubicBezTo>
                    <a:pt x="307975" y="200534"/>
                    <a:pt x="307975" y="200534"/>
                    <a:pt x="307975" y="172530"/>
                  </a:cubicBezTo>
                  <a:cubicBezTo>
                    <a:pt x="307975" y="171196"/>
                    <a:pt x="307975" y="171196"/>
                    <a:pt x="306705" y="171196"/>
                  </a:cubicBezTo>
                  <a:cubicBezTo>
                    <a:pt x="306705" y="171196"/>
                    <a:pt x="306705" y="171196"/>
                    <a:pt x="290195" y="169863"/>
                  </a:cubicBezTo>
                  <a:close/>
                  <a:moveTo>
                    <a:pt x="261584" y="168275"/>
                  </a:moveTo>
                  <a:cubicBezTo>
                    <a:pt x="261584" y="168275"/>
                    <a:pt x="260350" y="168275"/>
                    <a:pt x="260350" y="169568"/>
                  </a:cubicBezTo>
                  <a:cubicBezTo>
                    <a:pt x="260350" y="169568"/>
                    <a:pt x="260350" y="169568"/>
                    <a:pt x="260350" y="170862"/>
                  </a:cubicBezTo>
                  <a:cubicBezTo>
                    <a:pt x="260350" y="170862"/>
                    <a:pt x="260350" y="170862"/>
                    <a:pt x="260350" y="201906"/>
                  </a:cubicBezTo>
                  <a:cubicBezTo>
                    <a:pt x="260350" y="201906"/>
                    <a:pt x="260350" y="201906"/>
                    <a:pt x="260350" y="203200"/>
                  </a:cubicBezTo>
                  <a:cubicBezTo>
                    <a:pt x="260350" y="203200"/>
                    <a:pt x="261584" y="203200"/>
                    <a:pt x="261584" y="203200"/>
                  </a:cubicBezTo>
                  <a:cubicBezTo>
                    <a:pt x="261584" y="203200"/>
                    <a:pt x="261584" y="203200"/>
                    <a:pt x="280105" y="201906"/>
                  </a:cubicBezTo>
                  <a:cubicBezTo>
                    <a:pt x="281340" y="201906"/>
                    <a:pt x="282575" y="201906"/>
                    <a:pt x="282575" y="200613"/>
                  </a:cubicBezTo>
                  <a:lnTo>
                    <a:pt x="282575" y="170862"/>
                  </a:lnTo>
                  <a:cubicBezTo>
                    <a:pt x="282575" y="170862"/>
                    <a:pt x="281340" y="169568"/>
                    <a:pt x="280105" y="169568"/>
                  </a:cubicBezTo>
                  <a:cubicBezTo>
                    <a:pt x="280105" y="169568"/>
                    <a:pt x="280105" y="169568"/>
                    <a:pt x="261584" y="168275"/>
                  </a:cubicBezTo>
                  <a:close/>
                  <a:moveTo>
                    <a:pt x="214024" y="168275"/>
                  </a:moveTo>
                  <a:cubicBezTo>
                    <a:pt x="214024" y="169567"/>
                    <a:pt x="212725" y="169567"/>
                    <a:pt x="212725" y="169567"/>
                  </a:cubicBezTo>
                  <a:cubicBezTo>
                    <a:pt x="212725" y="169567"/>
                    <a:pt x="212725" y="169567"/>
                    <a:pt x="212725" y="222546"/>
                  </a:cubicBezTo>
                  <a:cubicBezTo>
                    <a:pt x="212725" y="222546"/>
                    <a:pt x="214024" y="222546"/>
                    <a:pt x="214024" y="223838"/>
                  </a:cubicBezTo>
                  <a:cubicBezTo>
                    <a:pt x="214024" y="223838"/>
                    <a:pt x="214024" y="223838"/>
                    <a:pt x="215322" y="223838"/>
                  </a:cubicBezTo>
                  <a:cubicBezTo>
                    <a:pt x="215322" y="223838"/>
                    <a:pt x="215322" y="223838"/>
                    <a:pt x="240001" y="221254"/>
                  </a:cubicBezTo>
                  <a:cubicBezTo>
                    <a:pt x="240001" y="221254"/>
                    <a:pt x="241300" y="221254"/>
                    <a:pt x="241300" y="219962"/>
                  </a:cubicBezTo>
                  <a:lnTo>
                    <a:pt x="241300" y="170859"/>
                  </a:lnTo>
                  <a:cubicBezTo>
                    <a:pt x="241300" y="169567"/>
                    <a:pt x="240001" y="169567"/>
                    <a:pt x="240001" y="169567"/>
                  </a:cubicBezTo>
                  <a:cubicBezTo>
                    <a:pt x="240001" y="169567"/>
                    <a:pt x="240001" y="169567"/>
                    <a:pt x="215322" y="168275"/>
                  </a:cubicBezTo>
                  <a:cubicBezTo>
                    <a:pt x="214024" y="168275"/>
                    <a:pt x="214024" y="168275"/>
                    <a:pt x="214024" y="168275"/>
                  </a:cubicBezTo>
                  <a:close/>
                  <a:moveTo>
                    <a:pt x="30480" y="168275"/>
                  </a:moveTo>
                  <a:cubicBezTo>
                    <a:pt x="30480" y="168275"/>
                    <a:pt x="30480" y="168275"/>
                    <a:pt x="13970" y="169545"/>
                  </a:cubicBezTo>
                  <a:cubicBezTo>
                    <a:pt x="12700" y="169545"/>
                    <a:pt x="12700" y="170815"/>
                    <a:pt x="12700" y="170815"/>
                  </a:cubicBezTo>
                  <a:cubicBezTo>
                    <a:pt x="12700" y="170815"/>
                    <a:pt x="12700" y="170815"/>
                    <a:pt x="12700" y="202565"/>
                  </a:cubicBezTo>
                  <a:cubicBezTo>
                    <a:pt x="12700" y="203835"/>
                    <a:pt x="12700" y="203835"/>
                    <a:pt x="13970" y="203835"/>
                  </a:cubicBezTo>
                  <a:cubicBezTo>
                    <a:pt x="13970" y="203835"/>
                    <a:pt x="13970" y="203835"/>
                    <a:pt x="30480" y="206375"/>
                  </a:cubicBezTo>
                  <a:cubicBezTo>
                    <a:pt x="30480" y="206375"/>
                    <a:pt x="31750" y="206375"/>
                    <a:pt x="31750" y="205105"/>
                  </a:cubicBezTo>
                  <a:cubicBezTo>
                    <a:pt x="31750" y="205105"/>
                    <a:pt x="31750" y="205105"/>
                    <a:pt x="31750" y="203835"/>
                  </a:cubicBezTo>
                  <a:lnTo>
                    <a:pt x="31750" y="169545"/>
                  </a:lnTo>
                  <a:cubicBezTo>
                    <a:pt x="31750" y="169545"/>
                    <a:pt x="31750" y="169545"/>
                    <a:pt x="31750" y="168275"/>
                  </a:cubicBezTo>
                  <a:cubicBezTo>
                    <a:pt x="31750" y="168275"/>
                    <a:pt x="30480" y="168275"/>
                    <a:pt x="30480" y="168275"/>
                  </a:cubicBezTo>
                  <a:close/>
                  <a:moveTo>
                    <a:pt x="158162" y="165100"/>
                  </a:moveTo>
                  <a:cubicBezTo>
                    <a:pt x="156868" y="165100"/>
                    <a:pt x="156868" y="165100"/>
                    <a:pt x="156868" y="166407"/>
                  </a:cubicBezTo>
                  <a:cubicBezTo>
                    <a:pt x="155575" y="166407"/>
                    <a:pt x="155575" y="166407"/>
                    <a:pt x="155575" y="167715"/>
                  </a:cubicBezTo>
                  <a:cubicBezTo>
                    <a:pt x="155575" y="167715"/>
                    <a:pt x="155575" y="167715"/>
                    <a:pt x="155575" y="206935"/>
                  </a:cubicBezTo>
                  <a:cubicBezTo>
                    <a:pt x="155575" y="208243"/>
                    <a:pt x="155575" y="208243"/>
                    <a:pt x="156868" y="208243"/>
                  </a:cubicBezTo>
                  <a:cubicBezTo>
                    <a:pt x="156868" y="208243"/>
                    <a:pt x="156868" y="209550"/>
                    <a:pt x="158162" y="209550"/>
                  </a:cubicBezTo>
                  <a:cubicBezTo>
                    <a:pt x="158162" y="209550"/>
                    <a:pt x="158162" y="209550"/>
                    <a:pt x="189206" y="208243"/>
                  </a:cubicBezTo>
                  <a:cubicBezTo>
                    <a:pt x="190500" y="208243"/>
                    <a:pt x="190500" y="206935"/>
                    <a:pt x="190500" y="205628"/>
                  </a:cubicBezTo>
                  <a:lnTo>
                    <a:pt x="190500" y="169022"/>
                  </a:lnTo>
                  <a:cubicBezTo>
                    <a:pt x="190500" y="167715"/>
                    <a:pt x="189206" y="166407"/>
                    <a:pt x="189206" y="166407"/>
                  </a:cubicBezTo>
                  <a:cubicBezTo>
                    <a:pt x="189206" y="166407"/>
                    <a:pt x="189206" y="166407"/>
                    <a:pt x="158162" y="165100"/>
                  </a:cubicBezTo>
                  <a:close/>
                  <a:moveTo>
                    <a:pt x="100012" y="163513"/>
                  </a:moveTo>
                  <a:cubicBezTo>
                    <a:pt x="100012" y="163513"/>
                    <a:pt x="100012" y="164800"/>
                    <a:pt x="100012" y="164800"/>
                  </a:cubicBezTo>
                  <a:cubicBezTo>
                    <a:pt x="100012" y="164800"/>
                    <a:pt x="100012" y="164800"/>
                    <a:pt x="100012" y="208564"/>
                  </a:cubicBezTo>
                  <a:cubicBezTo>
                    <a:pt x="100012" y="209851"/>
                    <a:pt x="100012" y="209851"/>
                    <a:pt x="100012" y="209851"/>
                  </a:cubicBezTo>
                  <a:cubicBezTo>
                    <a:pt x="100012" y="209851"/>
                    <a:pt x="101311" y="211138"/>
                    <a:pt x="101311" y="211138"/>
                  </a:cubicBezTo>
                  <a:cubicBezTo>
                    <a:pt x="101311" y="211138"/>
                    <a:pt x="101311" y="211138"/>
                    <a:pt x="140277" y="208564"/>
                  </a:cubicBezTo>
                  <a:cubicBezTo>
                    <a:pt x="141576" y="208564"/>
                    <a:pt x="142875" y="208564"/>
                    <a:pt x="142875" y="207276"/>
                  </a:cubicBezTo>
                  <a:lnTo>
                    <a:pt x="142875" y="166087"/>
                  </a:lnTo>
                  <a:cubicBezTo>
                    <a:pt x="142875" y="164800"/>
                    <a:pt x="141576" y="164800"/>
                    <a:pt x="140277" y="164800"/>
                  </a:cubicBezTo>
                  <a:cubicBezTo>
                    <a:pt x="140277" y="164800"/>
                    <a:pt x="140277" y="164800"/>
                    <a:pt x="101311" y="163513"/>
                  </a:cubicBezTo>
                  <a:cubicBezTo>
                    <a:pt x="101311" y="163513"/>
                    <a:pt x="100012" y="163513"/>
                    <a:pt x="100012" y="163513"/>
                  </a:cubicBezTo>
                  <a:close/>
                  <a:moveTo>
                    <a:pt x="74915" y="163513"/>
                  </a:moveTo>
                  <a:cubicBezTo>
                    <a:pt x="74915" y="163513"/>
                    <a:pt x="74915" y="163513"/>
                    <a:pt x="50497" y="166159"/>
                  </a:cubicBezTo>
                  <a:cubicBezTo>
                    <a:pt x="49212" y="166159"/>
                    <a:pt x="49212" y="166159"/>
                    <a:pt x="49212" y="167482"/>
                  </a:cubicBezTo>
                  <a:cubicBezTo>
                    <a:pt x="49212" y="167482"/>
                    <a:pt x="49212" y="167482"/>
                    <a:pt x="49212" y="207169"/>
                  </a:cubicBezTo>
                  <a:cubicBezTo>
                    <a:pt x="49212" y="207169"/>
                    <a:pt x="49212" y="208492"/>
                    <a:pt x="50497" y="208492"/>
                  </a:cubicBezTo>
                  <a:cubicBezTo>
                    <a:pt x="50497" y="208492"/>
                    <a:pt x="50497" y="208492"/>
                    <a:pt x="74915" y="211138"/>
                  </a:cubicBezTo>
                  <a:cubicBezTo>
                    <a:pt x="74915" y="211138"/>
                    <a:pt x="76200" y="211138"/>
                    <a:pt x="76200" y="211138"/>
                  </a:cubicBezTo>
                  <a:cubicBezTo>
                    <a:pt x="76200" y="209815"/>
                    <a:pt x="76200" y="209815"/>
                    <a:pt x="76200" y="209815"/>
                  </a:cubicBezTo>
                  <a:lnTo>
                    <a:pt x="76200" y="164836"/>
                  </a:lnTo>
                  <a:cubicBezTo>
                    <a:pt x="76200" y="164836"/>
                    <a:pt x="76200" y="164836"/>
                    <a:pt x="76200" y="163513"/>
                  </a:cubicBezTo>
                  <a:cubicBezTo>
                    <a:pt x="76200" y="163513"/>
                    <a:pt x="74915" y="163513"/>
                    <a:pt x="74915" y="163513"/>
                  </a:cubicBezTo>
                  <a:close/>
                  <a:moveTo>
                    <a:pt x="288925" y="127000"/>
                  </a:moveTo>
                  <a:cubicBezTo>
                    <a:pt x="288925" y="128343"/>
                    <a:pt x="288925" y="128343"/>
                    <a:pt x="288925" y="129687"/>
                  </a:cubicBezTo>
                  <a:lnTo>
                    <a:pt x="288925" y="159238"/>
                  </a:lnTo>
                  <a:cubicBezTo>
                    <a:pt x="288925" y="159238"/>
                    <a:pt x="288925" y="160582"/>
                    <a:pt x="290195" y="160582"/>
                  </a:cubicBezTo>
                  <a:cubicBezTo>
                    <a:pt x="290195" y="160582"/>
                    <a:pt x="290195" y="160582"/>
                    <a:pt x="306705" y="161925"/>
                  </a:cubicBezTo>
                  <a:cubicBezTo>
                    <a:pt x="306705" y="161925"/>
                    <a:pt x="307975" y="161925"/>
                    <a:pt x="307975" y="161925"/>
                  </a:cubicBezTo>
                  <a:cubicBezTo>
                    <a:pt x="307975" y="160582"/>
                    <a:pt x="307975" y="160582"/>
                    <a:pt x="307975" y="160582"/>
                  </a:cubicBezTo>
                  <a:cubicBezTo>
                    <a:pt x="307975" y="160582"/>
                    <a:pt x="307975" y="160582"/>
                    <a:pt x="307975" y="132373"/>
                  </a:cubicBezTo>
                  <a:cubicBezTo>
                    <a:pt x="307975" y="131030"/>
                    <a:pt x="307975" y="129687"/>
                    <a:pt x="306705" y="129687"/>
                  </a:cubicBezTo>
                  <a:cubicBezTo>
                    <a:pt x="306705" y="129687"/>
                    <a:pt x="306705" y="129687"/>
                    <a:pt x="290195" y="127000"/>
                  </a:cubicBezTo>
                  <a:cubicBezTo>
                    <a:pt x="290195" y="127000"/>
                    <a:pt x="288925" y="127000"/>
                    <a:pt x="288925" y="127000"/>
                  </a:cubicBezTo>
                  <a:close/>
                  <a:moveTo>
                    <a:pt x="260350" y="123542"/>
                  </a:moveTo>
                  <a:cubicBezTo>
                    <a:pt x="260350" y="123542"/>
                    <a:pt x="260350" y="124846"/>
                    <a:pt x="260350" y="124846"/>
                  </a:cubicBezTo>
                  <a:cubicBezTo>
                    <a:pt x="260350" y="124846"/>
                    <a:pt x="260350" y="124846"/>
                    <a:pt x="260350" y="156143"/>
                  </a:cubicBezTo>
                  <a:cubicBezTo>
                    <a:pt x="260350" y="157447"/>
                    <a:pt x="260350" y="157447"/>
                    <a:pt x="261584" y="157447"/>
                  </a:cubicBezTo>
                  <a:cubicBezTo>
                    <a:pt x="261584" y="157447"/>
                    <a:pt x="261584" y="157447"/>
                    <a:pt x="280105" y="158751"/>
                  </a:cubicBezTo>
                  <a:cubicBezTo>
                    <a:pt x="280105" y="158751"/>
                    <a:pt x="281340" y="158751"/>
                    <a:pt x="281340" y="158751"/>
                  </a:cubicBezTo>
                  <a:cubicBezTo>
                    <a:pt x="281340" y="158751"/>
                    <a:pt x="282575" y="157447"/>
                    <a:pt x="282575" y="157447"/>
                  </a:cubicBezTo>
                  <a:lnTo>
                    <a:pt x="282575" y="127454"/>
                  </a:lnTo>
                  <a:cubicBezTo>
                    <a:pt x="282575" y="127454"/>
                    <a:pt x="281340" y="126150"/>
                    <a:pt x="280105" y="126150"/>
                  </a:cubicBezTo>
                  <a:cubicBezTo>
                    <a:pt x="280105" y="126150"/>
                    <a:pt x="280105" y="126150"/>
                    <a:pt x="261584" y="123542"/>
                  </a:cubicBezTo>
                  <a:cubicBezTo>
                    <a:pt x="261584" y="122238"/>
                    <a:pt x="261584" y="123542"/>
                    <a:pt x="260350" y="123542"/>
                  </a:cubicBezTo>
                  <a:close/>
                  <a:moveTo>
                    <a:pt x="29210" y="115590"/>
                  </a:moveTo>
                  <a:cubicBezTo>
                    <a:pt x="29210" y="115590"/>
                    <a:pt x="29210" y="115590"/>
                    <a:pt x="13970" y="120749"/>
                  </a:cubicBezTo>
                  <a:cubicBezTo>
                    <a:pt x="12700" y="120749"/>
                    <a:pt x="12700" y="122039"/>
                    <a:pt x="12700" y="122039"/>
                  </a:cubicBezTo>
                  <a:cubicBezTo>
                    <a:pt x="12700" y="122039"/>
                    <a:pt x="12700" y="122039"/>
                    <a:pt x="12700" y="154285"/>
                  </a:cubicBezTo>
                  <a:cubicBezTo>
                    <a:pt x="12700" y="154285"/>
                    <a:pt x="12700" y="155575"/>
                    <a:pt x="12700" y="155575"/>
                  </a:cubicBezTo>
                  <a:cubicBezTo>
                    <a:pt x="13970" y="155575"/>
                    <a:pt x="13970" y="155575"/>
                    <a:pt x="13970" y="155575"/>
                  </a:cubicBezTo>
                  <a:cubicBezTo>
                    <a:pt x="13970" y="155575"/>
                    <a:pt x="13970" y="155575"/>
                    <a:pt x="30480" y="152995"/>
                  </a:cubicBezTo>
                  <a:cubicBezTo>
                    <a:pt x="31750" y="152995"/>
                    <a:pt x="31750" y="152995"/>
                    <a:pt x="31750" y="151705"/>
                  </a:cubicBezTo>
                  <a:lnTo>
                    <a:pt x="31750" y="116880"/>
                  </a:lnTo>
                  <a:cubicBezTo>
                    <a:pt x="31750" y="115590"/>
                    <a:pt x="31750" y="115590"/>
                    <a:pt x="31750" y="115590"/>
                  </a:cubicBezTo>
                  <a:cubicBezTo>
                    <a:pt x="30480" y="114300"/>
                    <a:pt x="30480" y="114300"/>
                    <a:pt x="29210" y="115590"/>
                  </a:cubicBezTo>
                  <a:close/>
                  <a:moveTo>
                    <a:pt x="158162" y="104775"/>
                  </a:moveTo>
                  <a:cubicBezTo>
                    <a:pt x="156868" y="104775"/>
                    <a:pt x="156868" y="104775"/>
                    <a:pt x="156868" y="106098"/>
                  </a:cubicBezTo>
                  <a:cubicBezTo>
                    <a:pt x="155575" y="106098"/>
                    <a:pt x="155575" y="106098"/>
                    <a:pt x="155575" y="107421"/>
                  </a:cubicBezTo>
                  <a:cubicBezTo>
                    <a:pt x="155575" y="107421"/>
                    <a:pt x="155575" y="107421"/>
                    <a:pt x="155575" y="147108"/>
                  </a:cubicBezTo>
                  <a:cubicBezTo>
                    <a:pt x="155575" y="148431"/>
                    <a:pt x="156868" y="149754"/>
                    <a:pt x="156868" y="149754"/>
                  </a:cubicBezTo>
                  <a:cubicBezTo>
                    <a:pt x="156868" y="149754"/>
                    <a:pt x="156868" y="149754"/>
                    <a:pt x="189206" y="152400"/>
                  </a:cubicBezTo>
                  <a:cubicBezTo>
                    <a:pt x="189206" y="152400"/>
                    <a:pt x="189206" y="152400"/>
                    <a:pt x="190500" y="151077"/>
                  </a:cubicBezTo>
                  <a:cubicBezTo>
                    <a:pt x="190500" y="151077"/>
                    <a:pt x="190500" y="151077"/>
                    <a:pt x="190500" y="149754"/>
                  </a:cubicBezTo>
                  <a:lnTo>
                    <a:pt x="190500" y="112712"/>
                  </a:lnTo>
                  <a:cubicBezTo>
                    <a:pt x="190500" y="111390"/>
                    <a:pt x="190500" y="110067"/>
                    <a:pt x="189206" y="110067"/>
                  </a:cubicBezTo>
                  <a:cubicBezTo>
                    <a:pt x="189206" y="110067"/>
                    <a:pt x="189206" y="110067"/>
                    <a:pt x="158162" y="104775"/>
                  </a:cubicBezTo>
                  <a:close/>
                  <a:moveTo>
                    <a:pt x="74915" y="99735"/>
                  </a:moveTo>
                  <a:cubicBezTo>
                    <a:pt x="74915" y="99735"/>
                    <a:pt x="74915" y="99735"/>
                    <a:pt x="50497" y="107593"/>
                  </a:cubicBezTo>
                  <a:cubicBezTo>
                    <a:pt x="49212" y="107593"/>
                    <a:pt x="49212" y="108903"/>
                    <a:pt x="49212" y="110212"/>
                  </a:cubicBezTo>
                  <a:cubicBezTo>
                    <a:pt x="49212" y="110212"/>
                    <a:pt x="49212" y="110212"/>
                    <a:pt x="49212" y="148194"/>
                  </a:cubicBezTo>
                  <a:cubicBezTo>
                    <a:pt x="49212" y="149503"/>
                    <a:pt x="49212" y="149503"/>
                    <a:pt x="49212" y="149503"/>
                  </a:cubicBezTo>
                  <a:cubicBezTo>
                    <a:pt x="50497" y="150813"/>
                    <a:pt x="50497" y="150813"/>
                    <a:pt x="50497" y="150813"/>
                  </a:cubicBezTo>
                  <a:cubicBezTo>
                    <a:pt x="50497" y="150813"/>
                    <a:pt x="50497" y="150813"/>
                    <a:pt x="74915" y="145574"/>
                  </a:cubicBezTo>
                  <a:cubicBezTo>
                    <a:pt x="76200" y="145574"/>
                    <a:pt x="76200" y="145574"/>
                    <a:pt x="76200" y="144264"/>
                  </a:cubicBezTo>
                  <a:cubicBezTo>
                    <a:pt x="76200" y="144264"/>
                    <a:pt x="76200" y="144264"/>
                    <a:pt x="76200" y="101044"/>
                  </a:cubicBezTo>
                  <a:cubicBezTo>
                    <a:pt x="76200" y="99735"/>
                    <a:pt x="76200" y="99735"/>
                    <a:pt x="76200" y="99735"/>
                  </a:cubicBezTo>
                  <a:cubicBezTo>
                    <a:pt x="74915" y="98425"/>
                    <a:pt x="74915" y="98425"/>
                    <a:pt x="74915" y="99735"/>
                  </a:cubicBezTo>
                  <a:close/>
                  <a:moveTo>
                    <a:pt x="215322" y="98425"/>
                  </a:moveTo>
                  <a:cubicBezTo>
                    <a:pt x="215322" y="98425"/>
                    <a:pt x="214024" y="98425"/>
                    <a:pt x="214024" y="99695"/>
                  </a:cubicBezTo>
                  <a:cubicBezTo>
                    <a:pt x="214024" y="99695"/>
                    <a:pt x="212725" y="99695"/>
                    <a:pt x="212725" y="100965"/>
                  </a:cubicBezTo>
                  <a:cubicBezTo>
                    <a:pt x="212725" y="100965"/>
                    <a:pt x="212725" y="100965"/>
                    <a:pt x="212725" y="151765"/>
                  </a:cubicBezTo>
                  <a:cubicBezTo>
                    <a:pt x="212725" y="153035"/>
                    <a:pt x="214024" y="153035"/>
                    <a:pt x="215322" y="153035"/>
                  </a:cubicBezTo>
                  <a:cubicBezTo>
                    <a:pt x="215322" y="153035"/>
                    <a:pt x="215322" y="153035"/>
                    <a:pt x="238702" y="155575"/>
                  </a:cubicBezTo>
                  <a:cubicBezTo>
                    <a:pt x="238702" y="155575"/>
                    <a:pt x="238702" y="155575"/>
                    <a:pt x="240001" y="155575"/>
                  </a:cubicBezTo>
                  <a:cubicBezTo>
                    <a:pt x="240001" y="155575"/>
                    <a:pt x="240001" y="155575"/>
                    <a:pt x="241300" y="155575"/>
                  </a:cubicBezTo>
                  <a:cubicBezTo>
                    <a:pt x="241300" y="154305"/>
                    <a:pt x="241300" y="154305"/>
                    <a:pt x="241300" y="153035"/>
                  </a:cubicBezTo>
                  <a:lnTo>
                    <a:pt x="241300" y="106045"/>
                  </a:lnTo>
                  <a:cubicBezTo>
                    <a:pt x="241300" y="104775"/>
                    <a:pt x="241300" y="103505"/>
                    <a:pt x="240001" y="103505"/>
                  </a:cubicBezTo>
                  <a:cubicBezTo>
                    <a:pt x="240001" y="103505"/>
                    <a:pt x="240001" y="103505"/>
                    <a:pt x="215322" y="98425"/>
                  </a:cubicBezTo>
                  <a:close/>
                  <a:moveTo>
                    <a:pt x="101311" y="96838"/>
                  </a:moveTo>
                  <a:cubicBezTo>
                    <a:pt x="101311" y="96838"/>
                    <a:pt x="101311" y="96838"/>
                    <a:pt x="100012" y="98108"/>
                  </a:cubicBezTo>
                  <a:cubicBezTo>
                    <a:pt x="100012" y="98108"/>
                    <a:pt x="100012" y="98108"/>
                    <a:pt x="100012" y="99378"/>
                  </a:cubicBezTo>
                  <a:cubicBezTo>
                    <a:pt x="100012" y="99378"/>
                    <a:pt x="100012" y="99378"/>
                    <a:pt x="100012" y="142558"/>
                  </a:cubicBezTo>
                  <a:cubicBezTo>
                    <a:pt x="100012" y="143828"/>
                    <a:pt x="100012" y="143828"/>
                    <a:pt x="101311" y="143828"/>
                  </a:cubicBezTo>
                  <a:cubicBezTo>
                    <a:pt x="101311" y="143828"/>
                    <a:pt x="101311" y="143828"/>
                    <a:pt x="140277" y="147638"/>
                  </a:cubicBezTo>
                  <a:cubicBezTo>
                    <a:pt x="141576" y="147638"/>
                    <a:pt x="141576" y="147638"/>
                    <a:pt x="141576" y="146368"/>
                  </a:cubicBezTo>
                  <a:cubicBezTo>
                    <a:pt x="141576" y="146368"/>
                    <a:pt x="142875" y="146368"/>
                    <a:pt x="142875" y="145098"/>
                  </a:cubicBezTo>
                  <a:lnTo>
                    <a:pt x="142875" y="105728"/>
                  </a:lnTo>
                  <a:cubicBezTo>
                    <a:pt x="142875" y="104458"/>
                    <a:pt x="141576" y="103188"/>
                    <a:pt x="140277" y="103188"/>
                  </a:cubicBezTo>
                  <a:cubicBezTo>
                    <a:pt x="140277" y="103188"/>
                    <a:pt x="140277" y="103188"/>
                    <a:pt x="101311" y="96838"/>
                  </a:cubicBezTo>
                  <a:close/>
                  <a:moveTo>
                    <a:pt x="288925" y="84138"/>
                  </a:moveTo>
                  <a:cubicBezTo>
                    <a:pt x="288925" y="85442"/>
                    <a:pt x="288925" y="85442"/>
                    <a:pt x="288925" y="85442"/>
                  </a:cubicBezTo>
                  <a:lnTo>
                    <a:pt x="288925" y="115435"/>
                  </a:lnTo>
                  <a:cubicBezTo>
                    <a:pt x="288925" y="115435"/>
                    <a:pt x="288925" y="116739"/>
                    <a:pt x="290195" y="116739"/>
                  </a:cubicBezTo>
                  <a:cubicBezTo>
                    <a:pt x="290195" y="116739"/>
                    <a:pt x="290195" y="116739"/>
                    <a:pt x="305435" y="120651"/>
                  </a:cubicBezTo>
                  <a:cubicBezTo>
                    <a:pt x="306705" y="120651"/>
                    <a:pt x="306705" y="120651"/>
                    <a:pt x="306705" y="120651"/>
                  </a:cubicBezTo>
                  <a:cubicBezTo>
                    <a:pt x="306705" y="120651"/>
                    <a:pt x="306705" y="119347"/>
                    <a:pt x="307975" y="119347"/>
                  </a:cubicBezTo>
                  <a:cubicBezTo>
                    <a:pt x="307975" y="119347"/>
                    <a:pt x="307975" y="119347"/>
                    <a:pt x="307975" y="118043"/>
                  </a:cubicBezTo>
                  <a:cubicBezTo>
                    <a:pt x="307975" y="118043"/>
                    <a:pt x="307975" y="118043"/>
                    <a:pt x="307975" y="90658"/>
                  </a:cubicBezTo>
                  <a:cubicBezTo>
                    <a:pt x="307975" y="90658"/>
                    <a:pt x="307975" y="89354"/>
                    <a:pt x="306705" y="89354"/>
                  </a:cubicBezTo>
                  <a:cubicBezTo>
                    <a:pt x="306705" y="89354"/>
                    <a:pt x="306705" y="89354"/>
                    <a:pt x="290195" y="84138"/>
                  </a:cubicBezTo>
                  <a:cubicBezTo>
                    <a:pt x="290195" y="84138"/>
                    <a:pt x="288925" y="84138"/>
                    <a:pt x="288925" y="84138"/>
                  </a:cubicBezTo>
                  <a:close/>
                  <a:moveTo>
                    <a:pt x="260350" y="77788"/>
                  </a:moveTo>
                  <a:cubicBezTo>
                    <a:pt x="260350" y="77788"/>
                    <a:pt x="260350" y="79058"/>
                    <a:pt x="260350" y="79058"/>
                  </a:cubicBezTo>
                  <a:cubicBezTo>
                    <a:pt x="260350" y="79058"/>
                    <a:pt x="260350" y="79058"/>
                    <a:pt x="260350" y="109538"/>
                  </a:cubicBezTo>
                  <a:cubicBezTo>
                    <a:pt x="260350" y="110808"/>
                    <a:pt x="260350" y="110808"/>
                    <a:pt x="261584" y="110808"/>
                  </a:cubicBezTo>
                  <a:cubicBezTo>
                    <a:pt x="261584" y="110808"/>
                    <a:pt x="261584" y="110808"/>
                    <a:pt x="280105" y="115888"/>
                  </a:cubicBezTo>
                  <a:cubicBezTo>
                    <a:pt x="280105" y="115888"/>
                    <a:pt x="281340" y="114618"/>
                    <a:pt x="281340" y="114618"/>
                  </a:cubicBezTo>
                  <a:cubicBezTo>
                    <a:pt x="281340" y="114618"/>
                    <a:pt x="282575" y="114618"/>
                    <a:pt x="282575" y="113348"/>
                  </a:cubicBezTo>
                  <a:cubicBezTo>
                    <a:pt x="282575" y="113348"/>
                    <a:pt x="282575" y="113348"/>
                    <a:pt x="282575" y="85408"/>
                  </a:cubicBezTo>
                  <a:cubicBezTo>
                    <a:pt x="282575" y="84138"/>
                    <a:pt x="281340" y="82868"/>
                    <a:pt x="281340" y="82868"/>
                  </a:cubicBezTo>
                  <a:cubicBezTo>
                    <a:pt x="281340" y="82868"/>
                    <a:pt x="281340" y="82868"/>
                    <a:pt x="262819" y="77788"/>
                  </a:cubicBezTo>
                  <a:cubicBezTo>
                    <a:pt x="261584" y="77788"/>
                    <a:pt x="261584" y="77788"/>
                    <a:pt x="260350" y="77788"/>
                  </a:cubicBezTo>
                  <a:close/>
                  <a:moveTo>
                    <a:pt x="29210" y="63500"/>
                  </a:moveTo>
                  <a:cubicBezTo>
                    <a:pt x="29210" y="63500"/>
                    <a:pt x="29210" y="63500"/>
                    <a:pt x="12700" y="73731"/>
                  </a:cubicBezTo>
                  <a:cubicBezTo>
                    <a:pt x="12700" y="73731"/>
                    <a:pt x="12700" y="75009"/>
                    <a:pt x="12700" y="75009"/>
                  </a:cubicBezTo>
                  <a:cubicBezTo>
                    <a:pt x="12700" y="75009"/>
                    <a:pt x="12700" y="75009"/>
                    <a:pt x="12700" y="106980"/>
                  </a:cubicBezTo>
                  <a:cubicBezTo>
                    <a:pt x="12700" y="108259"/>
                    <a:pt x="12700" y="108259"/>
                    <a:pt x="12700" y="108259"/>
                  </a:cubicBezTo>
                  <a:cubicBezTo>
                    <a:pt x="13970" y="108259"/>
                    <a:pt x="13970" y="109538"/>
                    <a:pt x="13970" y="109538"/>
                  </a:cubicBezTo>
                  <a:cubicBezTo>
                    <a:pt x="13970" y="109538"/>
                    <a:pt x="15240" y="108259"/>
                    <a:pt x="15240" y="108259"/>
                  </a:cubicBezTo>
                  <a:cubicBezTo>
                    <a:pt x="15240" y="108259"/>
                    <a:pt x="15240" y="108259"/>
                    <a:pt x="31750" y="101865"/>
                  </a:cubicBezTo>
                  <a:cubicBezTo>
                    <a:pt x="31750" y="101865"/>
                    <a:pt x="31750" y="100586"/>
                    <a:pt x="31750" y="99307"/>
                  </a:cubicBezTo>
                  <a:lnTo>
                    <a:pt x="31750" y="66058"/>
                  </a:lnTo>
                  <a:cubicBezTo>
                    <a:pt x="31750" y="64779"/>
                    <a:pt x="31750" y="64779"/>
                    <a:pt x="31750" y="63500"/>
                  </a:cubicBezTo>
                  <a:cubicBezTo>
                    <a:pt x="30480" y="63500"/>
                    <a:pt x="30480" y="63500"/>
                    <a:pt x="29210" y="63500"/>
                  </a:cubicBezTo>
                  <a:close/>
                  <a:moveTo>
                    <a:pt x="156868" y="47625"/>
                  </a:moveTo>
                  <a:cubicBezTo>
                    <a:pt x="155575" y="47625"/>
                    <a:pt x="155575" y="48920"/>
                    <a:pt x="155575" y="48920"/>
                  </a:cubicBezTo>
                  <a:cubicBezTo>
                    <a:pt x="155575" y="48920"/>
                    <a:pt x="155575" y="48920"/>
                    <a:pt x="155575" y="89067"/>
                  </a:cubicBezTo>
                  <a:cubicBezTo>
                    <a:pt x="155575" y="89067"/>
                    <a:pt x="156868" y="90363"/>
                    <a:pt x="156868" y="90363"/>
                  </a:cubicBezTo>
                  <a:cubicBezTo>
                    <a:pt x="156868" y="90363"/>
                    <a:pt x="156868" y="90363"/>
                    <a:pt x="187913" y="96838"/>
                  </a:cubicBezTo>
                  <a:cubicBezTo>
                    <a:pt x="187913" y="96838"/>
                    <a:pt x="189206" y="96838"/>
                    <a:pt x="189206" y="96838"/>
                  </a:cubicBezTo>
                  <a:cubicBezTo>
                    <a:pt x="189206" y="96838"/>
                    <a:pt x="189206" y="96838"/>
                    <a:pt x="190500" y="96838"/>
                  </a:cubicBezTo>
                  <a:cubicBezTo>
                    <a:pt x="190500" y="95543"/>
                    <a:pt x="190500" y="95543"/>
                    <a:pt x="190500" y="95543"/>
                  </a:cubicBezTo>
                  <a:cubicBezTo>
                    <a:pt x="190500" y="95543"/>
                    <a:pt x="190500" y="95543"/>
                    <a:pt x="190500" y="57986"/>
                  </a:cubicBezTo>
                  <a:cubicBezTo>
                    <a:pt x="190500" y="56691"/>
                    <a:pt x="190500" y="56691"/>
                    <a:pt x="189206" y="56691"/>
                  </a:cubicBezTo>
                  <a:cubicBezTo>
                    <a:pt x="189206" y="56691"/>
                    <a:pt x="189206" y="56691"/>
                    <a:pt x="158162" y="47625"/>
                  </a:cubicBezTo>
                  <a:cubicBezTo>
                    <a:pt x="156868" y="47625"/>
                    <a:pt x="156868" y="47625"/>
                    <a:pt x="156868" y="47625"/>
                  </a:cubicBezTo>
                  <a:close/>
                  <a:moveTo>
                    <a:pt x="73629" y="34925"/>
                  </a:moveTo>
                  <a:cubicBezTo>
                    <a:pt x="73629" y="34925"/>
                    <a:pt x="73629" y="34925"/>
                    <a:pt x="49212" y="50511"/>
                  </a:cubicBezTo>
                  <a:cubicBezTo>
                    <a:pt x="49212" y="50511"/>
                    <a:pt x="49212" y="50511"/>
                    <a:pt x="49212" y="51810"/>
                  </a:cubicBezTo>
                  <a:cubicBezTo>
                    <a:pt x="49212" y="51810"/>
                    <a:pt x="49212" y="51810"/>
                    <a:pt x="49212" y="90776"/>
                  </a:cubicBezTo>
                  <a:cubicBezTo>
                    <a:pt x="49212" y="90776"/>
                    <a:pt x="49212" y="92075"/>
                    <a:pt x="49212" y="92075"/>
                  </a:cubicBezTo>
                  <a:cubicBezTo>
                    <a:pt x="50497" y="92075"/>
                    <a:pt x="50497" y="92075"/>
                    <a:pt x="50497" y="92075"/>
                  </a:cubicBezTo>
                  <a:cubicBezTo>
                    <a:pt x="50497" y="92075"/>
                    <a:pt x="51782" y="92075"/>
                    <a:pt x="51782" y="92075"/>
                  </a:cubicBezTo>
                  <a:cubicBezTo>
                    <a:pt x="51782" y="92075"/>
                    <a:pt x="51782" y="92075"/>
                    <a:pt x="76200" y="81684"/>
                  </a:cubicBezTo>
                  <a:cubicBezTo>
                    <a:pt x="76200" y="80385"/>
                    <a:pt x="76200" y="80385"/>
                    <a:pt x="76200" y="79086"/>
                  </a:cubicBezTo>
                  <a:lnTo>
                    <a:pt x="76200" y="36224"/>
                  </a:lnTo>
                  <a:cubicBezTo>
                    <a:pt x="76200" y="36224"/>
                    <a:pt x="76200" y="34925"/>
                    <a:pt x="76200" y="34925"/>
                  </a:cubicBezTo>
                  <a:cubicBezTo>
                    <a:pt x="74915" y="34925"/>
                    <a:pt x="74915" y="34925"/>
                    <a:pt x="73629" y="34925"/>
                  </a:cubicBezTo>
                  <a:close/>
                  <a:moveTo>
                    <a:pt x="100012" y="30163"/>
                  </a:moveTo>
                  <a:cubicBezTo>
                    <a:pt x="100012" y="31455"/>
                    <a:pt x="100012" y="31455"/>
                    <a:pt x="100012" y="32747"/>
                  </a:cubicBezTo>
                  <a:cubicBezTo>
                    <a:pt x="100012" y="32747"/>
                    <a:pt x="100012" y="32747"/>
                    <a:pt x="100012" y="76681"/>
                  </a:cubicBezTo>
                  <a:cubicBezTo>
                    <a:pt x="100012" y="76681"/>
                    <a:pt x="100012" y="77973"/>
                    <a:pt x="101311" y="77973"/>
                  </a:cubicBezTo>
                  <a:cubicBezTo>
                    <a:pt x="101311" y="77973"/>
                    <a:pt x="101311" y="77973"/>
                    <a:pt x="140277" y="85726"/>
                  </a:cubicBezTo>
                  <a:cubicBezTo>
                    <a:pt x="140277" y="85726"/>
                    <a:pt x="141576" y="85726"/>
                    <a:pt x="141576" y="85726"/>
                  </a:cubicBezTo>
                  <a:cubicBezTo>
                    <a:pt x="141576" y="85726"/>
                    <a:pt x="142875" y="84434"/>
                    <a:pt x="142875" y="84434"/>
                  </a:cubicBezTo>
                  <a:lnTo>
                    <a:pt x="142875" y="43085"/>
                  </a:lnTo>
                  <a:cubicBezTo>
                    <a:pt x="142875" y="43085"/>
                    <a:pt x="141576" y="41792"/>
                    <a:pt x="141576" y="41792"/>
                  </a:cubicBezTo>
                  <a:cubicBezTo>
                    <a:pt x="141576" y="41792"/>
                    <a:pt x="141576" y="41792"/>
                    <a:pt x="102610" y="30163"/>
                  </a:cubicBezTo>
                  <a:cubicBezTo>
                    <a:pt x="101311" y="30163"/>
                    <a:pt x="101311" y="30163"/>
                    <a:pt x="100012" y="30163"/>
                  </a:cubicBezTo>
                  <a:close/>
                  <a:moveTo>
                    <a:pt x="87846" y="0"/>
                  </a:moveTo>
                  <a:cubicBezTo>
                    <a:pt x="89138" y="0"/>
                    <a:pt x="90430" y="0"/>
                    <a:pt x="90430" y="0"/>
                  </a:cubicBezTo>
                  <a:cubicBezTo>
                    <a:pt x="90430" y="0"/>
                    <a:pt x="90430" y="0"/>
                    <a:pt x="204113" y="37667"/>
                  </a:cubicBezTo>
                  <a:cubicBezTo>
                    <a:pt x="206696" y="38966"/>
                    <a:pt x="207988" y="40265"/>
                    <a:pt x="207988" y="42863"/>
                  </a:cubicBezTo>
                  <a:cubicBezTo>
                    <a:pt x="207988" y="42863"/>
                    <a:pt x="207988" y="42863"/>
                    <a:pt x="207988" y="70139"/>
                  </a:cubicBezTo>
                  <a:cubicBezTo>
                    <a:pt x="207988" y="70139"/>
                    <a:pt x="207988" y="70139"/>
                    <a:pt x="248036" y="54552"/>
                  </a:cubicBezTo>
                  <a:cubicBezTo>
                    <a:pt x="248036" y="54552"/>
                    <a:pt x="249328" y="53253"/>
                    <a:pt x="250619" y="53253"/>
                  </a:cubicBezTo>
                  <a:cubicBezTo>
                    <a:pt x="251911" y="53253"/>
                    <a:pt x="251911" y="53253"/>
                    <a:pt x="251911" y="53253"/>
                  </a:cubicBezTo>
                  <a:cubicBezTo>
                    <a:pt x="251911" y="53253"/>
                    <a:pt x="251911" y="53253"/>
                    <a:pt x="315213" y="74035"/>
                  </a:cubicBezTo>
                  <a:cubicBezTo>
                    <a:pt x="317796" y="75334"/>
                    <a:pt x="319088" y="77932"/>
                    <a:pt x="319088" y="80530"/>
                  </a:cubicBezTo>
                  <a:cubicBezTo>
                    <a:pt x="319088" y="80530"/>
                    <a:pt x="319088" y="80530"/>
                    <a:pt x="319088" y="266267"/>
                  </a:cubicBezTo>
                  <a:cubicBezTo>
                    <a:pt x="319088" y="268865"/>
                    <a:pt x="317796" y="271463"/>
                    <a:pt x="315213" y="271463"/>
                  </a:cubicBezTo>
                  <a:cubicBezTo>
                    <a:pt x="315213" y="271463"/>
                    <a:pt x="315213" y="271463"/>
                    <a:pt x="251911" y="287049"/>
                  </a:cubicBezTo>
                  <a:cubicBezTo>
                    <a:pt x="251911" y="287049"/>
                    <a:pt x="251911" y="287049"/>
                    <a:pt x="204113" y="300038"/>
                  </a:cubicBezTo>
                  <a:cubicBezTo>
                    <a:pt x="204113" y="300038"/>
                    <a:pt x="204113" y="300038"/>
                    <a:pt x="89138" y="328613"/>
                  </a:cubicBezTo>
                  <a:cubicBezTo>
                    <a:pt x="89138" y="328613"/>
                    <a:pt x="89138" y="328613"/>
                    <a:pt x="87846" y="328613"/>
                  </a:cubicBezTo>
                  <a:cubicBezTo>
                    <a:pt x="86554" y="328613"/>
                    <a:pt x="85262" y="328613"/>
                    <a:pt x="85262" y="328613"/>
                  </a:cubicBezTo>
                  <a:cubicBezTo>
                    <a:pt x="85262" y="328613"/>
                    <a:pt x="85262" y="328613"/>
                    <a:pt x="2583" y="281854"/>
                  </a:cubicBezTo>
                  <a:cubicBezTo>
                    <a:pt x="0" y="281854"/>
                    <a:pt x="0" y="279256"/>
                    <a:pt x="0" y="277957"/>
                  </a:cubicBezTo>
                  <a:cubicBezTo>
                    <a:pt x="0" y="277957"/>
                    <a:pt x="0" y="277957"/>
                    <a:pt x="0" y="64943"/>
                  </a:cubicBezTo>
                  <a:cubicBezTo>
                    <a:pt x="0" y="63644"/>
                    <a:pt x="0" y="62346"/>
                    <a:pt x="1292" y="61047"/>
                  </a:cubicBezTo>
                  <a:cubicBezTo>
                    <a:pt x="1292" y="61047"/>
                    <a:pt x="1292" y="61047"/>
                    <a:pt x="85262" y="1299"/>
                  </a:cubicBezTo>
                  <a:cubicBezTo>
                    <a:pt x="85262" y="1299"/>
                    <a:pt x="86554" y="0"/>
                    <a:pt x="878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76776" y="1955360"/>
            <a:ext cx="2413178" cy="2413178"/>
            <a:chOff x="8480330" y="1967143"/>
            <a:chExt cx="2413178" cy="2413178"/>
          </a:xfrm>
        </p:grpSpPr>
        <p:sp>
          <p:nvSpPr>
            <p:cNvPr id="15" name="椭圆 14"/>
            <p:cNvSpPr/>
            <p:nvPr/>
          </p:nvSpPr>
          <p:spPr>
            <a:xfrm>
              <a:off x="8608121" y="2094934"/>
              <a:ext cx="2157594" cy="2157594"/>
            </a:xfrm>
            <a:prstGeom prst="ellipse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480330" y="1967143"/>
              <a:ext cx="2413178" cy="2413178"/>
            </a:xfrm>
            <a:prstGeom prst="ellipse">
              <a:avLst/>
            </a:prstGeom>
            <a:noFill/>
            <a:ln>
              <a:solidFill>
                <a:srgbClr val="0091D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7" name="Freeform 135"/>
            <p:cNvSpPr>
              <a:spLocks/>
            </p:cNvSpPr>
            <p:nvPr/>
          </p:nvSpPr>
          <p:spPr bwMode="auto">
            <a:xfrm>
              <a:off x="9291551" y="2804350"/>
              <a:ext cx="790734" cy="738761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cxnSp>
        <p:nvCxnSpPr>
          <p:cNvPr id="18" name="直接连接符 17"/>
          <p:cNvCxnSpPr>
            <a:cxnSpLocks/>
          </p:cNvCxnSpPr>
          <p:nvPr/>
        </p:nvCxnSpPr>
        <p:spPr>
          <a:xfrm>
            <a:off x="1402045" y="4635149"/>
            <a:ext cx="241317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>
            <a:cxnSpLocks/>
          </p:cNvCxnSpPr>
          <p:nvPr/>
        </p:nvCxnSpPr>
        <p:spPr>
          <a:xfrm>
            <a:off x="4889411" y="4635149"/>
            <a:ext cx="241317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>
            <a:cxnSpLocks/>
          </p:cNvCxnSpPr>
          <p:nvPr/>
        </p:nvCxnSpPr>
        <p:spPr>
          <a:xfrm>
            <a:off x="8376775" y="4635149"/>
            <a:ext cx="241317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1" name="组合 20"/>
          <p:cNvGrpSpPr/>
          <p:nvPr/>
        </p:nvGrpSpPr>
        <p:grpSpPr>
          <a:xfrm>
            <a:off x="1057480" y="4854935"/>
            <a:ext cx="3105898" cy="1325925"/>
            <a:chOff x="1057480" y="4638118"/>
            <a:chExt cx="3105898" cy="1325925"/>
          </a:xfrm>
        </p:grpSpPr>
        <p:sp>
          <p:nvSpPr>
            <p:cNvPr id="22" name="矩形 21"/>
            <p:cNvSpPr/>
            <p:nvPr/>
          </p:nvSpPr>
          <p:spPr>
            <a:xfrm>
              <a:off x="1057480" y="5054242"/>
              <a:ext cx="3105898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89442" y="4638118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标题文字添加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543051" y="4854935"/>
            <a:ext cx="3105898" cy="1325925"/>
            <a:chOff x="4543051" y="4638118"/>
            <a:chExt cx="3105898" cy="1325925"/>
          </a:xfrm>
        </p:grpSpPr>
        <p:sp>
          <p:nvSpPr>
            <p:cNvPr id="25" name="矩形 24"/>
            <p:cNvSpPr/>
            <p:nvPr/>
          </p:nvSpPr>
          <p:spPr>
            <a:xfrm>
              <a:off x="4543051" y="5054242"/>
              <a:ext cx="3105898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975013" y="4638118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标题文字添加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30415" y="4854935"/>
            <a:ext cx="3105898" cy="1325925"/>
            <a:chOff x="8030415" y="4638118"/>
            <a:chExt cx="3105898" cy="1325925"/>
          </a:xfrm>
        </p:grpSpPr>
        <p:sp>
          <p:nvSpPr>
            <p:cNvPr id="28" name="矩形 27"/>
            <p:cNvSpPr/>
            <p:nvPr/>
          </p:nvSpPr>
          <p:spPr>
            <a:xfrm>
              <a:off x="8030415" y="5054242"/>
              <a:ext cx="3105898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8462377" y="4638118"/>
              <a:ext cx="2241974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0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5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45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5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604FD8-53EE-4E3B-9F1F-BB198922B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4" y="2815459"/>
            <a:ext cx="5682176" cy="40410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EE20DD-6E2F-4C37-910A-06BD045585B2}"/>
              </a:ext>
            </a:extLst>
          </p:cNvPr>
          <p:cNvSpPr/>
          <p:nvPr/>
        </p:nvSpPr>
        <p:spPr>
          <a:xfrm>
            <a:off x="43385" y="1656751"/>
            <a:ext cx="200567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rPr>
              <a:t>03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Agency FB" panose="020B0503020202020204" pitchFamily="34" charset="0"/>
              <a:ea typeface="思源黑体 CN Regular"/>
              <a:cs typeface="+mn-ea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D41BFC08-FF6B-466C-BBC9-A748C0A7FA2B}"/>
              </a:ext>
            </a:extLst>
          </p:cNvPr>
          <p:cNvSpPr txBox="1">
            <a:spLocks/>
          </p:cNvSpPr>
          <p:nvPr/>
        </p:nvSpPr>
        <p:spPr>
          <a:xfrm>
            <a:off x="1932349" y="2341249"/>
            <a:ext cx="5286147" cy="7171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单击添加目录标题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7A1ED1A-BA41-4048-B3C4-50B02B30DFA9}"/>
              </a:ext>
            </a:extLst>
          </p:cNvPr>
          <p:cNvSpPr txBox="1">
            <a:spLocks/>
          </p:cNvSpPr>
          <p:nvPr/>
        </p:nvSpPr>
        <p:spPr>
          <a:xfrm>
            <a:off x="1932349" y="3109809"/>
            <a:ext cx="5820458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We have many PowerPoint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templates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 that has been specifically designed to help anyone that is stepping into the world of PowerPoint for the very first time.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951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三、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添加页面标题内容</a:t>
            </a:r>
          </a:p>
        </p:txBody>
      </p:sp>
      <p:cxnSp>
        <p:nvCxnSpPr>
          <p:cNvPr id="22" name="Straight Connector 31">
            <a:extLst>
              <a:ext uri="{FF2B5EF4-FFF2-40B4-BE49-F238E27FC236}">
                <a16:creationId xmlns:a16="http://schemas.microsoft.com/office/drawing/2014/main" id="{42DF2752-AC7B-49D1-AC9B-B16ACAF3C755}"/>
              </a:ext>
            </a:extLst>
          </p:cNvPr>
          <p:cNvCxnSpPr>
            <a:stCxn id="32" idx="2"/>
            <a:endCxn id="30" idx="6"/>
          </p:cNvCxnSpPr>
          <p:nvPr/>
        </p:nvCxnSpPr>
        <p:spPr>
          <a:xfrm flipH="1">
            <a:off x="8584064" y="3293377"/>
            <a:ext cx="81791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6">
            <a:extLst>
              <a:ext uri="{FF2B5EF4-FFF2-40B4-BE49-F238E27FC236}">
                <a16:creationId xmlns:a16="http://schemas.microsoft.com/office/drawing/2014/main" id="{8FD60465-F7EB-4FD3-8DB7-9E3B03F88184}"/>
              </a:ext>
            </a:extLst>
          </p:cNvPr>
          <p:cNvCxnSpPr>
            <a:stCxn id="28" idx="3"/>
            <a:endCxn id="27" idx="7"/>
          </p:cNvCxnSpPr>
          <p:nvPr/>
        </p:nvCxnSpPr>
        <p:spPr>
          <a:xfrm flipH="1">
            <a:off x="4272196" y="3496120"/>
            <a:ext cx="628664" cy="3752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0">
            <a:extLst>
              <a:ext uri="{FF2B5EF4-FFF2-40B4-BE49-F238E27FC236}">
                <a16:creationId xmlns:a16="http://schemas.microsoft.com/office/drawing/2014/main" id="{3086D2B2-75A8-4DCF-9E4C-0B3C604783A5}"/>
              </a:ext>
            </a:extLst>
          </p:cNvPr>
          <p:cNvCxnSpPr>
            <a:stCxn id="30" idx="3"/>
            <a:endCxn id="29" idx="7"/>
          </p:cNvCxnSpPr>
          <p:nvPr/>
        </p:nvCxnSpPr>
        <p:spPr>
          <a:xfrm flipH="1">
            <a:off x="6967780" y="3758555"/>
            <a:ext cx="491565" cy="28549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7">
            <a:extLst>
              <a:ext uri="{FF2B5EF4-FFF2-40B4-BE49-F238E27FC236}">
                <a16:creationId xmlns:a16="http://schemas.microsoft.com/office/drawing/2014/main" id="{E4658386-80E6-443E-8C83-C0B6B06E3576}"/>
              </a:ext>
            </a:extLst>
          </p:cNvPr>
          <p:cNvCxnSpPr>
            <a:stCxn id="28" idx="5"/>
            <a:endCxn id="29" idx="1"/>
          </p:cNvCxnSpPr>
          <p:nvPr/>
        </p:nvCxnSpPr>
        <p:spPr>
          <a:xfrm>
            <a:off x="5823396" y="3496120"/>
            <a:ext cx="454606" cy="5479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8">
            <a:extLst>
              <a:ext uri="{FF2B5EF4-FFF2-40B4-BE49-F238E27FC236}">
                <a16:creationId xmlns:a16="http://schemas.microsoft.com/office/drawing/2014/main" id="{28E6C637-FB8D-4F0B-9E3A-A8F29A128473}"/>
              </a:ext>
            </a:extLst>
          </p:cNvPr>
          <p:cNvCxnSpPr>
            <a:stCxn id="31" idx="5"/>
            <a:endCxn id="27" idx="1"/>
          </p:cNvCxnSpPr>
          <p:nvPr/>
        </p:nvCxnSpPr>
        <p:spPr>
          <a:xfrm>
            <a:off x="2869295" y="3653373"/>
            <a:ext cx="317761" cy="21795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2">
            <a:extLst>
              <a:ext uri="{FF2B5EF4-FFF2-40B4-BE49-F238E27FC236}">
                <a16:creationId xmlns:a16="http://schemas.microsoft.com/office/drawing/2014/main" id="{23E8293C-C6D9-4230-9FB6-21F1B5CF1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316" y="3646922"/>
            <a:ext cx="1534620" cy="1532326"/>
          </a:xfrm>
          <a:prstGeom prst="ellipse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3859691D-96E4-4E6E-A787-B20D0B91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97" y="2384186"/>
            <a:ext cx="1304662" cy="1302712"/>
          </a:xfrm>
          <a:prstGeom prst="ellipse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9B251938-5340-49FE-9D8E-A3883B1EE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144" y="3901404"/>
            <a:ext cx="975494" cy="974036"/>
          </a:xfrm>
          <a:prstGeom prst="ellipse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0" name="Oval 12">
            <a:extLst>
              <a:ext uri="{FF2B5EF4-FFF2-40B4-BE49-F238E27FC236}">
                <a16:creationId xmlns:a16="http://schemas.microsoft.com/office/drawing/2014/main" id="{48EAEAA7-F9D7-4079-9BEF-49DFAEA31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374" y="2635516"/>
            <a:ext cx="1317690" cy="1315722"/>
          </a:xfrm>
          <a:prstGeom prst="ellipse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1" name="Oval 12">
            <a:extLst>
              <a:ext uri="{FF2B5EF4-FFF2-40B4-BE49-F238E27FC236}">
                <a16:creationId xmlns:a16="http://schemas.microsoft.com/office/drawing/2014/main" id="{0DCF38BF-C945-434A-9594-EAE41D37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287" y="2774679"/>
            <a:ext cx="1030994" cy="1029454"/>
          </a:xfrm>
          <a:prstGeom prst="ellipse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2" name="Oval 12">
            <a:extLst>
              <a:ext uri="{FF2B5EF4-FFF2-40B4-BE49-F238E27FC236}">
                <a16:creationId xmlns:a16="http://schemas.microsoft.com/office/drawing/2014/main" id="{C69CC7C9-34C0-4A02-997B-35DDD610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980" y="2806359"/>
            <a:ext cx="975494" cy="974036"/>
          </a:xfrm>
          <a:prstGeom prst="ellipse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319A36E2-5DA6-4EAB-9122-68498DCDAF3A}"/>
              </a:ext>
            </a:extLst>
          </p:cNvPr>
          <p:cNvSpPr>
            <a:spLocks noEditPoints="1"/>
          </p:cNvSpPr>
          <p:nvPr/>
        </p:nvSpPr>
        <p:spPr bwMode="auto">
          <a:xfrm>
            <a:off x="5116066" y="2790273"/>
            <a:ext cx="492125" cy="490538"/>
          </a:xfrm>
          <a:custGeom>
            <a:avLst/>
            <a:gdLst>
              <a:gd name="T0" fmla="*/ 68 w 128"/>
              <a:gd name="T1" fmla="*/ 0 h 128"/>
              <a:gd name="T2" fmla="*/ 68 w 128"/>
              <a:gd name="T3" fmla="*/ 60 h 128"/>
              <a:gd name="T4" fmla="*/ 128 w 128"/>
              <a:gd name="T5" fmla="*/ 60 h 128"/>
              <a:gd name="T6" fmla="*/ 68 w 128"/>
              <a:gd name="T7" fmla="*/ 0 h 128"/>
              <a:gd name="T8" fmla="*/ 76 w 128"/>
              <a:gd name="T9" fmla="*/ 9 h 128"/>
              <a:gd name="T10" fmla="*/ 119 w 128"/>
              <a:gd name="T11" fmla="*/ 52 h 128"/>
              <a:gd name="T12" fmla="*/ 76 w 128"/>
              <a:gd name="T13" fmla="*/ 52 h 128"/>
              <a:gd name="T14" fmla="*/ 76 w 128"/>
              <a:gd name="T15" fmla="*/ 9 h 128"/>
              <a:gd name="T16" fmla="*/ 60 w 128"/>
              <a:gd name="T17" fmla="*/ 8 h 128"/>
              <a:gd name="T18" fmla="*/ 0 w 128"/>
              <a:gd name="T19" fmla="*/ 68 h 128"/>
              <a:gd name="T20" fmla="*/ 60 w 128"/>
              <a:gd name="T21" fmla="*/ 128 h 128"/>
              <a:gd name="T22" fmla="*/ 120 w 128"/>
              <a:gd name="T23" fmla="*/ 68 h 128"/>
              <a:gd name="T24" fmla="*/ 60 w 128"/>
              <a:gd name="T25" fmla="*/ 68 h 128"/>
              <a:gd name="T26" fmla="*/ 60 w 128"/>
              <a:gd name="T27" fmla="*/ 8 h 128"/>
              <a:gd name="T28" fmla="*/ 111 w 128"/>
              <a:gd name="T29" fmla="*/ 76 h 128"/>
              <a:gd name="T30" fmla="*/ 60 w 128"/>
              <a:gd name="T31" fmla="*/ 120 h 128"/>
              <a:gd name="T32" fmla="*/ 8 w 128"/>
              <a:gd name="T33" fmla="*/ 68 h 128"/>
              <a:gd name="T34" fmla="*/ 52 w 128"/>
              <a:gd name="T35" fmla="*/ 17 h 128"/>
              <a:gd name="T36" fmla="*/ 52 w 128"/>
              <a:gd name="T37" fmla="*/ 76 h 128"/>
              <a:gd name="T38" fmla="*/ 111 w 128"/>
              <a:gd name="T39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8" y="0"/>
                </a:moveTo>
                <a:cubicBezTo>
                  <a:pt x="68" y="30"/>
                  <a:pt x="68" y="60"/>
                  <a:pt x="68" y="60"/>
                </a:cubicBezTo>
                <a:cubicBezTo>
                  <a:pt x="68" y="60"/>
                  <a:pt x="82" y="60"/>
                  <a:pt x="128" y="60"/>
                </a:cubicBezTo>
                <a:cubicBezTo>
                  <a:pt x="128" y="27"/>
                  <a:pt x="101" y="0"/>
                  <a:pt x="68" y="0"/>
                </a:cubicBezTo>
                <a:close/>
                <a:moveTo>
                  <a:pt x="76" y="9"/>
                </a:moveTo>
                <a:cubicBezTo>
                  <a:pt x="98" y="12"/>
                  <a:pt x="116" y="30"/>
                  <a:pt x="119" y="52"/>
                </a:cubicBezTo>
                <a:cubicBezTo>
                  <a:pt x="102" y="52"/>
                  <a:pt x="76" y="52"/>
                  <a:pt x="76" y="52"/>
                </a:cubicBezTo>
                <a:cubicBezTo>
                  <a:pt x="76" y="52"/>
                  <a:pt x="76" y="29"/>
                  <a:pt x="76" y="9"/>
                </a:cubicBezTo>
                <a:close/>
                <a:moveTo>
                  <a:pt x="60" y="8"/>
                </a:moveTo>
                <a:cubicBezTo>
                  <a:pt x="27" y="8"/>
                  <a:pt x="0" y="35"/>
                  <a:pt x="0" y="68"/>
                </a:cubicBezTo>
                <a:cubicBezTo>
                  <a:pt x="0" y="101"/>
                  <a:pt x="27" y="128"/>
                  <a:pt x="60" y="128"/>
                </a:cubicBezTo>
                <a:cubicBezTo>
                  <a:pt x="93" y="128"/>
                  <a:pt x="120" y="101"/>
                  <a:pt x="120" y="68"/>
                </a:cubicBezTo>
                <a:cubicBezTo>
                  <a:pt x="104" y="68"/>
                  <a:pt x="60" y="68"/>
                  <a:pt x="60" y="68"/>
                </a:cubicBezTo>
                <a:cubicBezTo>
                  <a:pt x="60" y="68"/>
                  <a:pt x="60" y="24"/>
                  <a:pt x="60" y="8"/>
                </a:cubicBezTo>
                <a:close/>
                <a:moveTo>
                  <a:pt x="111" y="76"/>
                </a:moveTo>
                <a:cubicBezTo>
                  <a:pt x="108" y="101"/>
                  <a:pt x="86" y="120"/>
                  <a:pt x="60" y="120"/>
                </a:cubicBezTo>
                <a:cubicBezTo>
                  <a:pt x="31" y="120"/>
                  <a:pt x="8" y="97"/>
                  <a:pt x="8" y="68"/>
                </a:cubicBezTo>
                <a:cubicBezTo>
                  <a:pt x="8" y="42"/>
                  <a:pt x="27" y="21"/>
                  <a:pt x="52" y="17"/>
                </a:cubicBezTo>
                <a:cubicBezTo>
                  <a:pt x="52" y="43"/>
                  <a:pt x="52" y="76"/>
                  <a:pt x="52" y="76"/>
                </a:cubicBezTo>
                <a:cubicBezTo>
                  <a:pt x="52" y="76"/>
                  <a:pt x="84" y="76"/>
                  <a:pt x="111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B864B93-CEFE-4A0F-93DC-B8865F5D7723}"/>
              </a:ext>
            </a:extLst>
          </p:cNvPr>
          <p:cNvSpPr>
            <a:spLocks noEditPoints="1"/>
          </p:cNvSpPr>
          <p:nvPr/>
        </p:nvSpPr>
        <p:spPr bwMode="auto">
          <a:xfrm>
            <a:off x="2307724" y="3093677"/>
            <a:ext cx="394121" cy="391459"/>
          </a:xfrm>
          <a:custGeom>
            <a:avLst/>
            <a:gdLst>
              <a:gd name="T0" fmla="*/ 88 w 128"/>
              <a:gd name="T1" fmla="*/ 60 h 128"/>
              <a:gd name="T2" fmla="*/ 68 w 128"/>
              <a:gd name="T3" fmla="*/ 60 h 128"/>
              <a:gd name="T4" fmla="*/ 68 w 128"/>
              <a:gd name="T5" fmla="*/ 32 h 128"/>
              <a:gd name="T6" fmla="*/ 64 w 128"/>
              <a:gd name="T7" fmla="*/ 28 h 128"/>
              <a:gd name="T8" fmla="*/ 60 w 128"/>
              <a:gd name="T9" fmla="*/ 32 h 128"/>
              <a:gd name="T10" fmla="*/ 60 w 128"/>
              <a:gd name="T11" fmla="*/ 64 h 128"/>
              <a:gd name="T12" fmla="*/ 64 w 128"/>
              <a:gd name="T13" fmla="*/ 68 h 128"/>
              <a:gd name="T14" fmla="*/ 88 w 128"/>
              <a:gd name="T15" fmla="*/ 68 h 128"/>
              <a:gd name="T16" fmla="*/ 92 w 128"/>
              <a:gd name="T17" fmla="*/ 64 h 128"/>
              <a:gd name="T18" fmla="*/ 88 w 128"/>
              <a:gd name="T19" fmla="*/ 60 h 128"/>
              <a:gd name="T20" fmla="*/ 64 w 128"/>
              <a:gd name="T21" fmla="*/ 0 h 128"/>
              <a:gd name="T22" fmla="*/ 0 w 128"/>
              <a:gd name="T23" fmla="*/ 64 h 128"/>
              <a:gd name="T24" fmla="*/ 64 w 128"/>
              <a:gd name="T25" fmla="*/ 128 h 128"/>
              <a:gd name="T26" fmla="*/ 128 w 128"/>
              <a:gd name="T27" fmla="*/ 64 h 128"/>
              <a:gd name="T28" fmla="*/ 64 w 128"/>
              <a:gd name="T29" fmla="*/ 0 h 128"/>
              <a:gd name="T30" fmla="*/ 64 w 128"/>
              <a:gd name="T31" fmla="*/ 120 h 128"/>
              <a:gd name="T32" fmla="*/ 8 w 128"/>
              <a:gd name="T33" fmla="*/ 64 h 128"/>
              <a:gd name="T34" fmla="*/ 64 w 128"/>
              <a:gd name="T35" fmla="*/ 8 h 128"/>
              <a:gd name="T36" fmla="*/ 120 w 128"/>
              <a:gd name="T37" fmla="*/ 64 h 128"/>
              <a:gd name="T38" fmla="*/ 64 w 128"/>
              <a:gd name="T39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8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0"/>
                  <a:pt x="66" y="28"/>
                  <a:pt x="64" y="28"/>
                </a:cubicBezTo>
                <a:cubicBezTo>
                  <a:pt x="62" y="28"/>
                  <a:pt x="60" y="30"/>
                  <a:pt x="60" y="32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66"/>
                  <a:pt x="62" y="68"/>
                  <a:pt x="64" y="68"/>
                </a:cubicBez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66"/>
                  <a:pt x="92" y="64"/>
                </a:cubicBezTo>
                <a:cubicBezTo>
                  <a:pt x="92" y="62"/>
                  <a:pt x="90" y="60"/>
                  <a:pt x="88" y="60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0AA0F999-8863-4C79-BD4E-1C511292CD21}"/>
              </a:ext>
            </a:extLst>
          </p:cNvPr>
          <p:cNvSpPr>
            <a:spLocks noEditPoints="1"/>
          </p:cNvSpPr>
          <p:nvPr/>
        </p:nvSpPr>
        <p:spPr bwMode="auto">
          <a:xfrm>
            <a:off x="9717965" y="3097648"/>
            <a:ext cx="343525" cy="391459"/>
          </a:xfrm>
          <a:custGeom>
            <a:avLst/>
            <a:gdLst>
              <a:gd name="T0" fmla="*/ 100 w 112"/>
              <a:gd name="T1" fmla="*/ 32 h 128"/>
              <a:gd name="T2" fmla="*/ 84 w 112"/>
              <a:gd name="T3" fmla="*/ 32 h 128"/>
              <a:gd name="T4" fmla="*/ 84 w 112"/>
              <a:gd name="T5" fmla="*/ 29 h 128"/>
              <a:gd name="T6" fmla="*/ 56 w 112"/>
              <a:gd name="T7" fmla="*/ 0 h 128"/>
              <a:gd name="T8" fmla="*/ 28 w 112"/>
              <a:gd name="T9" fmla="*/ 29 h 128"/>
              <a:gd name="T10" fmla="*/ 28 w 112"/>
              <a:gd name="T11" fmla="*/ 32 h 128"/>
              <a:gd name="T12" fmla="*/ 12 w 112"/>
              <a:gd name="T13" fmla="*/ 32 h 128"/>
              <a:gd name="T14" fmla="*/ 0 w 112"/>
              <a:gd name="T15" fmla="*/ 44 h 128"/>
              <a:gd name="T16" fmla="*/ 0 w 112"/>
              <a:gd name="T17" fmla="*/ 116 h 128"/>
              <a:gd name="T18" fmla="*/ 12 w 112"/>
              <a:gd name="T19" fmla="*/ 128 h 128"/>
              <a:gd name="T20" fmla="*/ 100 w 112"/>
              <a:gd name="T21" fmla="*/ 128 h 128"/>
              <a:gd name="T22" fmla="*/ 112 w 112"/>
              <a:gd name="T23" fmla="*/ 116 h 128"/>
              <a:gd name="T24" fmla="*/ 112 w 112"/>
              <a:gd name="T25" fmla="*/ 44 h 128"/>
              <a:gd name="T26" fmla="*/ 100 w 112"/>
              <a:gd name="T27" fmla="*/ 32 h 128"/>
              <a:gd name="T28" fmla="*/ 36 w 112"/>
              <a:gd name="T29" fmla="*/ 29 h 128"/>
              <a:gd name="T30" fmla="*/ 56 w 112"/>
              <a:gd name="T31" fmla="*/ 8 h 128"/>
              <a:gd name="T32" fmla="*/ 76 w 112"/>
              <a:gd name="T33" fmla="*/ 29 h 128"/>
              <a:gd name="T34" fmla="*/ 76 w 112"/>
              <a:gd name="T35" fmla="*/ 32 h 128"/>
              <a:gd name="T36" fmla="*/ 36 w 112"/>
              <a:gd name="T37" fmla="*/ 32 h 128"/>
              <a:gd name="T38" fmla="*/ 36 w 112"/>
              <a:gd name="T39" fmla="*/ 29 h 128"/>
              <a:gd name="T40" fmla="*/ 104 w 112"/>
              <a:gd name="T41" fmla="*/ 112 h 128"/>
              <a:gd name="T42" fmla="*/ 96 w 112"/>
              <a:gd name="T43" fmla="*/ 120 h 128"/>
              <a:gd name="T44" fmla="*/ 16 w 112"/>
              <a:gd name="T45" fmla="*/ 120 h 128"/>
              <a:gd name="T46" fmla="*/ 8 w 112"/>
              <a:gd name="T47" fmla="*/ 112 h 128"/>
              <a:gd name="T48" fmla="*/ 8 w 112"/>
              <a:gd name="T49" fmla="*/ 48 h 128"/>
              <a:gd name="T50" fmla="*/ 16 w 112"/>
              <a:gd name="T51" fmla="*/ 40 h 128"/>
              <a:gd name="T52" fmla="*/ 28 w 112"/>
              <a:gd name="T53" fmla="*/ 40 h 128"/>
              <a:gd name="T54" fmla="*/ 28 w 112"/>
              <a:gd name="T55" fmla="*/ 53 h 128"/>
              <a:gd name="T56" fmla="*/ 24 w 112"/>
              <a:gd name="T57" fmla="*/ 60 h 128"/>
              <a:gd name="T58" fmla="*/ 32 w 112"/>
              <a:gd name="T59" fmla="*/ 68 h 128"/>
              <a:gd name="T60" fmla="*/ 40 w 112"/>
              <a:gd name="T61" fmla="*/ 60 h 128"/>
              <a:gd name="T62" fmla="*/ 36 w 112"/>
              <a:gd name="T63" fmla="*/ 53 h 128"/>
              <a:gd name="T64" fmla="*/ 36 w 112"/>
              <a:gd name="T65" fmla="*/ 40 h 128"/>
              <a:gd name="T66" fmla="*/ 76 w 112"/>
              <a:gd name="T67" fmla="*/ 40 h 128"/>
              <a:gd name="T68" fmla="*/ 76 w 112"/>
              <a:gd name="T69" fmla="*/ 53 h 128"/>
              <a:gd name="T70" fmla="*/ 72 w 112"/>
              <a:gd name="T71" fmla="*/ 60 h 128"/>
              <a:gd name="T72" fmla="*/ 80 w 112"/>
              <a:gd name="T73" fmla="*/ 68 h 128"/>
              <a:gd name="T74" fmla="*/ 88 w 112"/>
              <a:gd name="T75" fmla="*/ 60 h 128"/>
              <a:gd name="T76" fmla="*/ 84 w 112"/>
              <a:gd name="T77" fmla="*/ 53 h 128"/>
              <a:gd name="T78" fmla="*/ 84 w 112"/>
              <a:gd name="T79" fmla="*/ 40 h 128"/>
              <a:gd name="T80" fmla="*/ 96 w 112"/>
              <a:gd name="T81" fmla="*/ 40 h 128"/>
              <a:gd name="T82" fmla="*/ 104 w 112"/>
              <a:gd name="T83" fmla="*/ 48 h 128"/>
              <a:gd name="T84" fmla="*/ 104 w 112"/>
              <a:gd name="T8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2" h="128">
                <a:moveTo>
                  <a:pt x="100" y="32"/>
                </a:moveTo>
                <a:cubicBezTo>
                  <a:pt x="84" y="32"/>
                  <a:pt x="84" y="32"/>
                  <a:pt x="84" y="32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13"/>
                  <a:pt x="72" y="0"/>
                  <a:pt x="56" y="0"/>
                </a:cubicBezTo>
                <a:cubicBezTo>
                  <a:pt x="40" y="0"/>
                  <a:pt x="28" y="13"/>
                  <a:pt x="28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7" y="128"/>
                  <a:pt x="112" y="123"/>
                  <a:pt x="112" y="116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37"/>
                  <a:pt x="107" y="32"/>
                  <a:pt x="100" y="32"/>
                </a:cubicBezTo>
                <a:close/>
                <a:moveTo>
                  <a:pt x="36" y="29"/>
                </a:moveTo>
                <a:cubicBezTo>
                  <a:pt x="36" y="17"/>
                  <a:pt x="44" y="8"/>
                  <a:pt x="56" y="8"/>
                </a:cubicBezTo>
                <a:cubicBezTo>
                  <a:pt x="68" y="8"/>
                  <a:pt x="76" y="17"/>
                  <a:pt x="76" y="29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29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4"/>
                  <a:pt x="24" y="57"/>
                  <a:pt x="24" y="60"/>
                </a:cubicBezTo>
                <a:cubicBezTo>
                  <a:pt x="24" y="64"/>
                  <a:pt x="28" y="68"/>
                  <a:pt x="32" y="68"/>
                </a:cubicBezTo>
                <a:cubicBezTo>
                  <a:pt x="36" y="68"/>
                  <a:pt x="40" y="64"/>
                  <a:pt x="40" y="60"/>
                </a:cubicBezTo>
                <a:cubicBezTo>
                  <a:pt x="40" y="57"/>
                  <a:pt x="38" y="54"/>
                  <a:pt x="36" y="53"/>
                </a:cubicBezTo>
                <a:cubicBezTo>
                  <a:pt x="36" y="40"/>
                  <a:pt x="36" y="40"/>
                  <a:pt x="3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53"/>
                  <a:pt x="76" y="53"/>
                  <a:pt x="76" y="53"/>
                </a:cubicBezTo>
                <a:cubicBezTo>
                  <a:pt x="74" y="54"/>
                  <a:pt x="72" y="57"/>
                  <a:pt x="72" y="60"/>
                </a:cubicBezTo>
                <a:cubicBezTo>
                  <a:pt x="72" y="64"/>
                  <a:pt x="76" y="68"/>
                  <a:pt x="80" y="68"/>
                </a:cubicBezTo>
                <a:cubicBezTo>
                  <a:pt x="84" y="68"/>
                  <a:pt x="88" y="64"/>
                  <a:pt x="88" y="60"/>
                </a:cubicBezTo>
                <a:cubicBezTo>
                  <a:pt x="88" y="57"/>
                  <a:pt x="86" y="54"/>
                  <a:pt x="84" y="53"/>
                </a:cubicBezTo>
                <a:cubicBezTo>
                  <a:pt x="84" y="40"/>
                  <a:pt x="84" y="40"/>
                  <a:pt x="84" y="40"/>
                </a:cubicBezTo>
                <a:cubicBezTo>
                  <a:pt x="96" y="40"/>
                  <a:pt x="96" y="40"/>
                  <a:pt x="96" y="40"/>
                </a:cubicBezTo>
                <a:cubicBezTo>
                  <a:pt x="100" y="40"/>
                  <a:pt x="104" y="44"/>
                  <a:pt x="104" y="48"/>
                </a:cubicBezTo>
                <a:lnTo>
                  <a:pt x="104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736E29E0-C516-4F44-A698-CB08721B2EA6}"/>
              </a:ext>
            </a:extLst>
          </p:cNvPr>
          <p:cNvSpPr>
            <a:spLocks noEditPoints="1"/>
          </p:cNvSpPr>
          <p:nvPr/>
        </p:nvSpPr>
        <p:spPr bwMode="auto">
          <a:xfrm>
            <a:off x="6476427" y="4192693"/>
            <a:ext cx="292928" cy="391459"/>
          </a:xfrm>
          <a:custGeom>
            <a:avLst/>
            <a:gdLst>
              <a:gd name="T0" fmla="*/ 48 w 96"/>
              <a:gd name="T1" fmla="*/ 32 h 128"/>
              <a:gd name="T2" fmla="*/ 32 w 96"/>
              <a:gd name="T3" fmla="*/ 48 h 128"/>
              <a:gd name="T4" fmla="*/ 48 w 96"/>
              <a:gd name="T5" fmla="*/ 64 h 128"/>
              <a:gd name="T6" fmla="*/ 64 w 96"/>
              <a:gd name="T7" fmla="*/ 48 h 128"/>
              <a:gd name="T8" fmla="*/ 48 w 96"/>
              <a:gd name="T9" fmla="*/ 32 h 128"/>
              <a:gd name="T10" fmla="*/ 48 w 96"/>
              <a:gd name="T11" fmla="*/ 56 h 128"/>
              <a:gd name="T12" fmla="*/ 40 w 96"/>
              <a:gd name="T13" fmla="*/ 48 h 128"/>
              <a:gd name="T14" fmla="*/ 48 w 96"/>
              <a:gd name="T15" fmla="*/ 40 h 128"/>
              <a:gd name="T16" fmla="*/ 56 w 96"/>
              <a:gd name="T17" fmla="*/ 48 h 128"/>
              <a:gd name="T18" fmla="*/ 48 w 96"/>
              <a:gd name="T19" fmla="*/ 56 h 128"/>
              <a:gd name="T20" fmla="*/ 48 w 96"/>
              <a:gd name="T21" fmla="*/ 0 h 128"/>
              <a:gd name="T22" fmla="*/ 0 w 96"/>
              <a:gd name="T23" fmla="*/ 48 h 128"/>
              <a:gd name="T24" fmla="*/ 48 w 96"/>
              <a:gd name="T25" fmla="*/ 128 h 128"/>
              <a:gd name="T26" fmla="*/ 96 w 96"/>
              <a:gd name="T27" fmla="*/ 48 h 128"/>
              <a:gd name="T28" fmla="*/ 48 w 96"/>
              <a:gd name="T29" fmla="*/ 0 h 128"/>
              <a:gd name="T30" fmla="*/ 8 w 96"/>
              <a:gd name="T31" fmla="*/ 48 h 128"/>
              <a:gd name="T32" fmla="*/ 48 w 96"/>
              <a:gd name="T33" fmla="*/ 8 h 128"/>
              <a:gd name="T34" fmla="*/ 88 w 96"/>
              <a:gd name="T35" fmla="*/ 48 h 128"/>
              <a:gd name="T36" fmla="*/ 48 w 96"/>
              <a:gd name="T37" fmla="*/ 116 h 128"/>
              <a:gd name="T38" fmla="*/ 8 w 96"/>
              <a:gd name="T39" fmla="*/ 4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6" h="128">
                <a:moveTo>
                  <a:pt x="48" y="32"/>
                </a:moveTo>
                <a:cubicBezTo>
                  <a:pt x="39" y="32"/>
                  <a:pt x="32" y="39"/>
                  <a:pt x="32" y="48"/>
                </a:cubicBezTo>
                <a:cubicBezTo>
                  <a:pt x="32" y="57"/>
                  <a:pt x="39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39"/>
                  <a:pt x="57" y="32"/>
                  <a:pt x="48" y="32"/>
                </a:cubicBezTo>
                <a:close/>
                <a:moveTo>
                  <a:pt x="48" y="56"/>
                </a:moveTo>
                <a:cubicBezTo>
                  <a:pt x="44" y="56"/>
                  <a:pt x="40" y="52"/>
                  <a:pt x="40" y="48"/>
                </a:cubicBezTo>
                <a:cubicBezTo>
                  <a:pt x="40" y="44"/>
                  <a:pt x="44" y="40"/>
                  <a:pt x="48" y="40"/>
                </a:cubicBezTo>
                <a:cubicBezTo>
                  <a:pt x="52" y="40"/>
                  <a:pt x="56" y="44"/>
                  <a:pt x="56" y="48"/>
                </a:cubicBezTo>
                <a:cubicBezTo>
                  <a:pt x="56" y="52"/>
                  <a:pt x="52" y="56"/>
                  <a:pt x="48" y="56"/>
                </a:cubicBezTo>
                <a:close/>
                <a:moveTo>
                  <a:pt x="48" y="0"/>
                </a:moveTo>
                <a:cubicBezTo>
                  <a:pt x="21" y="0"/>
                  <a:pt x="0" y="21"/>
                  <a:pt x="0" y="48"/>
                </a:cubicBezTo>
                <a:cubicBezTo>
                  <a:pt x="0" y="80"/>
                  <a:pt x="48" y="128"/>
                  <a:pt x="48" y="128"/>
                </a:cubicBezTo>
                <a:cubicBezTo>
                  <a:pt x="48" y="128"/>
                  <a:pt x="96" y="79"/>
                  <a:pt x="96" y="48"/>
                </a:cubicBezTo>
                <a:cubicBezTo>
                  <a:pt x="96" y="21"/>
                  <a:pt x="75" y="0"/>
                  <a:pt x="48" y="0"/>
                </a:cubicBezTo>
                <a:close/>
                <a:moveTo>
                  <a:pt x="8" y="48"/>
                </a:moveTo>
                <a:cubicBezTo>
                  <a:pt x="8" y="26"/>
                  <a:pt x="26" y="8"/>
                  <a:pt x="48" y="8"/>
                </a:cubicBezTo>
                <a:cubicBezTo>
                  <a:pt x="70" y="8"/>
                  <a:pt x="88" y="26"/>
                  <a:pt x="88" y="48"/>
                </a:cubicBezTo>
                <a:cubicBezTo>
                  <a:pt x="88" y="75"/>
                  <a:pt x="48" y="116"/>
                  <a:pt x="48" y="116"/>
                </a:cubicBezTo>
                <a:cubicBezTo>
                  <a:pt x="48" y="116"/>
                  <a:pt x="8" y="75"/>
                  <a:pt x="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7" name="Freeform 12">
            <a:extLst>
              <a:ext uri="{FF2B5EF4-FFF2-40B4-BE49-F238E27FC236}">
                <a16:creationId xmlns:a16="http://schemas.microsoft.com/office/drawing/2014/main" id="{7B190F28-8167-4A70-9D90-3C3054D6356C}"/>
              </a:ext>
            </a:extLst>
          </p:cNvPr>
          <p:cNvSpPr>
            <a:spLocks noEditPoints="1"/>
          </p:cNvSpPr>
          <p:nvPr/>
        </p:nvSpPr>
        <p:spPr bwMode="auto">
          <a:xfrm>
            <a:off x="7705511" y="3073669"/>
            <a:ext cx="439416" cy="439416"/>
          </a:xfrm>
          <a:custGeom>
            <a:avLst/>
            <a:gdLst>
              <a:gd name="T0" fmla="*/ 4 w 128"/>
              <a:gd name="T1" fmla="*/ 0 h 128"/>
              <a:gd name="T2" fmla="*/ 0 w 128"/>
              <a:gd name="T3" fmla="*/ 4 h 128"/>
              <a:gd name="T4" fmla="*/ 0 w 128"/>
              <a:gd name="T5" fmla="*/ 124 h 128"/>
              <a:gd name="T6" fmla="*/ 4 w 128"/>
              <a:gd name="T7" fmla="*/ 128 h 128"/>
              <a:gd name="T8" fmla="*/ 8 w 128"/>
              <a:gd name="T9" fmla="*/ 124 h 128"/>
              <a:gd name="T10" fmla="*/ 8 w 128"/>
              <a:gd name="T11" fmla="*/ 4 h 128"/>
              <a:gd name="T12" fmla="*/ 4 w 128"/>
              <a:gd name="T13" fmla="*/ 0 h 128"/>
              <a:gd name="T14" fmla="*/ 92 w 128"/>
              <a:gd name="T15" fmla="*/ 8 h 128"/>
              <a:gd name="T16" fmla="*/ 52 w 128"/>
              <a:gd name="T17" fmla="*/ 20 h 128"/>
              <a:gd name="T18" fmla="*/ 16 w 128"/>
              <a:gd name="T19" fmla="*/ 8 h 128"/>
              <a:gd name="T20" fmla="*/ 16 w 128"/>
              <a:gd name="T21" fmla="*/ 76 h 128"/>
              <a:gd name="T22" fmla="*/ 52 w 128"/>
              <a:gd name="T23" fmla="*/ 88 h 128"/>
              <a:gd name="T24" fmla="*/ 92 w 128"/>
              <a:gd name="T25" fmla="*/ 76 h 128"/>
              <a:gd name="T26" fmla="*/ 128 w 128"/>
              <a:gd name="T27" fmla="*/ 88 h 128"/>
              <a:gd name="T28" fmla="*/ 128 w 128"/>
              <a:gd name="T29" fmla="*/ 20 h 128"/>
              <a:gd name="T30" fmla="*/ 92 w 128"/>
              <a:gd name="T31" fmla="*/ 8 h 128"/>
              <a:gd name="T32" fmla="*/ 92 w 128"/>
              <a:gd name="T33" fmla="*/ 68 h 128"/>
              <a:gd name="T34" fmla="*/ 52 w 128"/>
              <a:gd name="T35" fmla="*/ 80 h 128"/>
              <a:gd name="T36" fmla="*/ 24 w 128"/>
              <a:gd name="T37" fmla="*/ 73 h 128"/>
              <a:gd name="T38" fmla="*/ 24 w 128"/>
              <a:gd name="T39" fmla="*/ 21 h 128"/>
              <a:gd name="T40" fmla="*/ 52 w 128"/>
              <a:gd name="T41" fmla="*/ 28 h 128"/>
              <a:gd name="T42" fmla="*/ 92 w 128"/>
              <a:gd name="T43" fmla="*/ 16 h 128"/>
              <a:gd name="T44" fmla="*/ 120 w 128"/>
              <a:gd name="T45" fmla="*/ 23 h 128"/>
              <a:gd name="T46" fmla="*/ 120 w 128"/>
              <a:gd name="T47" fmla="*/ 75 h 128"/>
              <a:gd name="T48" fmla="*/ 92 w 128"/>
              <a:gd name="T49" fmla="*/ 6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8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6" y="128"/>
                  <a:pt x="8" y="126"/>
                  <a:pt x="8" y="12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92" y="8"/>
                </a:moveTo>
                <a:cubicBezTo>
                  <a:pt x="76" y="8"/>
                  <a:pt x="68" y="20"/>
                  <a:pt x="52" y="20"/>
                </a:cubicBezTo>
                <a:cubicBezTo>
                  <a:pt x="30" y="20"/>
                  <a:pt x="16" y="8"/>
                  <a:pt x="16" y="8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76"/>
                  <a:pt x="32" y="88"/>
                  <a:pt x="52" y="88"/>
                </a:cubicBezTo>
                <a:cubicBezTo>
                  <a:pt x="68" y="88"/>
                  <a:pt x="78" y="76"/>
                  <a:pt x="92" y="76"/>
                </a:cubicBezTo>
                <a:cubicBezTo>
                  <a:pt x="112" y="76"/>
                  <a:pt x="128" y="88"/>
                  <a:pt x="128" y="8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20"/>
                  <a:pt x="112" y="8"/>
                  <a:pt x="92" y="8"/>
                </a:cubicBezTo>
                <a:close/>
                <a:moveTo>
                  <a:pt x="92" y="68"/>
                </a:moveTo>
                <a:cubicBezTo>
                  <a:pt x="78" y="68"/>
                  <a:pt x="68" y="80"/>
                  <a:pt x="52" y="80"/>
                </a:cubicBezTo>
                <a:cubicBezTo>
                  <a:pt x="41" y="80"/>
                  <a:pt x="31" y="76"/>
                  <a:pt x="24" y="73"/>
                </a:cubicBezTo>
                <a:cubicBezTo>
                  <a:pt x="24" y="62"/>
                  <a:pt x="24" y="38"/>
                  <a:pt x="24" y="21"/>
                </a:cubicBezTo>
                <a:cubicBezTo>
                  <a:pt x="30" y="24"/>
                  <a:pt x="40" y="28"/>
                  <a:pt x="52" y="28"/>
                </a:cubicBezTo>
                <a:cubicBezTo>
                  <a:pt x="68" y="28"/>
                  <a:pt x="76" y="16"/>
                  <a:pt x="92" y="16"/>
                </a:cubicBezTo>
                <a:cubicBezTo>
                  <a:pt x="103" y="16"/>
                  <a:pt x="113" y="20"/>
                  <a:pt x="120" y="23"/>
                </a:cubicBezTo>
                <a:cubicBezTo>
                  <a:pt x="120" y="49"/>
                  <a:pt x="120" y="61"/>
                  <a:pt x="120" y="75"/>
                </a:cubicBezTo>
                <a:cubicBezTo>
                  <a:pt x="114" y="72"/>
                  <a:pt x="104" y="68"/>
                  <a:pt x="92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8" name="Freeform 16">
            <a:extLst>
              <a:ext uri="{FF2B5EF4-FFF2-40B4-BE49-F238E27FC236}">
                <a16:creationId xmlns:a16="http://schemas.microsoft.com/office/drawing/2014/main" id="{56E57000-C2EC-475A-B670-4D2907A3ABB5}"/>
              </a:ext>
            </a:extLst>
          </p:cNvPr>
          <p:cNvSpPr>
            <a:spLocks noEditPoints="1"/>
          </p:cNvSpPr>
          <p:nvPr/>
        </p:nvSpPr>
        <p:spPr bwMode="auto">
          <a:xfrm>
            <a:off x="3444173" y="4126705"/>
            <a:ext cx="570906" cy="572760"/>
          </a:xfrm>
          <a:custGeom>
            <a:avLst/>
            <a:gdLst>
              <a:gd name="T0" fmla="*/ 44 w 128"/>
              <a:gd name="T1" fmla="*/ 64 h 128"/>
              <a:gd name="T2" fmla="*/ 84 w 128"/>
              <a:gd name="T3" fmla="*/ 64 h 128"/>
              <a:gd name="T4" fmla="*/ 64 w 128"/>
              <a:gd name="T5" fmla="*/ 76 h 128"/>
              <a:gd name="T6" fmla="*/ 64 w 128"/>
              <a:gd name="T7" fmla="*/ 52 h 128"/>
              <a:gd name="T8" fmla="*/ 64 w 128"/>
              <a:gd name="T9" fmla="*/ 76 h 128"/>
              <a:gd name="T10" fmla="*/ 114 w 128"/>
              <a:gd name="T11" fmla="*/ 46 h 128"/>
              <a:gd name="T12" fmla="*/ 113 w 128"/>
              <a:gd name="T13" fmla="*/ 40 h 128"/>
              <a:gd name="T14" fmla="*/ 112 w 128"/>
              <a:gd name="T15" fmla="*/ 21 h 128"/>
              <a:gd name="T16" fmla="*/ 97 w 128"/>
              <a:gd name="T17" fmla="*/ 12 h 128"/>
              <a:gd name="T18" fmla="*/ 87 w 128"/>
              <a:gd name="T19" fmla="*/ 16 h 128"/>
              <a:gd name="T20" fmla="*/ 82 w 128"/>
              <a:gd name="T21" fmla="*/ 13 h 128"/>
              <a:gd name="T22" fmla="*/ 60 w 128"/>
              <a:gd name="T23" fmla="*/ 0 h 128"/>
              <a:gd name="T24" fmla="*/ 46 w 128"/>
              <a:gd name="T25" fmla="*/ 14 h 128"/>
              <a:gd name="T26" fmla="*/ 40 w 128"/>
              <a:gd name="T27" fmla="*/ 15 h 128"/>
              <a:gd name="T28" fmla="*/ 21 w 128"/>
              <a:gd name="T29" fmla="*/ 16 h 128"/>
              <a:gd name="T30" fmla="*/ 12 w 128"/>
              <a:gd name="T31" fmla="*/ 31 h 128"/>
              <a:gd name="T32" fmla="*/ 16 w 128"/>
              <a:gd name="T33" fmla="*/ 41 h 128"/>
              <a:gd name="T34" fmla="*/ 13 w 128"/>
              <a:gd name="T35" fmla="*/ 46 h 128"/>
              <a:gd name="T36" fmla="*/ 0 w 128"/>
              <a:gd name="T37" fmla="*/ 68 h 128"/>
              <a:gd name="T38" fmla="*/ 14 w 128"/>
              <a:gd name="T39" fmla="*/ 82 h 128"/>
              <a:gd name="T40" fmla="*/ 15 w 128"/>
              <a:gd name="T41" fmla="*/ 88 h 128"/>
              <a:gd name="T42" fmla="*/ 16 w 128"/>
              <a:gd name="T43" fmla="*/ 107 h 128"/>
              <a:gd name="T44" fmla="*/ 31 w 128"/>
              <a:gd name="T45" fmla="*/ 116 h 128"/>
              <a:gd name="T46" fmla="*/ 41 w 128"/>
              <a:gd name="T47" fmla="*/ 112 h 128"/>
              <a:gd name="T48" fmla="*/ 46 w 128"/>
              <a:gd name="T49" fmla="*/ 115 h 128"/>
              <a:gd name="T50" fmla="*/ 68 w 128"/>
              <a:gd name="T51" fmla="*/ 128 h 128"/>
              <a:gd name="T52" fmla="*/ 82 w 128"/>
              <a:gd name="T53" fmla="*/ 114 h 128"/>
              <a:gd name="T54" fmla="*/ 88 w 128"/>
              <a:gd name="T55" fmla="*/ 113 h 128"/>
              <a:gd name="T56" fmla="*/ 107 w 128"/>
              <a:gd name="T57" fmla="*/ 112 h 128"/>
              <a:gd name="T58" fmla="*/ 116 w 128"/>
              <a:gd name="T59" fmla="*/ 97 h 128"/>
              <a:gd name="T60" fmla="*/ 112 w 128"/>
              <a:gd name="T61" fmla="*/ 87 h 128"/>
              <a:gd name="T62" fmla="*/ 115 w 128"/>
              <a:gd name="T63" fmla="*/ 82 h 128"/>
              <a:gd name="T64" fmla="*/ 128 w 128"/>
              <a:gd name="T65" fmla="*/ 60 h 128"/>
              <a:gd name="T66" fmla="*/ 120 w 128"/>
              <a:gd name="T67" fmla="*/ 68 h 128"/>
              <a:gd name="T68" fmla="*/ 108 w 128"/>
              <a:gd name="T69" fmla="*/ 76 h 128"/>
              <a:gd name="T70" fmla="*/ 106 w 128"/>
              <a:gd name="T71" fmla="*/ 91 h 128"/>
              <a:gd name="T72" fmla="*/ 101 w 128"/>
              <a:gd name="T73" fmla="*/ 106 h 128"/>
              <a:gd name="T74" fmla="*/ 91 w 128"/>
              <a:gd name="T75" fmla="*/ 106 h 128"/>
              <a:gd name="T76" fmla="*/ 76 w 128"/>
              <a:gd name="T77" fmla="*/ 108 h 128"/>
              <a:gd name="T78" fmla="*/ 68 w 128"/>
              <a:gd name="T79" fmla="*/ 120 h 128"/>
              <a:gd name="T80" fmla="*/ 53 w 128"/>
              <a:gd name="T81" fmla="*/ 113 h 128"/>
              <a:gd name="T82" fmla="*/ 42 w 128"/>
              <a:gd name="T83" fmla="*/ 104 h 128"/>
              <a:gd name="T84" fmla="*/ 32 w 128"/>
              <a:gd name="T85" fmla="*/ 108 h 128"/>
              <a:gd name="T86" fmla="*/ 22 w 128"/>
              <a:gd name="T87" fmla="*/ 101 h 128"/>
              <a:gd name="T88" fmla="*/ 24 w 128"/>
              <a:gd name="T89" fmla="*/ 86 h 128"/>
              <a:gd name="T90" fmla="*/ 15 w 128"/>
              <a:gd name="T91" fmla="*/ 75 h 128"/>
              <a:gd name="T92" fmla="*/ 8 w 128"/>
              <a:gd name="T93" fmla="*/ 61 h 128"/>
              <a:gd name="T94" fmla="*/ 20 w 128"/>
              <a:gd name="T95" fmla="*/ 52 h 128"/>
              <a:gd name="T96" fmla="*/ 22 w 128"/>
              <a:gd name="T97" fmla="*/ 37 h 128"/>
              <a:gd name="T98" fmla="*/ 27 w 128"/>
              <a:gd name="T99" fmla="*/ 22 h 128"/>
              <a:gd name="T100" fmla="*/ 36 w 128"/>
              <a:gd name="T101" fmla="*/ 21 h 128"/>
              <a:gd name="T102" fmla="*/ 52 w 128"/>
              <a:gd name="T103" fmla="*/ 20 h 128"/>
              <a:gd name="T104" fmla="*/ 61 w 128"/>
              <a:gd name="T105" fmla="*/ 8 h 128"/>
              <a:gd name="T106" fmla="*/ 75 w 128"/>
              <a:gd name="T107" fmla="*/ 15 h 128"/>
              <a:gd name="T108" fmla="*/ 86 w 128"/>
              <a:gd name="T109" fmla="*/ 24 h 128"/>
              <a:gd name="T110" fmla="*/ 97 w 128"/>
              <a:gd name="T111" fmla="*/ 19 h 128"/>
              <a:gd name="T112" fmla="*/ 106 w 128"/>
              <a:gd name="T113" fmla="*/ 27 h 128"/>
              <a:gd name="T114" fmla="*/ 104 w 128"/>
              <a:gd name="T115" fmla="*/ 42 h 128"/>
              <a:gd name="T116" fmla="*/ 113 w 128"/>
              <a:gd name="T117" fmla="*/ 54 h 128"/>
              <a:gd name="T118" fmla="*/ 120 w 128"/>
              <a:gd name="T119" fmla="*/ 6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" h="128">
                <a:moveTo>
                  <a:pt x="64" y="44"/>
                </a:moveTo>
                <a:cubicBezTo>
                  <a:pt x="53" y="44"/>
                  <a:pt x="44" y="53"/>
                  <a:pt x="44" y="64"/>
                </a:cubicBezTo>
                <a:cubicBezTo>
                  <a:pt x="44" y="75"/>
                  <a:pt x="53" y="84"/>
                  <a:pt x="64" y="84"/>
                </a:cubicBezTo>
                <a:cubicBezTo>
                  <a:pt x="75" y="84"/>
                  <a:pt x="84" y="75"/>
                  <a:pt x="84" y="64"/>
                </a:cubicBezTo>
                <a:cubicBezTo>
                  <a:pt x="84" y="53"/>
                  <a:pt x="75" y="44"/>
                  <a:pt x="64" y="44"/>
                </a:cubicBezTo>
                <a:close/>
                <a:moveTo>
                  <a:pt x="64" y="76"/>
                </a:moveTo>
                <a:cubicBezTo>
                  <a:pt x="57" y="76"/>
                  <a:pt x="52" y="71"/>
                  <a:pt x="52" y="64"/>
                </a:cubicBezTo>
                <a:cubicBezTo>
                  <a:pt x="52" y="57"/>
                  <a:pt x="57" y="52"/>
                  <a:pt x="64" y="52"/>
                </a:cubicBezTo>
                <a:cubicBezTo>
                  <a:pt x="71" y="52"/>
                  <a:pt x="76" y="57"/>
                  <a:pt x="76" y="64"/>
                </a:cubicBezTo>
                <a:cubicBezTo>
                  <a:pt x="76" y="71"/>
                  <a:pt x="71" y="76"/>
                  <a:pt x="64" y="76"/>
                </a:cubicBezTo>
                <a:close/>
                <a:moveTo>
                  <a:pt x="115" y="46"/>
                </a:moveTo>
                <a:cubicBezTo>
                  <a:pt x="114" y="46"/>
                  <a:pt x="114" y="46"/>
                  <a:pt x="114" y="46"/>
                </a:cubicBezTo>
                <a:cubicBezTo>
                  <a:pt x="114" y="44"/>
                  <a:pt x="113" y="43"/>
                  <a:pt x="112" y="41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5" y="38"/>
                  <a:pt x="116" y="35"/>
                  <a:pt x="116" y="31"/>
                </a:cubicBezTo>
                <a:cubicBezTo>
                  <a:pt x="116" y="28"/>
                  <a:pt x="114" y="24"/>
                  <a:pt x="112" y="21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4" y="14"/>
                  <a:pt x="100" y="12"/>
                  <a:pt x="97" y="12"/>
                </a:cubicBezTo>
                <a:cubicBezTo>
                  <a:pt x="93" y="12"/>
                  <a:pt x="90" y="13"/>
                  <a:pt x="88" y="15"/>
                </a:cubicBezTo>
                <a:cubicBezTo>
                  <a:pt x="87" y="16"/>
                  <a:pt x="87" y="16"/>
                  <a:pt x="87" y="16"/>
                </a:cubicBezTo>
                <a:cubicBezTo>
                  <a:pt x="85" y="15"/>
                  <a:pt x="84" y="14"/>
                  <a:pt x="82" y="14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6"/>
                  <a:pt x="75" y="0"/>
                  <a:pt x="6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3" y="0"/>
                  <a:pt x="47" y="6"/>
                  <a:pt x="46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4"/>
                  <a:pt x="43" y="15"/>
                  <a:pt x="41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3"/>
                  <a:pt x="35" y="12"/>
                  <a:pt x="31" y="12"/>
                </a:cubicBezTo>
                <a:cubicBezTo>
                  <a:pt x="28" y="12"/>
                  <a:pt x="24" y="14"/>
                  <a:pt x="21" y="16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4"/>
                  <a:pt x="12" y="28"/>
                  <a:pt x="12" y="31"/>
                </a:cubicBezTo>
                <a:cubicBezTo>
                  <a:pt x="12" y="35"/>
                  <a:pt x="13" y="38"/>
                  <a:pt x="15" y="40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3"/>
                  <a:pt x="14" y="44"/>
                  <a:pt x="14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6" y="47"/>
                  <a:pt x="0" y="53"/>
                  <a:pt x="0" y="6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1"/>
                  <a:pt x="13" y="82"/>
                </a:cubicBezTo>
                <a:cubicBezTo>
                  <a:pt x="14" y="82"/>
                  <a:pt x="14" y="82"/>
                  <a:pt x="14" y="82"/>
                </a:cubicBezTo>
                <a:cubicBezTo>
                  <a:pt x="14" y="84"/>
                  <a:pt x="15" y="85"/>
                  <a:pt x="16" y="87"/>
                </a:cubicBezTo>
                <a:cubicBezTo>
                  <a:pt x="15" y="88"/>
                  <a:pt x="15" y="88"/>
                  <a:pt x="15" y="88"/>
                </a:cubicBezTo>
                <a:cubicBezTo>
                  <a:pt x="13" y="90"/>
                  <a:pt x="12" y="93"/>
                  <a:pt x="12" y="97"/>
                </a:cubicBezTo>
                <a:cubicBezTo>
                  <a:pt x="12" y="100"/>
                  <a:pt x="14" y="104"/>
                  <a:pt x="16" y="107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14"/>
                  <a:pt x="28" y="116"/>
                  <a:pt x="31" y="116"/>
                </a:cubicBezTo>
                <a:cubicBezTo>
                  <a:pt x="35" y="116"/>
                  <a:pt x="38" y="115"/>
                  <a:pt x="40" y="113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43" y="113"/>
                  <a:pt x="44" y="114"/>
                  <a:pt x="46" y="114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47" y="122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1" y="122"/>
                  <a:pt x="82" y="115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4" y="114"/>
                  <a:pt x="85" y="113"/>
                  <a:pt x="87" y="112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90" y="115"/>
                  <a:pt x="93" y="116"/>
                  <a:pt x="97" y="116"/>
                </a:cubicBezTo>
                <a:cubicBezTo>
                  <a:pt x="100" y="116"/>
                  <a:pt x="104" y="114"/>
                  <a:pt x="107" y="112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4" y="104"/>
                  <a:pt x="116" y="100"/>
                  <a:pt x="116" y="97"/>
                </a:cubicBezTo>
                <a:cubicBezTo>
                  <a:pt x="116" y="93"/>
                  <a:pt x="115" y="90"/>
                  <a:pt x="113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3" y="85"/>
                  <a:pt x="114" y="84"/>
                  <a:pt x="114" y="82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22" y="81"/>
                  <a:pt x="128" y="75"/>
                  <a:pt x="128" y="68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28" y="53"/>
                  <a:pt x="122" y="47"/>
                  <a:pt x="115" y="46"/>
                </a:cubicBezTo>
                <a:close/>
                <a:moveTo>
                  <a:pt x="120" y="68"/>
                </a:moveTo>
                <a:cubicBezTo>
                  <a:pt x="120" y="71"/>
                  <a:pt x="117" y="75"/>
                  <a:pt x="113" y="7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7" y="80"/>
                  <a:pt x="105" y="83"/>
                  <a:pt x="104" y="86"/>
                </a:cubicBezTo>
                <a:cubicBezTo>
                  <a:pt x="106" y="91"/>
                  <a:pt x="106" y="91"/>
                  <a:pt x="106" y="91"/>
                </a:cubicBezTo>
                <a:cubicBezTo>
                  <a:pt x="109" y="94"/>
                  <a:pt x="109" y="98"/>
                  <a:pt x="106" y="101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0" y="107"/>
                  <a:pt x="98" y="108"/>
                  <a:pt x="96" y="108"/>
                </a:cubicBezTo>
                <a:cubicBezTo>
                  <a:pt x="94" y="108"/>
                  <a:pt x="93" y="107"/>
                  <a:pt x="91" y="106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3" y="105"/>
                  <a:pt x="80" y="107"/>
                  <a:pt x="76" y="108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75" y="117"/>
                  <a:pt x="71" y="120"/>
                  <a:pt x="68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57" y="120"/>
                  <a:pt x="53" y="117"/>
                  <a:pt x="53" y="113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8" y="107"/>
                  <a:pt x="45" y="105"/>
                  <a:pt x="42" y="104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5" y="107"/>
                  <a:pt x="34" y="108"/>
                  <a:pt x="32" y="108"/>
                </a:cubicBezTo>
                <a:cubicBezTo>
                  <a:pt x="30" y="108"/>
                  <a:pt x="28" y="107"/>
                  <a:pt x="27" y="106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8"/>
                  <a:pt x="19" y="94"/>
                  <a:pt x="22" y="91"/>
                </a:cubicBezTo>
                <a:cubicBezTo>
                  <a:pt x="24" y="86"/>
                  <a:pt x="24" y="86"/>
                  <a:pt x="24" y="86"/>
                </a:cubicBezTo>
                <a:cubicBezTo>
                  <a:pt x="23" y="83"/>
                  <a:pt x="21" y="80"/>
                  <a:pt x="20" y="76"/>
                </a:cubicBezTo>
                <a:cubicBezTo>
                  <a:pt x="15" y="75"/>
                  <a:pt x="15" y="75"/>
                  <a:pt x="15" y="75"/>
                </a:cubicBezTo>
                <a:cubicBezTo>
                  <a:pt x="11" y="75"/>
                  <a:pt x="8" y="71"/>
                  <a:pt x="8" y="68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7"/>
                  <a:pt x="11" y="54"/>
                  <a:pt x="15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21" y="48"/>
                  <a:pt x="23" y="45"/>
                  <a:pt x="24" y="42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4"/>
                  <a:pt x="19" y="30"/>
                  <a:pt x="22" y="27"/>
                </a:cubicBezTo>
                <a:cubicBezTo>
                  <a:pt x="27" y="22"/>
                  <a:pt x="27" y="22"/>
                  <a:pt x="27" y="22"/>
                </a:cubicBezTo>
                <a:cubicBezTo>
                  <a:pt x="28" y="21"/>
                  <a:pt x="30" y="20"/>
                  <a:pt x="32" y="20"/>
                </a:cubicBezTo>
                <a:cubicBezTo>
                  <a:pt x="34" y="20"/>
                  <a:pt x="35" y="20"/>
                  <a:pt x="36" y="21"/>
                </a:cubicBezTo>
                <a:cubicBezTo>
                  <a:pt x="41" y="24"/>
                  <a:pt x="41" y="24"/>
                  <a:pt x="41" y="24"/>
                </a:cubicBezTo>
                <a:cubicBezTo>
                  <a:pt x="45" y="22"/>
                  <a:pt x="48" y="21"/>
                  <a:pt x="52" y="20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1"/>
                  <a:pt x="57" y="8"/>
                  <a:pt x="61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71" y="8"/>
                  <a:pt x="75" y="11"/>
                  <a:pt x="75" y="15"/>
                </a:cubicBezTo>
                <a:cubicBezTo>
                  <a:pt x="76" y="20"/>
                  <a:pt x="76" y="20"/>
                  <a:pt x="76" y="20"/>
                </a:cubicBezTo>
                <a:cubicBezTo>
                  <a:pt x="80" y="21"/>
                  <a:pt x="83" y="23"/>
                  <a:pt x="86" y="24"/>
                </a:cubicBezTo>
                <a:cubicBezTo>
                  <a:pt x="91" y="22"/>
                  <a:pt x="91" y="22"/>
                  <a:pt x="91" y="22"/>
                </a:cubicBezTo>
                <a:cubicBezTo>
                  <a:pt x="93" y="21"/>
                  <a:pt x="95" y="19"/>
                  <a:pt x="97" y="19"/>
                </a:cubicBezTo>
                <a:cubicBezTo>
                  <a:pt x="99" y="19"/>
                  <a:pt x="100" y="21"/>
                  <a:pt x="101" y="22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9" y="30"/>
                  <a:pt x="109" y="34"/>
                  <a:pt x="106" y="37"/>
                </a:cubicBezTo>
                <a:cubicBezTo>
                  <a:pt x="104" y="42"/>
                  <a:pt x="104" y="42"/>
                  <a:pt x="104" y="42"/>
                </a:cubicBezTo>
                <a:cubicBezTo>
                  <a:pt x="105" y="45"/>
                  <a:pt x="107" y="48"/>
                  <a:pt x="108" y="52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7" y="54"/>
                  <a:pt x="120" y="57"/>
                  <a:pt x="120" y="61"/>
                </a:cubicBezTo>
                <a:lnTo>
                  <a:pt x="120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  <a:sym typeface="+mn-lt"/>
            </a:endParaRPr>
          </a:p>
        </p:txBody>
      </p:sp>
      <p:sp>
        <p:nvSpPr>
          <p:cNvPr id="39" name="TextBox 17">
            <a:extLst>
              <a:ext uri="{FF2B5EF4-FFF2-40B4-BE49-F238E27FC236}">
                <a16:creationId xmlns:a16="http://schemas.microsoft.com/office/drawing/2014/main" id="{2D38D41B-9998-4CEE-B721-8EDDE4B43991}"/>
              </a:ext>
            </a:extLst>
          </p:cNvPr>
          <p:cNvSpPr txBox="1"/>
          <p:nvPr/>
        </p:nvSpPr>
        <p:spPr>
          <a:xfrm>
            <a:off x="763968" y="155764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3043DB90-8D45-4AA5-9ABE-7E1AF05BDB4A}"/>
              </a:ext>
            </a:extLst>
          </p:cNvPr>
          <p:cNvSpPr txBox="1"/>
          <p:nvPr/>
        </p:nvSpPr>
        <p:spPr>
          <a:xfrm>
            <a:off x="767670" y="1880726"/>
            <a:ext cx="2690212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C3AC5D19-160D-4006-9E89-734B119AE694}"/>
              </a:ext>
            </a:extLst>
          </p:cNvPr>
          <p:cNvSpPr txBox="1"/>
          <p:nvPr/>
        </p:nvSpPr>
        <p:spPr>
          <a:xfrm>
            <a:off x="2743907" y="53855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2470DA6D-D290-47B3-8176-22B9199CD73F}"/>
              </a:ext>
            </a:extLst>
          </p:cNvPr>
          <p:cNvSpPr txBox="1"/>
          <p:nvPr/>
        </p:nvSpPr>
        <p:spPr>
          <a:xfrm>
            <a:off x="2747609" y="5708597"/>
            <a:ext cx="2760021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A6383750-2392-4383-AAF3-BF8E4F5948A5}"/>
              </a:ext>
            </a:extLst>
          </p:cNvPr>
          <p:cNvSpPr txBox="1"/>
          <p:nvPr/>
        </p:nvSpPr>
        <p:spPr>
          <a:xfrm>
            <a:off x="4139916" y="12866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886016F7-7550-4942-A799-77B964435C72}"/>
              </a:ext>
            </a:extLst>
          </p:cNvPr>
          <p:cNvSpPr txBox="1"/>
          <p:nvPr/>
        </p:nvSpPr>
        <p:spPr>
          <a:xfrm>
            <a:off x="4143618" y="1609754"/>
            <a:ext cx="2735612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5" name="TextBox 17">
            <a:extLst>
              <a:ext uri="{FF2B5EF4-FFF2-40B4-BE49-F238E27FC236}">
                <a16:creationId xmlns:a16="http://schemas.microsoft.com/office/drawing/2014/main" id="{612BA9BD-5076-49BC-A0DA-CFAA946B0772}"/>
              </a:ext>
            </a:extLst>
          </p:cNvPr>
          <p:cNvSpPr txBox="1"/>
          <p:nvPr/>
        </p:nvSpPr>
        <p:spPr>
          <a:xfrm>
            <a:off x="5866785" y="499309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6" name="TextBox 18">
            <a:extLst>
              <a:ext uri="{FF2B5EF4-FFF2-40B4-BE49-F238E27FC236}">
                <a16:creationId xmlns:a16="http://schemas.microsoft.com/office/drawing/2014/main" id="{E1D2274D-0C99-4F92-B919-4C5880DECB1C}"/>
              </a:ext>
            </a:extLst>
          </p:cNvPr>
          <p:cNvSpPr txBox="1"/>
          <p:nvPr/>
        </p:nvSpPr>
        <p:spPr>
          <a:xfrm>
            <a:off x="5870488" y="5316182"/>
            <a:ext cx="2194584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D26365EF-7B5A-49AB-ABFA-79920FAC761A}"/>
              </a:ext>
            </a:extLst>
          </p:cNvPr>
          <p:cNvSpPr txBox="1"/>
          <p:nvPr/>
        </p:nvSpPr>
        <p:spPr>
          <a:xfrm>
            <a:off x="7141490" y="15018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8" name="TextBox 18">
            <a:extLst>
              <a:ext uri="{FF2B5EF4-FFF2-40B4-BE49-F238E27FC236}">
                <a16:creationId xmlns:a16="http://schemas.microsoft.com/office/drawing/2014/main" id="{4EC61DC7-0AF0-499F-8518-F0CC368EF4F6}"/>
              </a:ext>
            </a:extLst>
          </p:cNvPr>
          <p:cNvSpPr txBox="1"/>
          <p:nvPr/>
        </p:nvSpPr>
        <p:spPr>
          <a:xfrm>
            <a:off x="7141490" y="1776960"/>
            <a:ext cx="2824162" cy="78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10AD9B0B-D525-4778-AD22-6D86F9965651}"/>
              </a:ext>
            </a:extLst>
          </p:cNvPr>
          <p:cNvSpPr txBox="1"/>
          <p:nvPr/>
        </p:nvSpPr>
        <p:spPr>
          <a:xfrm>
            <a:off x="8960495" y="387663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D9A1878D-7DFF-472E-BB5E-D70615292002}"/>
              </a:ext>
            </a:extLst>
          </p:cNvPr>
          <p:cNvSpPr txBox="1"/>
          <p:nvPr/>
        </p:nvSpPr>
        <p:spPr>
          <a:xfrm>
            <a:off x="8964198" y="4199718"/>
            <a:ext cx="2602490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21248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95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4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45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95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9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604FD8-53EE-4E3B-9F1F-BB198922B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4" y="2815459"/>
            <a:ext cx="5682176" cy="40410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EE20DD-6E2F-4C37-910A-06BD045585B2}"/>
              </a:ext>
            </a:extLst>
          </p:cNvPr>
          <p:cNvSpPr/>
          <p:nvPr/>
        </p:nvSpPr>
        <p:spPr>
          <a:xfrm>
            <a:off x="85063" y="1656751"/>
            <a:ext cx="192232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rPr>
              <a:t>04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Agency FB" panose="020B0503020202020204" pitchFamily="34" charset="0"/>
              <a:ea typeface="思源黑体 CN Regular"/>
              <a:cs typeface="+mn-ea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D41BFC08-FF6B-466C-BBC9-A748C0A7FA2B}"/>
              </a:ext>
            </a:extLst>
          </p:cNvPr>
          <p:cNvSpPr txBox="1">
            <a:spLocks/>
          </p:cNvSpPr>
          <p:nvPr/>
        </p:nvSpPr>
        <p:spPr>
          <a:xfrm>
            <a:off x="1932349" y="2341249"/>
            <a:ext cx="5286147" cy="7171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单击添加目录标题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7A1ED1A-BA41-4048-B3C4-50B02B30DFA9}"/>
              </a:ext>
            </a:extLst>
          </p:cNvPr>
          <p:cNvSpPr txBox="1">
            <a:spLocks/>
          </p:cNvSpPr>
          <p:nvPr/>
        </p:nvSpPr>
        <p:spPr>
          <a:xfrm>
            <a:off x="1932349" y="3109809"/>
            <a:ext cx="5820458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We have many PowerPoint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templates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 that has been specifically designed to help anyone that is stepping into the world of PowerPoint for the very first time.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29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四、添加页面标题内容</a:t>
            </a:r>
          </a:p>
        </p:txBody>
      </p:sp>
      <p:sp>
        <p:nvSpPr>
          <p:cNvPr id="41" name="Shape 1452">
            <a:extLst>
              <a:ext uri="{FF2B5EF4-FFF2-40B4-BE49-F238E27FC236}">
                <a16:creationId xmlns:a16="http://schemas.microsoft.com/office/drawing/2014/main" id="{6925C2C9-C0CD-42BC-905B-74DFD35CCCB1}"/>
              </a:ext>
            </a:extLst>
          </p:cNvPr>
          <p:cNvSpPr/>
          <p:nvPr/>
        </p:nvSpPr>
        <p:spPr>
          <a:xfrm>
            <a:off x="1138822" y="3315787"/>
            <a:ext cx="2292817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42" name="Shape 1454">
            <a:extLst>
              <a:ext uri="{FF2B5EF4-FFF2-40B4-BE49-F238E27FC236}">
                <a16:creationId xmlns:a16="http://schemas.microsoft.com/office/drawing/2014/main" id="{E0C38225-80AA-428D-9121-11B7360BDBB7}"/>
              </a:ext>
            </a:extLst>
          </p:cNvPr>
          <p:cNvSpPr/>
          <p:nvPr/>
        </p:nvSpPr>
        <p:spPr>
          <a:xfrm>
            <a:off x="3686151" y="3315787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43" name="Shape 1456">
            <a:extLst>
              <a:ext uri="{FF2B5EF4-FFF2-40B4-BE49-F238E27FC236}">
                <a16:creationId xmlns:a16="http://schemas.microsoft.com/office/drawing/2014/main" id="{62E95422-0576-4E05-AB7A-A439411584BA}"/>
              </a:ext>
            </a:extLst>
          </p:cNvPr>
          <p:cNvSpPr/>
          <p:nvPr/>
        </p:nvSpPr>
        <p:spPr>
          <a:xfrm>
            <a:off x="6213032" y="3315787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44" name="Shape 1458">
            <a:extLst>
              <a:ext uri="{FF2B5EF4-FFF2-40B4-BE49-F238E27FC236}">
                <a16:creationId xmlns:a16="http://schemas.microsoft.com/office/drawing/2014/main" id="{D73E9521-6410-4A80-B829-7EB0C0E0B0C4}"/>
              </a:ext>
            </a:extLst>
          </p:cNvPr>
          <p:cNvSpPr/>
          <p:nvPr/>
        </p:nvSpPr>
        <p:spPr>
          <a:xfrm>
            <a:off x="8760361" y="3315787"/>
            <a:ext cx="2292819" cy="2612203"/>
          </a:xfrm>
          <a:prstGeom prst="roundRect">
            <a:avLst>
              <a:gd name="adj" fmla="val 6924"/>
            </a:avLst>
          </a:prstGeom>
          <a:ln w="12700">
            <a:solidFill>
              <a:srgbClr val="A6AAA9"/>
            </a:solidFill>
            <a:miter lim="400000"/>
          </a:ln>
        </p:spPr>
        <p:txBody>
          <a:bodyPr lIns="19051" tIns="19051" rIns="19051" bIns="1905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45" name="Shape 1460">
            <a:extLst>
              <a:ext uri="{FF2B5EF4-FFF2-40B4-BE49-F238E27FC236}">
                <a16:creationId xmlns:a16="http://schemas.microsoft.com/office/drawing/2014/main" id="{5DB29DDB-DA73-4CB5-9642-E2F47693F73E}"/>
              </a:ext>
            </a:extLst>
          </p:cNvPr>
          <p:cNvSpPr/>
          <p:nvPr/>
        </p:nvSpPr>
        <p:spPr>
          <a:xfrm>
            <a:off x="1441325" y="2476766"/>
            <a:ext cx="1687812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wrap="square" lIns="19051" tIns="19051" rIns="19051" bIns="19051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grpSp>
        <p:nvGrpSpPr>
          <p:cNvPr id="46" name="Group 20">
            <a:extLst>
              <a:ext uri="{FF2B5EF4-FFF2-40B4-BE49-F238E27FC236}">
                <a16:creationId xmlns:a16="http://schemas.microsoft.com/office/drawing/2014/main" id="{86415EF9-54E9-40A5-A8D0-2F65DF427145}"/>
              </a:ext>
            </a:extLst>
          </p:cNvPr>
          <p:cNvGrpSpPr/>
          <p:nvPr/>
        </p:nvGrpSpPr>
        <p:grpSpPr>
          <a:xfrm>
            <a:off x="1369089" y="2516998"/>
            <a:ext cx="474017" cy="474017"/>
            <a:chOff x="1369087" y="2088729"/>
            <a:chExt cx="474017" cy="474016"/>
          </a:xfrm>
        </p:grpSpPr>
        <p:sp>
          <p:nvSpPr>
            <p:cNvPr id="47" name="Shape 1463">
              <a:extLst>
                <a:ext uri="{FF2B5EF4-FFF2-40B4-BE49-F238E27FC236}">
                  <a16:creationId xmlns:a16="http://schemas.microsoft.com/office/drawing/2014/main" id="{03B706E4-CC8E-4D28-AA9A-48C576EF4D91}"/>
                </a:ext>
              </a:extLst>
            </p:cNvPr>
            <p:cNvSpPr/>
            <p:nvPr/>
          </p:nvSpPr>
          <p:spPr>
            <a:xfrm>
              <a:off x="1369087" y="2088729"/>
              <a:ext cx="474017" cy="47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  <p:sp>
          <p:nvSpPr>
            <p:cNvPr id="48" name="Shape 1464">
              <a:extLst>
                <a:ext uri="{FF2B5EF4-FFF2-40B4-BE49-F238E27FC236}">
                  <a16:creationId xmlns:a16="http://schemas.microsoft.com/office/drawing/2014/main" id="{1E5212D1-FC93-4FB3-893C-DC582D33E14D}"/>
                </a:ext>
              </a:extLst>
            </p:cNvPr>
            <p:cNvSpPr/>
            <p:nvPr/>
          </p:nvSpPr>
          <p:spPr>
            <a:xfrm>
              <a:off x="1477567" y="2232573"/>
              <a:ext cx="23165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</p:grpSp>
      <p:sp>
        <p:nvSpPr>
          <p:cNvPr id="49" name="Shape 1465">
            <a:extLst>
              <a:ext uri="{FF2B5EF4-FFF2-40B4-BE49-F238E27FC236}">
                <a16:creationId xmlns:a16="http://schemas.microsoft.com/office/drawing/2014/main" id="{5A762D13-ED91-4B2F-9B96-31C2340D3696}"/>
              </a:ext>
            </a:extLst>
          </p:cNvPr>
          <p:cNvSpPr/>
          <p:nvPr/>
        </p:nvSpPr>
        <p:spPr>
          <a:xfrm>
            <a:off x="3988655" y="2476766"/>
            <a:ext cx="1687812" cy="1687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wrap="square" lIns="19051" tIns="19051" rIns="19051" bIns="19051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50" name="Shape 1468">
            <a:extLst>
              <a:ext uri="{FF2B5EF4-FFF2-40B4-BE49-F238E27FC236}">
                <a16:creationId xmlns:a16="http://schemas.microsoft.com/office/drawing/2014/main" id="{6734322F-8331-4490-96F8-A00AA06851DA}"/>
              </a:ext>
            </a:extLst>
          </p:cNvPr>
          <p:cNvSpPr/>
          <p:nvPr/>
        </p:nvSpPr>
        <p:spPr>
          <a:xfrm>
            <a:off x="6533405" y="2476903"/>
            <a:ext cx="1684355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wrap="square" lIns="19051" tIns="19051" rIns="19051" bIns="19051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51" name="Shape 1471">
            <a:extLst>
              <a:ext uri="{FF2B5EF4-FFF2-40B4-BE49-F238E27FC236}">
                <a16:creationId xmlns:a16="http://schemas.microsoft.com/office/drawing/2014/main" id="{B0DA870A-A72E-467C-B95C-BEDB4BE9E92A}"/>
              </a:ext>
            </a:extLst>
          </p:cNvPr>
          <p:cNvSpPr/>
          <p:nvPr/>
        </p:nvSpPr>
        <p:spPr>
          <a:xfrm>
            <a:off x="9085044" y="2478493"/>
            <a:ext cx="1684355" cy="1684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wrap="square" lIns="19051" tIns="19051" rIns="19051" bIns="19051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grpSp>
        <p:nvGrpSpPr>
          <p:cNvPr id="52" name="Group 32">
            <a:extLst>
              <a:ext uri="{FF2B5EF4-FFF2-40B4-BE49-F238E27FC236}">
                <a16:creationId xmlns:a16="http://schemas.microsoft.com/office/drawing/2014/main" id="{C2BCF944-69E0-41C2-A2C0-16ABFED2E364}"/>
              </a:ext>
            </a:extLst>
          </p:cNvPr>
          <p:cNvGrpSpPr/>
          <p:nvPr/>
        </p:nvGrpSpPr>
        <p:grpSpPr>
          <a:xfrm>
            <a:off x="3906592" y="2516997"/>
            <a:ext cx="474017" cy="474017"/>
            <a:chOff x="3906591" y="2088732"/>
            <a:chExt cx="474017" cy="474017"/>
          </a:xfrm>
          <a:solidFill>
            <a:schemeClr val="bg1"/>
          </a:solidFill>
        </p:grpSpPr>
        <p:sp>
          <p:nvSpPr>
            <p:cNvPr id="53" name="Shape 1474">
              <a:extLst>
                <a:ext uri="{FF2B5EF4-FFF2-40B4-BE49-F238E27FC236}">
                  <a16:creationId xmlns:a16="http://schemas.microsoft.com/office/drawing/2014/main" id="{C44B6DC9-D902-4E13-9DE3-E78DC9002C52}"/>
                </a:ext>
              </a:extLst>
            </p:cNvPr>
            <p:cNvSpPr/>
            <p:nvPr/>
          </p:nvSpPr>
          <p:spPr>
            <a:xfrm>
              <a:off x="3906591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  <p:grpSp>
          <p:nvGrpSpPr>
            <p:cNvPr id="54" name="Group 1479">
              <a:extLst>
                <a:ext uri="{FF2B5EF4-FFF2-40B4-BE49-F238E27FC236}">
                  <a16:creationId xmlns:a16="http://schemas.microsoft.com/office/drawing/2014/main" id="{E3A73A37-D373-4AC5-A7E7-956637439BE7}"/>
                </a:ext>
              </a:extLst>
            </p:cNvPr>
            <p:cNvGrpSpPr/>
            <p:nvPr/>
          </p:nvGrpSpPr>
          <p:grpSpPr>
            <a:xfrm>
              <a:off x="4031314" y="2211790"/>
              <a:ext cx="199171" cy="186335"/>
              <a:chOff x="0" y="0"/>
              <a:chExt cx="398340" cy="372667"/>
            </a:xfrm>
            <a:grpFill/>
          </p:grpSpPr>
          <p:sp>
            <p:nvSpPr>
              <p:cNvPr id="55" name="Shape 1477">
                <a:extLst>
                  <a:ext uri="{FF2B5EF4-FFF2-40B4-BE49-F238E27FC236}">
                    <a16:creationId xmlns:a16="http://schemas.microsoft.com/office/drawing/2014/main" id="{ABBFF323-B65E-4ADF-9D4D-DAD67B26BA78}"/>
                  </a:ext>
                </a:extLst>
              </p:cNvPr>
              <p:cNvSpPr/>
              <p:nvPr/>
            </p:nvSpPr>
            <p:spPr>
              <a:xfrm>
                <a:off x="0" y="0"/>
                <a:ext cx="346395" cy="241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4" h="21420" extrusionOk="0">
                    <a:moveTo>
                      <a:pt x="21474" y="11049"/>
                    </a:moveTo>
                    <a:lnTo>
                      <a:pt x="18909" y="958"/>
                    </a:lnTo>
                    <a:cubicBezTo>
                      <a:pt x="18720" y="217"/>
                      <a:pt x="18164" y="-180"/>
                      <a:pt x="17669" y="79"/>
                    </a:cubicBezTo>
                    <a:lnTo>
                      <a:pt x="618" y="8962"/>
                    </a:lnTo>
                    <a:cubicBezTo>
                      <a:pt x="123" y="9221"/>
                      <a:pt x="-126" y="10036"/>
                      <a:pt x="64" y="10782"/>
                    </a:cubicBezTo>
                    <a:lnTo>
                      <a:pt x="2769" y="21420"/>
                    </a:lnTo>
                    <a:lnTo>
                      <a:pt x="2769" y="15715"/>
                    </a:lnTo>
                    <a:cubicBezTo>
                      <a:pt x="2769" y="13145"/>
                      <a:pt x="4209" y="11049"/>
                      <a:pt x="5979" y="11049"/>
                    </a:cubicBezTo>
                    <a:lnTo>
                      <a:pt x="10484" y="11049"/>
                    </a:lnTo>
                    <a:lnTo>
                      <a:pt x="15858" y="5663"/>
                    </a:lnTo>
                    <a:lnTo>
                      <a:pt x="18967" y="11049"/>
                    </a:lnTo>
                    <a:cubicBezTo>
                      <a:pt x="18967" y="11049"/>
                      <a:pt x="21474" y="11049"/>
                      <a:pt x="21474" y="1104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endParaRPr>
              </a:p>
            </p:txBody>
          </p:sp>
          <p:sp>
            <p:nvSpPr>
              <p:cNvPr id="56" name="Shape 1478">
                <a:extLst>
                  <a:ext uri="{FF2B5EF4-FFF2-40B4-BE49-F238E27FC236}">
                    <a16:creationId xmlns:a16="http://schemas.microsoft.com/office/drawing/2014/main" id="{8BF3ABA4-E783-49CC-B2EB-33D86AA4B3CD}"/>
                  </a:ext>
                </a:extLst>
              </p:cNvPr>
              <p:cNvSpPr/>
              <p:nvPr/>
            </p:nvSpPr>
            <p:spPr>
              <a:xfrm>
                <a:off x="74826" y="149651"/>
                <a:ext cx="323515" cy="223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71" y="0"/>
                    </a:moveTo>
                    <a:lnTo>
                      <a:pt x="1028" y="0"/>
                    </a:lnTo>
                    <a:cubicBezTo>
                      <a:pt x="460" y="0"/>
                      <a:pt x="0" y="708"/>
                      <a:pt x="0" y="1571"/>
                    </a:cubicBezTo>
                    <a:lnTo>
                      <a:pt x="0" y="20029"/>
                    </a:lnTo>
                    <a:cubicBezTo>
                      <a:pt x="0" y="20897"/>
                      <a:pt x="460" y="21600"/>
                      <a:pt x="1028" y="21600"/>
                    </a:cubicBezTo>
                    <a:lnTo>
                      <a:pt x="20571" y="21600"/>
                    </a:lnTo>
                    <a:cubicBezTo>
                      <a:pt x="21140" y="21600"/>
                      <a:pt x="21600" y="20897"/>
                      <a:pt x="21600" y="20029"/>
                    </a:cubicBezTo>
                    <a:lnTo>
                      <a:pt x="21600" y="1571"/>
                    </a:lnTo>
                    <a:cubicBezTo>
                      <a:pt x="21600" y="708"/>
                      <a:pt x="21140" y="0"/>
                      <a:pt x="205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3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endParaRPr>
              </a:p>
            </p:txBody>
          </p:sp>
        </p:grpSp>
      </p:grpSp>
      <p:grpSp>
        <p:nvGrpSpPr>
          <p:cNvPr id="57" name="Group 40">
            <a:extLst>
              <a:ext uri="{FF2B5EF4-FFF2-40B4-BE49-F238E27FC236}">
                <a16:creationId xmlns:a16="http://schemas.microsoft.com/office/drawing/2014/main" id="{2EB0FB6A-93C9-45F4-A59E-FD0BBB5C73C3}"/>
              </a:ext>
            </a:extLst>
          </p:cNvPr>
          <p:cNvGrpSpPr/>
          <p:nvPr/>
        </p:nvGrpSpPr>
        <p:grpSpPr>
          <a:xfrm>
            <a:off x="8994966" y="2516997"/>
            <a:ext cx="474017" cy="474017"/>
            <a:chOff x="8994965" y="2088732"/>
            <a:chExt cx="474017" cy="474017"/>
          </a:xfrm>
          <a:solidFill>
            <a:schemeClr val="bg1"/>
          </a:solidFill>
        </p:grpSpPr>
        <p:sp>
          <p:nvSpPr>
            <p:cNvPr id="58" name="Shape 1476">
              <a:extLst>
                <a:ext uri="{FF2B5EF4-FFF2-40B4-BE49-F238E27FC236}">
                  <a16:creationId xmlns:a16="http://schemas.microsoft.com/office/drawing/2014/main" id="{A93B03D2-36B0-4C02-8790-A4C656EAEFC2}"/>
                </a:ext>
              </a:extLst>
            </p:cNvPr>
            <p:cNvSpPr/>
            <p:nvPr/>
          </p:nvSpPr>
          <p:spPr>
            <a:xfrm>
              <a:off x="8994965" y="2088732"/>
              <a:ext cx="474017" cy="474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lIns="25400" tIns="25400" rIns="25400" bIns="254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  <p:sp>
          <p:nvSpPr>
            <p:cNvPr id="59" name="Shape 1481">
              <a:extLst>
                <a:ext uri="{FF2B5EF4-FFF2-40B4-BE49-F238E27FC236}">
                  <a16:creationId xmlns:a16="http://schemas.microsoft.com/office/drawing/2014/main" id="{3EFD7A2B-1208-4F5D-A5D9-C277E1968E38}"/>
                </a:ext>
              </a:extLst>
            </p:cNvPr>
            <p:cNvSpPr/>
            <p:nvPr/>
          </p:nvSpPr>
          <p:spPr>
            <a:xfrm>
              <a:off x="9132223" y="2211790"/>
              <a:ext cx="194606" cy="186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</p:grp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C514284B-484A-493D-A852-53A2876F4D5C}"/>
              </a:ext>
            </a:extLst>
          </p:cNvPr>
          <p:cNvSpPr txBox="1">
            <a:spLocks/>
          </p:cNvSpPr>
          <p:nvPr/>
        </p:nvSpPr>
        <p:spPr>
          <a:xfrm>
            <a:off x="1403729" y="3031730"/>
            <a:ext cx="1698820" cy="5778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标题内容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5FFFB499-A3D8-4ED2-9FA4-DF5C3EAACE40}"/>
              </a:ext>
            </a:extLst>
          </p:cNvPr>
          <p:cNvSpPr txBox="1">
            <a:spLocks/>
          </p:cNvSpPr>
          <p:nvPr/>
        </p:nvSpPr>
        <p:spPr>
          <a:xfrm>
            <a:off x="1257659" y="4436503"/>
            <a:ext cx="2054032" cy="11341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请在此处添加详细描述文本，尽量与标题文本语言风格相符合，语言描述尽量简洁生动。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4BE87CA5-71D5-4A03-BE30-96707783DCB4}"/>
              </a:ext>
            </a:extLst>
          </p:cNvPr>
          <p:cNvSpPr txBox="1">
            <a:spLocks/>
          </p:cNvSpPr>
          <p:nvPr/>
        </p:nvSpPr>
        <p:spPr>
          <a:xfrm>
            <a:off x="4076442" y="3031730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标题内容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0ADFC592-9FAF-4609-9FA7-3BA66F2F4FE0}"/>
              </a:ext>
            </a:extLst>
          </p:cNvPr>
          <p:cNvSpPr txBox="1">
            <a:spLocks/>
          </p:cNvSpPr>
          <p:nvPr/>
        </p:nvSpPr>
        <p:spPr>
          <a:xfrm>
            <a:off x="9171102" y="3031730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标题内容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9055870E-5BF5-4C09-9683-0A37B7EC3771}"/>
              </a:ext>
            </a:extLst>
          </p:cNvPr>
          <p:cNvSpPr txBox="1">
            <a:spLocks/>
          </p:cNvSpPr>
          <p:nvPr/>
        </p:nvSpPr>
        <p:spPr>
          <a:xfrm>
            <a:off x="3924938" y="4436503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请在此处添加详细描述文本，尽量与标题文本语言风格相符合，语言描述尽量简洁生动。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E765916-5F3E-4076-BBB2-DBD842DE0A9F}"/>
              </a:ext>
            </a:extLst>
          </p:cNvPr>
          <p:cNvSpPr txBox="1">
            <a:spLocks/>
          </p:cNvSpPr>
          <p:nvPr/>
        </p:nvSpPr>
        <p:spPr>
          <a:xfrm>
            <a:off x="6462983" y="4436503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请在此处添加详细描述文本，尽量与标题文本语言风格相符合，语言描述尽量简洁生动。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313F47DA-A09B-4A4E-B0BD-D81400132544}"/>
              </a:ext>
            </a:extLst>
          </p:cNvPr>
          <p:cNvSpPr txBox="1">
            <a:spLocks/>
          </p:cNvSpPr>
          <p:nvPr/>
        </p:nvSpPr>
        <p:spPr>
          <a:xfrm>
            <a:off x="9019598" y="4436503"/>
            <a:ext cx="1815245" cy="11341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请在此处添加详细描述文本，尽量与标题文本语言风格相符合，语言描述尽量简洁生动。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846F7496-1BAD-4DE7-BEDE-642E3EB9CD06}"/>
              </a:ext>
            </a:extLst>
          </p:cNvPr>
          <p:cNvSpPr txBox="1">
            <a:spLocks/>
          </p:cNvSpPr>
          <p:nvPr/>
        </p:nvSpPr>
        <p:spPr>
          <a:xfrm>
            <a:off x="6614486" y="3031730"/>
            <a:ext cx="1579981" cy="5778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标题内容</a:t>
            </a:r>
          </a:p>
        </p:txBody>
      </p:sp>
      <p:sp>
        <p:nvSpPr>
          <p:cNvPr id="68" name="Shape 1475">
            <a:extLst>
              <a:ext uri="{FF2B5EF4-FFF2-40B4-BE49-F238E27FC236}">
                <a16:creationId xmlns:a16="http://schemas.microsoft.com/office/drawing/2014/main" id="{C8C5F2C1-C03E-42C0-97D1-CB57BDCD4E4D}"/>
              </a:ext>
            </a:extLst>
          </p:cNvPr>
          <p:cNvSpPr/>
          <p:nvPr/>
        </p:nvSpPr>
        <p:spPr>
          <a:xfrm>
            <a:off x="6450780" y="2516997"/>
            <a:ext cx="474017" cy="474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lIns="19051" tIns="19051" rIns="19051" bIns="1905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69" name="Shape 1480">
            <a:extLst>
              <a:ext uri="{FF2B5EF4-FFF2-40B4-BE49-F238E27FC236}">
                <a16:creationId xmlns:a16="http://schemas.microsoft.com/office/drawing/2014/main" id="{FDF69188-1A8F-4A4C-8811-8F2C1B95CCFB}"/>
              </a:ext>
            </a:extLst>
          </p:cNvPr>
          <p:cNvSpPr/>
          <p:nvPr/>
        </p:nvSpPr>
        <p:spPr>
          <a:xfrm>
            <a:off x="6594292" y="2640055"/>
            <a:ext cx="186347" cy="18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43" y="20435"/>
                </a:moveTo>
                <a:cubicBezTo>
                  <a:pt x="17964" y="20435"/>
                  <a:pt x="17252" y="19721"/>
                  <a:pt x="17252" y="18844"/>
                </a:cubicBezTo>
                <a:cubicBezTo>
                  <a:pt x="17252" y="17964"/>
                  <a:pt x="17964" y="17253"/>
                  <a:pt x="18843" y="17253"/>
                </a:cubicBezTo>
                <a:cubicBezTo>
                  <a:pt x="19721" y="17253"/>
                  <a:pt x="20434" y="17964"/>
                  <a:pt x="20434" y="18844"/>
                </a:cubicBezTo>
                <a:cubicBezTo>
                  <a:pt x="20434" y="19721"/>
                  <a:pt x="19721" y="20435"/>
                  <a:pt x="18843" y="20435"/>
                </a:cubicBezTo>
                <a:close/>
                <a:moveTo>
                  <a:pt x="12390" y="18844"/>
                </a:moveTo>
                <a:cubicBezTo>
                  <a:pt x="12390" y="19721"/>
                  <a:pt x="11679" y="20435"/>
                  <a:pt x="10801" y="20435"/>
                </a:cubicBezTo>
                <a:cubicBezTo>
                  <a:pt x="9922" y="20435"/>
                  <a:pt x="9210" y="19721"/>
                  <a:pt x="9210" y="18844"/>
                </a:cubicBezTo>
                <a:cubicBezTo>
                  <a:pt x="9210" y="17964"/>
                  <a:pt x="9922" y="17253"/>
                  <a:pt x="10801" y="17253"/>
                </a:cubicBezTo>
                <a:cubicBezTo>
                  <a:pt x="11679" y="17253"/>
                  <a:pt x="12390" y="17964"/>
                  <a:pt x="12390" y="18844"/>
                </a:cubicBezTo>
                <a:close/>
                <a:moveTo>
                  <a:pt x="9210" y="2756"/>
                </a:moveTo>
                <a:cubicBezTo>
                  <a:pt x="9210" y="1879"/>
                  <a:pt x="9922" y="1165"/>
                  <a:pt x="10801" y="1165"/>
                </a:cubicBezTo>
                <a:cubicBezTo>
                  <a:pt x="11679" y="1165"/>
                  <a:pt x="12390" y="1879"/>
                  <a:pt x="12390" y="2756"/>
                </a:cubicBezTo>
                <a:cubicBezTo>
                  <a:pt x="12390" y="3636"/>
                  <a:pt x="11679" y="4347"/>
                  <a:pt x="10801" y="4347"/>
                </a:cubicBezTo>
                <a:cubicBezTo>
                  <a:pt x="9922" y="4347"/>
                  <a:pt x="9210" y="3636"/>
                  <a:pt x="9210" y="2756"/>
                </a:cubicBezTo>
                <a:close/>
                <a:moveTo>
                  <a:pt x="4348" y="18844"/>
                </a:moveTo>
                <a:cubicBezTo>
                  <a:pt x="4348" y="19721"/>
                  <a:pt x="3636" y="20435"/>
                  <a:pt x="2757" y="20435"/>
                </a:cubicBezTo>
                <a:cubicBezTo>
                  <a:pt x="1879" y="20435"/>
                  <a:pt x="1168" y="19721"/>
                  <a:pt x="1168" y="18844"/>
                </a:cubicBezTo>
                <a:cubicBezTo>
                  <a:pt x="1168" y="17964"/>
                  <a:pt x="1879" y="17253"/>
                  <a:pt x="2757" y="17253"/>
                </a:cubicBezTo>
                <a:cubicBezTo>
                  <a:pt x="3636" y="17253"/>
                  <a:pt x="4348" y="17964"/>
                  <a:pt x="4348" y="18844"/>
                </a:cubicBezTo>
                <a:close/>
                <a:moveTo>
                  <a:pt x="19934" y="16312"/>
                </a:moveTo>
                <a:lnTo>
                  <a:pt x="19934" y="13672"/>
                </a:lnTo>
                <a:cubicBezTo>
                  <a:pt x="19934" y="12078"/>
                  <a:pt x="18879" y="9707"/>
                  <a:pt x="15971" y="9707"/>
                </a:cubicBezTo>
                <a:lnTo>
                  <a:pt x="13673" y="9707"/>
                </a:lnTo>
                <a:cubicBezTo>
                  <a:pt x="12050" y="9707"/>
                  <a:pt x="11899" y="8913"/>
                  <a:pt x="11892" y="8503"/>
                </a:cubicBezTo>
                <a:lnTo>
                  <a:pt x="11892" y="5288"/>
                </a:lnTo>
                <a:cubicBezTo>
                  <a:pt x="12872" y="4867"/>
                  <a:pt x="13558" y="3893"/>
                  <a:pt x="13558" y="2756"/>
                </a:cubicBezTo>
                <a:cubicBezTo>
                  <a:pt x="13558" y="1234"/>
                  <a:pt x="12323" y="0"/>
                  <a:pt x="10801" y="0"/>
                </a:cubicBezTo>
                <a:cubicBezTo>
                  <a:pt x="9277" y="0"/>
                  <a:pt x="8043" y="1234"/>
                  <a:pt x="8043" y="2756"/>
                </a:cubicBezTo>
                <a:cubicBezTo>
                  <a:pt x="8043" y="3893"/>
                  <a:pt x="8730" y="4867"/>
                  <a:pt x="9709" y="5288"/>
                </a:cubicBezTo>
                <a:lnTo>
                  <a:pt x="9709" y="8503"/>
                </a:lnTo>
                <a:cubicBezTo>
                  <a:pt x="9709" y="8799"/>
                  <a:pt x="9623" y="9707"/>
                  <a:pt x="7927" y="9707"/>
                </a:cubicBezTo>
                <a:lnTo>
                  <a:pt x="5631" y="9707"/>
                </a:lnTo>
                <a:cubicBezTo>
                  <a:pt x="2723" y="9707"/>
                  <a:pt x="1666" y="12078"/>
                  <a:pt x="1666" y="13672"/>
                </a:cubicBezTo>
                <a:lnTo>
                  <a:pt x="1666" y="16312"/>
                </a:lnTo>
                <a:cubicBezTo>
                  <a:pt x="686" y="16733"/>
                  <a:pt x="0" y="17707"/>
                  <a:pt x="0" y="18844"/>
                </a:cubicBezTo>
                <a:cubicBezTo>
                  <a:pt x="0" y="20366"/>
                  <a:pt x="1235" y="21600"/>
                  <a:pt x="2757" y="21600"/>
                </a:cubicBezTo>
                <a:cubicBezTo>
                  <a:pt x="4280" y="21600"/>
                  <a:pt x="5516" y="20366"/>
                  <a:pt x="5516" y="18844"/>
                </a:cubicBezTo>
                <a:cubicBezTo>
                  <a:pt x="5516" y="17707"/>
                  <a:pt x="4828" y="16733"/>
                  <a:pt x="3849" y="16312"/>
                </a:cubicBezTo>
                <a:lnTo>
                  <a:pt x="3849" y="13672"/>
                </a:lnTo>
                <a:cubicBezTo>
                  <a:pt x="3849" y="13376"/>
                  <a:pt x="3935" y="11890"/>
                  <a:pt x="5631" y="11890"/>
                </a:cubicBezTo>
                <a:lnTo>
                  <a:pt x="7927" y="11890"/>
                </a:lnTo>
                <a:cubicBezTo>
                  <a:pt x="8626" y="11890"/>
                  <a:pt x="9214" y="11785"/>
                  <a:pt x="9709" y="11608"/>
                </a:cubicBezTo>
                <a:lnTo>
                  <a:pt x="9709" y="16312"/>
                </a:lnTo>
                <a:cubicBezTo>
                  <a:pt x="8730" y="16733"/>
                  <a:pt x="8043" y="17707"/>
                  <a:pt x="8043" y="18844"/>
                </a:cubicBezTo>
                <a:cubicBezTo>
                  <a:pt x="8043" y="20366"/>
                  <a:pt x="9277" y="21600"/>
                  <a:pt x="10801" y="21600"/>
                </a:cubicBezTo>
                <a:cubicBezTo>
                  <a:pt x="12323" y="21600"/>
                  <a:pt x="13558" y="20366"/>
                  <a:pt x="13558" y="18844"/>
                </a:cubicBezTo>
                <a:cubicBezTo>
                  <a:pt x="13558" y="17707"/>
                  <a:pt x="12872" y="16733"/>
                  <a:pt x="11892" y="16312"/>
                </a:cubicBezTo>
                <a:lnTo>
                  <a:pt x="11892" y="11608"/>
                </a:lnTo>
                <a:cubicBezTo>
                  <a:pt x="12388" y="11785"/>
                  <a:pt x="12975" y="11890"/>
                  <a:pt x="13673" y="11890"/>
                </a:cubicBezTo>
                <a:lnTo>
                  <a:pt x="15971" y="11890"/>
                </a:lnTo>
                <a:cubicBezTo>
                  <a:pt x="17592" y="11890"/>
                  <a:pt x="17743" y="13263"/>
                  <a:pt x="17751" y="13672"/>
                </a:cubicBezTo>
                <a:lnTo>
                  <a:pt x="17751" y="16312"/>
                </a:lnTo>
                <a:cubicBezTo>
                  <a:pt x="16772" y="16733"/>
                  <a:pt x="16086" y="17707"/>
                  <a:pt x="16086" y="18844"/>
                </a:cubicBezTo>
                <a:cubicBezTo>
                  <a:pt x="16086" y="20366"/>
                  <a:pt x="17320" y="21600"/>
                  <a:pt x="18843" y="21600"/>
                </a:cubicBezTo>
                <a:cubicBezTo>
                  <a:pt x="20366" y="21600"/>
                  <a:pt x="21600" y="20366"/>
                  <a:pt x="21600" y="18844"/>
                </a:cubicBezTo>
                <a:cubicBezTo>
                  <a:pt x="21600" y="17707"/>
                  <a:pt x="20914" y="16733"/>
                  <a:pt x="19934" y="163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19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5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4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5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4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9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95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45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9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4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95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45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60" grpId="0" build="p"/>
      <p:bldP spid="61" grpId="0" build="p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四、添加页面标题内容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4977254" y="2841825"/>
            <a:ext cx="2228532" cy="2811940"/>
            <a:chOff x="4823608" y="2237050"/>
            <a:chExt cx="2653553" cy="3348228"/>
          </a:xfrm>
          <a:solidFill>
            <a:schemeClr val="accent1"/>
          </a:solidFill>
        </p:grpSpPr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5275903" y="2766146"/>
              <a:ext cx="1741057" cy="2247538"/>
            </a:xfrm>
            <a:custGeom>
              <a:avLst/>
              <a:gdLst>
                <a:gd name="T0" fmla="*/ 160 w 321"/>
                <a:gd name="T1" fmla="*/ 0 h 429"/>
                <a:gd name="T2" fmla="*/ 0 w 321"/>
                <a:gd name="T3" fmla="*/ 160 h 429"/>
                <a:gd name="T4" fmla="*/ 22 w 321"/>
                <a:gd name="T5" fmla="*/ 240 h 429"/>
                <a:gd name="T6" fmla="*/ 78 w 321"/>
                <a:gd name="T7" fmla="*/ 389 h 429"/>
                <a:gd name="T8" fmla="*/ 115 w 321"/>
                <a:gd name="T9" fmla="*/ 429 h 429"/>
                <a:gd name="T10" fmla="*/ 160 w 321"/>
                <a:gd name="T11" fmla="*/ 429 h 429"/>
                <a:gd name="T12" fmla="*/ 206 w 321"/>
                <a:gd name="T13" fmla="*/ 429 h 429"/>
                <a:gd name="T14" fmla="*/ 243 w 321"/>
                <a:gd name="T15" fmla="*/ 389 h 429"/>
                <a:gd name="T16" fmla="*/ 299 w 321"/>
                <a:gd name="T17" fmla="*/ 240 h 429"/>
                <a:gd name="T18" fmla="*/ 321 w 321"/>
                <a:gd name="T19" fmla="*/ 160 h 429"/>
                <a:gd name="T20" fmla="*/ 160 w 321"/>
                <a:gd name="T21" fmla="*/ 0 h 429"/>
                <a:gd name="T22" fmla="*/ 287 w 321"/>
                <a:gd name="T23" fmla="*/ 233 h 429"/>
                <a:gd name="T24" fmla="*/ 229 w 321"/>
                <a:gd name="T25" fmla="*/ 387 h 429"/>
                <a:gd name="T26" fmla="*/ 221 w 321"/>
                <a:gd name="T27" fmla="*/ 411 h 429"/>
                <a:gd name="T28" fmla="*/ 206 w 321"/>
                <a:gd name="T29" fmla="*/ 414 h 429"/>
                <a:gd name="T30" fmla="*/ 160 w 321"/>
                <a:gd name="T31" fmla="*/ 414 h 429"/>
                <a:gd name="T32" fmla="*/ 115 w 321"/>
                <a:gd name="T33" fmla="*/ 414 h 429"/>
                <a:gd name="T34" fmla="*/ 100 w 321"/>
                <a:gd name="T35" fmla="*/ 411 h 429"/>
                <a:gd name="T36" fmla="*/ 92 w 321"/>
                <a:gd name="T37" fmla="*/ 387 h 429"/>
                <a:gd name="T38" fmla="*/ 34 w 321"/>
                <a:gd name="T39" fmla="*/ 233 h 429"/>
                <a:gd name="T40" fmla="*/ 15 w 321"/>
                <a:gd name="T41" fmla="*/ 160 h 429"/>
                <a:gd name="T42" fmla="*/ 160 w 321"/>
                <a:gd name="T43" fmla="*/ 14 h 429"/>
                <a:gd name="T44" fmla="*/ 306 w 321"/>
                <a:gd name="T45" fmla="*/ 160 h 429"/>
                <a:gd name="T46" fmla="*/ 287 w 321"/>
                <a:gd name="T47" fmla="*/ 2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429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189"/>
                    <a:pt x="8" y="216"/>
                    <a:pt x="22" y="240"/>
                  </a:cubicBezTo>
                  <a:cubicBezTo>
                    <a:pt x="61" y="311"/>
                    <a:pt x="71" y="351"/>
                    <a:pt x="78" y="389"/>
                  </a:cubicBezTo>
                  <a:cubicBezTo>
                    <a:pt x="83" y="421"/>
                    <a:pt x="91" y="429"/>
                    <a:pt x="115" y="429"/>
                  </a:cubicBezTo>
                  <a:cubicBezTo>
                    <a:pt x="125" y="429"/>
                    <a:pt x="142" y="429"/>
                    <a:pt x="160" y="429"/>
                  </a:cubicBezTo>
                  <a:cubicBezTo>
                    <a:pt x="179" y="429"/>
                    <a:pt x="195" y="429"/>
                    <a:pt x="206" y="429"/>
                  </a:cubicBezTo>
                  <a:cubicBezTo>
                    <a:pt x="230" y="429"/>
                    <a:pt x="238" y="421"/>
                    <a:pt x="243" y="389"/>
                  </a:cubicBezTo>
                  <a:cubicBezTo>
                    <a:pt x="249" y="351"/>
                    <a:pt x="260" y="311"/>
                    <a:pt x="299" y="240"/>
                  </a:cubicBezTo>
                  <a:cubicBezTo>
                    <a:pt x="312" y="216"/>
                    <a:pt x="321" y="189"/>
                    <a:pt x="321" y="160"/>
                  </a:cubicBezTo>
                  <a:cubicBezTo>
                    <a:pt x="321" y="72"/>
                    <a:pt x="249" y="0"/>
                    <a:pt x="160" y="0"/>
                  </a:cubicBezTo>
                  <a:close/>
                  <a:moveTo>
                    <a:pt x="287" y="233"/>
                  </a:moveTo>
                  <a:cubicBezTo>
                    <a:pt x="248" y="302"/>
                    <a:pt x="236" y="343"/>
                    <a:pt x="229" y="387"/>
                  </a:cubicBezTo>
                  <a:cubicBezTo>
                    <a:pt x="228" y="392"/>
                    <a:pt x="226" y="406"/>
                    <a:pt x="221" y="411"/>
                  </a:cubicBezTo>
                  <a:cubicBezTo>
                    <a:pt x="220" y="413"/>
                    <a:pt x="217" y="414"/>
                    <a:pt x="206" y="414"/>
                  </a:cubicBezTo>
                  <a:cubicBezTo>
                    <a:pt x="160" y="414"/>
                    <a:pt x="160" y="414"/>
                    <a:pt x="160" y="414"/>
                  </a:cubicBezTo>
                  <a:cubicBezTo>
                    <a:pt x="115" y="414"/>
                    <a:pt x="115" y="414"/>
                    <a:pt x="115" y="414"/>
                  </a:cubicBezTo>
                  <a:cubicBezTo>
                    <a:pt x="104" y="414"/>
                    <a:pt x="101" y="413"/>
                    <a:pt x="100" y="411"/>
                  </a:cubicBezTo>
                  <a:cubicBezTo>
                    <a:pt x="95" y="406"/>
                    <a:pt x="93" y="392"/>
                    <a:pt x="92" y="387"/>
                  </a:cubicBezTo>
                  <a:cubicBezTo>
                    <a:pt x="85" y="343"/>
                    <a:pt x="73" y="302"/>
                    <a:pt x="34" y="233"/>
                  </a:cubicBezTo>
                  <a:cubicBezTo>
                    <a:pt x="21" y="210"/>
                    <a:pt x="15" y="185"/>
                    <a:pt x="15" y="160"/>
                  </a:cubicBezTo>
                  <a:cubicBezTo>
                    <a:pt x="15" y="80"/>
                    <a:pt x="80" y="14"/>
                    <a:pt x="160" y="14"/>
                  </a:cubicBezTo>
                  <a:cubicBezTo>
                    <a:pt x="241" y="14"/>
                    <a:pt x="306" y="80"/>
                    <a:pt x="306" y="160"/>
                  </a:cubicBezTo>
                  <a:cubicBezTo>
                    <a:pt x="306" y="185"/>
                    <a:pt x="300" y="210"/>
                    <a:pt x="287" y="233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5773762" y="5013683"/>
              <a:ext cx="754314" cy="108681"/>
            </a:xfrm>
            <a:custGeom>
              <a:avLst/>
              <a:gdLst>
                <a:gd name="T0" fmla="*/ 130 w 139"/>
                <a:gd name="T1" fmla="*/ 0 h 23"/>
                <a:gd name="T2" fmla="*/ 9 w 139"/>
                <a:gd name="T3" fmla="*/ 0 h 23"/>
                <a:gd name="T4" fmla="*/ 0 w 139"/>
                <a:gd name="T5" fmla="*/ 9 h 23"/>
                <a:gd name="T6" fmla="*/ 0 w 139"/>
                <a:gd name="T7" fmla="*/ 14 h 23"/>
                <a:gd name="T8" fmla="*/ 9 w 139"/>
                <a:gd name="T9" fmla="*/ 23 h 23"/>
                <a:gd name="T10" fmla="*/ 130 w 139"/>
                <a:gd name="T11" fmla="*/ 23 h 23"/>
                <a:gd name="T12" fmla="*/ 139 w 139"/>
                <a:gd name="T13" fmla="*/ 14 h 23"/>
                <a:gd name="T14" fmla="*/ 139 w 139"/>
                <a:gd name="T15" fmla="*/ 9 h 23"/>
                <a:gd name="T16" fmla="*/ 130 w 13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3">
                  <a:moveTo>
                    <a:pt x="13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4" y="23"/>
                    <a:pt x="9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5" y="23"/>
                    <a:pt x="139" y="19"/>
                    <a:pt x="139" y="14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4"/>
                    <a:pt x="135" y="0"/>
                    <a:pt x="130" y="0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9" name="Freeform: Shape 8"/>
            <p:cNvSpPr>
              <a:spLocks/>
            </p:cNvSpPr>
            <p:nvPr/>
          </p:nvSpPr>
          <p:spPr bwMode="auto">
            <a:xfrm>
              <a:off x="5795282" y="5170787"/>
              <a:ext cx="710196" cy="119442"/>
            </a:xfrm>
            <a:custGeom>
              <a:avLst/>
              <a:gdLst>
                <a:gd name="T0" fmla="*/ 122 w 131"/>
                <a:gd name="T1" fmla="*/ 0 h 24"/>
                <a:gd name="T2" fmla="*/ 9 w 131"/>
                <a:gd name="T3" fmla="*/ 0 h 24"/>
                <a:gd name="T4" fmla="*/ 0 w 131"/>
                <a:gd name="T5" fmla="*/ 9 h 24"/>
                <a:gd name="T6" fmla="*/ 0 w 131"/>
                <a:gd name="T7" fmla="*/ 15 h 24"/>
                <a:gd name="T8" fmla="*/ 9 w 131"/>
                <a:gd name="T9" fmla="*/ 24 h 24"/>
                <a:gd name="T10" fmla="*/ 122 w 131"/>
                <a:gd name="T11" fmla="*/ 24 h 24"/>
                <a:gd name="T12" fmla="*/ 131 w 131"/>
                <a:gd name="T13" fmla="*/ 15 h 24"/>
                <a:gd name="T14" fmla="*/ 131 w 131"/>
                <a:gd name="T15" fmla="*/ 9 h 24"/>
                <a:gd name="T16" fmla="*/ 122 w 131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24">
                  <a:moveTo>
                    <a:pt x="12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4" y="24"/>
                    <a:pt x="9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7" y="24"/>
                    <a:pt x="131" y="20"/>
                    <a:pt x="131" y="15"/>
                  </a:cubicBezTo>
                  <a:cubicBezTo>
                    <a:pt x="131" y="9"/>
                    <a:pt x="131" y="9"/>
                    <a:pt x="131" y="9"/>
                  </a:cubicBezTo>
                  <a:cubicBezTo>
                    <a:pt x="131" y="4"/>
                    <a:pt x="127" y="0"/>
                    <a:pt x="122" y="0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0" name="Freeform: Shape 9"/>
            <p:cNvSpPr>
              <a:spLocks/>
            </p:cNvSpPr>
            <p:nvPr/>
          </p:nvSpPr>
          <p:spPr bwMode="auto">
            <a:xfrm>
              <a:off x="5838325" y="5333271"/>
              <a:ext cx="624112" cy="100283"/>
            </a:xfrm>
            <a:custGeom>
              <a:avLst/>
              <a:gdLst>
                <a:gd name="T0" fmla="*/ 107 w 115"/>
                <a:gd name="T1" fmla="*/ 0 h 23"/>
                <a:gd name="T2" fmla="*/ 8 w 115"/>
                <a:gd name="T3" fmla="*/ 0 h 23"/>
                <a:gd name="T4" fmla="*/ 0 w 115"/>
                <a:gd name="T5" fmla="*/ 9 h 23"/>
                <a:gd name="T6" fmla="*/ 0 w 115"/>
                <a:gd name="T7" fmla="*/ 15 h 23"/>
                <a:gd name="T8" fmla="*/ 8 w 115"/>
                <a:gd name="T9" fmla="*/ 23 h 23"/>
                <a:gd name="T10" fmla="*/ 107 w 115"/>
                <a:gd name="T11" fmla="*/ 23 h 23"/>
                <a:gd name="T12" fmla="*/ 115 w 115"/>
                <a:gd name="T13" fmla="*/ 15 h 23"/>
                <a:gd name="T14" fmla="*/ 115 w 115"/>
                <a:gd name="T15" fmla="*/ 9 h 23"/>
                <a:gd name="T16" fmla="*/ 107 w 115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3">
                  <a:moveTo>
                    <a:pt x="10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4" y="23"/>
                    <a:pt x="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11" y="23"/>
                    <a:pt x="115" y="19"/>
                    <a:pt x="115" y="15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4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1" name="Freeform: Shape 10"/>
            <p:cNvSpPr>
              <a:spLocks/>
            </p:cNvSpPr>
            <p:nvPr/>
          </p:nvSpPr>
          <p:spPr bwMode="auto">
            <a:xfrm>
              <a:off x="5952386" y="5476597"/>
              <a:ext cx="395988" cy="108681"/>
            </a:xfrm>
            <a:custGeom>
              <a:avLst/>
              <a:gdLst>
                <a:gd name="T0" fmla="*/ 0 w 73"/>
                <a:gd name="T1" fmla="*/ 0 h 20"/>
                <a:gd name="T2" fmla="*/ 73 w 73"/>
                <a:gd name="T3" fmla="*/ 0 h 20"/>
                <a:gd name="T4" fmla="*/ 36 w 73"/>
                <a:gd name="T5" fmla="*/ 20 h 20"/>
                <a:gd name="T6" fmla="*/ 0 w 73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2"/>
                    <a:pt x="54" y="20"/>
                    <a:pt x="36" y="20"/>
                  </a:cubicBezTo>
                  <a:cubicBezTo>
                    <a:pt x="19" y="20"/>
                    <a:pt x="0" y="12"/>
                    <a:pt x="0" y="0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2" name="Freeform: Shape 11"/>
            <p:cNvSpPr>
              <a:spLocks/>
            </p:cNvSpPr>
            <p:nvPr/>
          </p:nvSpPr>
          <p:spPr bwMode="auto">
            <a:xfrm>
              <a:off x="5740404" y="3781799"/>
              <a:ext cx="841475" cy="1133086"/>
            </a:xfrm>
            <a:custGeom>
              <a:avLst/>
              <a:gdLst>
                <a:gd name="T0" fmla="*/ 29 w 155"/>
                <a:gd name="T1" fmla="*/ 200 h 209"/>
                <a:gd name="T2" fmla="*/ 37 w 155"/>
                <a:gd name="T3" fmla="*/ 176 h 209"/>
                <a:gd name="T4" fmla="*/ 44 w 155"/>
                <a:gd name="T5" fmla="*/ 139 h 209"/>
                <a:gd name="T6" fmla="*/ 48 w 155"/>
                <a:gd name="T7" fmla="*/ 52 h 209"/>
                <a:gd name="T8" fmla="*/ 21 w 155"/>
                <a:gd name="T9" fmla="*/ 2 h 209"/>
                <a:gd name="T10" fmla="*/ 1 w 155"/>
                <a:gd name="T11" fmla="*/ 14 h 209"/>
                <a:gd name="T12" fmla="*/ 14 w 155"/>
                <a:gd name="T13" fmla="*/ 46 h 209"/>
                <a:gd name="T14" fmla="*/ 43 w 155"/>
                <a:gd name="T15" fmla="*/ 55 h 209"/>
                <a:gd name="T16" fmla="*/ 79 w 155"/>
                <a:gd name="T17" fmla="*/ 49 h 209"/>
                <a:gd name="T18" fmla="*/ 98 w 155"/>
                <a:gd name="T19" fmla="*/ 26 h 209"/>
                <a:gd name="T20" fmla="*/ 83 w 155"/>
                <a:gd name="T21" fmla="*/ 2 h 209"/>
                <a:gd name="T22" fmla="*/ 64 w 155"/>
                <a:gd name="T23" fmla="*/ 14 h 209"/>
                <a:gd name="T24" fmla="*/ 79 w 155"/>
                <a:gd name="T25" fmla="*/ 52 h 209"/>
                <a:gd name="T26" fmla="*/ 143 w 155"/>
                <a:gd name="T27" fmla="*/ 42 h 209"/>
                <a:gd name="T28" fmla="*/ 143 w 155"/>
                <a:gd name="T29" fmla="*/ 7 h 209"/>
                <a:gd name="T30" fmla="*/ 120 w 155"/>
                <a:gd name="T31" fmla="*/ 26 h 209"/>
                <a:gd name="T32" fmla="*/ 114 w 155"/>
                <a:gd name="T33" fmla="*/ 61 h 209"/>
                <a:gd name="T34" fmla="*/ 112 w 155"/>
                <a:gd name="T35" fmla="*/ 97 h 209"/>
                <a:gd name="T36" fmla="*/ 117 w 155"/>
                <a:gd name="T37" fmla="*/ 170 h 209"/>
                <a:gd name="T38" fmla="*/ 120 w 155"/>
                <a:gd name="T39" fmla="*/ 207 h 209"/>
                <a:gd name="T40" fmla="*/ 128 w 155"/>
                <a:gd name="T41" fmla="*/ 205 h 209"/>
                <a:gd name="T42" fmla="*/ 120 w 155"/>
                <a:gd name="T43" fmla="*/ 85 h 209"/>
                <a:gd name="T44" fmla="*/ 128 w 155"/>
                <a:gd name="T45" fmla="*/ 25 h 209"/>
                <a:gd name="T46" fmla="*/ 137 w 155"/>
                <a:gd name="T47" fmla="*/ 11 h 209"/>
                <a:gd name="T48" fmla="*/ 138 w 155"/>
                <a:gd name="T49" fmla="*/ 11 h 209"/>
                <a:gd name="T50" fmla="*/ 139 w 155"/>
                <a:gd name="T51" fmla="*/ 13 h 209"/>
                <a:gd name="T52" fmla="*/ 140 w 155"/>
                <a:gd name="T53" fmla="*/ 21 h 209"/>
                <a:gd name="T54" fmla="*/ 123 w 155"/>
                <a:gd name="T55" fmla="*/ 56 h 209"/>
                <a:gd name="T56" fmla="*/ 91 w 155"/>
                <a:gd name="T57" fmla="*/ 53 h 209"/>
                <a:gd name="T58" fmla="*/ 72 w 155"/>
                <a:gd name="T59" fmla="*/ 22 h 209"/>
                <a:gd name="T60" fmla="*/ 82 w 155"/>
                <a:gd name="T61" fmla="*/ 7 h 209"/>
                <a:gd name="T62" fmla="*/ 89 w 155"/>
                <a:gd name="T63" fmla="*/ 33 h 209"/>
                <a:gd name="T64" fmla="*/ 67 w 155"/>
                <a:gd name="T65" fmla="*/ 50 h 209"/>
                <a:gd name="T66" fmla="*/ 16 w 155"/>
                <a:gd name="T67" fmla="*/ 35 h 209"/>
                <a:gd name="T68" fmla="*/ 10 w 155"/>
                <a:gd name="T69" fmla="*/ 8 h 209"/>
                <a:gd name="T70" fmla="*/ 20 w 155"/>
                <a:gd name="T71" fmla="*/ 8 h 209"/>
                <a:gd name="T72" fmla="*/ 28 w 155"/>
                <a:gd name="T73" fmla="*/ 14 h 209"/>
                <a:gd name="T74" fmla="*/ 41 w 155"/>
                <a:gd name="T75" fmla="*/ 68 h 209"/>
                <a:gd name="T76" fmla="*/ 35 w 155"/>
                <a:gd name="T77" fmla="*/ 147 h 209"/>
                <a:gd name="T78" fmla="*/ 21 w 155"/>
                <a:gd name="T79" fmla="*/ 201 h 209"/>
                <a:gd name="T80" fmla="*/ 29 w 155"/>
                <a:gd name="T81" fmla="*/ 20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" h="209">
                  <a:moveTo>
                    <a:pt x="29" y="200"/>
                  </a:moveTo>
                  <a:cubicBezTo>
                    <a:pt x="33" y="192"/>
                    <a:pt x="35" y="184"/>
                    <a:pt x="37" y="176"/>
                  </a:cubicBezTo>
                  <a:cubicBezTo>
                    <a:pt x="40" y="164"/>
                    <a:pt x="42" y="151"/>
                    <a:pt x="44" y="139"/>
                  </a:cubicBezTo>
                  <a:cubicBezTo>
                    <a:pt x="48" y="110"/>
                    <a:pt x="51" y="81"/>
                    <a:pt x="48" y="52"/>
                  </a:cubicBezTo>
                  <a:cubicBezTo>
                    <a:pt x="46" y="34"/>
                    <a:pt x="42" y="8"/>
                    <a:pt x="21" y="2"/>
                  </a:cubicBezTo>
                  <a:cubicBezTo>
                    <a:pt x="12" y="0"/>
                    <a:pt x="2" y="4"/>
                    <a:pt x="1" y="14"/>
                  </a:cubicBezTo>
                  <a:cubicBezTo>
                    <a:pt x="0" y="25"/>
                    <a:pt x="6" y="38"/>
                    <a:pt x="14" y="46"/>
                  </a:cubicBezTo>
                  <a:cubicBezTo>
                    <a:pt x="22" y="53"/>
                    <a:pt x="33" y="54"/>
                    <a:pt x="43" y="55"/>
                  </a:cubicBezTo>
                  <a:cubicBezTo>
                    <a:pt x="55" y="55"/>
                    <a:pt x="68" y="54"/>
                    <a:pt x="79" y="49"/>
                  </a:cubicBezTo>
                  <a:cubicBezTo>
                    <a:pt x="89" y="45"/>
                    <a:pt x="98" y="38"/>
                    <a:pt x="98" y="26"/>
                  </a:cubicBezTo>
                  <a:cubicBezTo>
                    <a:pt x="99" y="16"/>
                    <a:pt x="94" y="4"/>
                    <a:pt x="83" y="2"/>
                  </a:cubicBezTo>
                  <a:cubicBezTo>
                    <a:pt x="74" y="0"/>
                    <a:pt x="65" y="5"/>
                    <a:pt x="64" y="14"/>
                  </a:cubicBezTo>
                  <a:cubicBezTo>
                    <a:pt x="61" y="27"/>
                    <a:pt x="69" y="44"/>
                    <a:pt x="79" y="52"/>
                  </a:cubicBezTo>
                  <a:cubicBezTo>
                    <a:pt x="98" y="69"/>
                    <a:pt x="131" y="65"/>
                    <a:pt x="143" y="42"/>
                  </a:cubicBezTo>
                  <a:cubicBezTo>
                    <a:pt x="147" y="35"/>
                    <a:pt x="155" y="10"/>
                    <a:pt x="143" y="7"/>
                  </a:cubicBezTo>
                  <a:cubicBezTo>
                    <a:pt x="132" y="4"/>
                    <a:pt x="124" y="18"/>
                    <a:pt x="120" y="26"/>
                  </a:cubicBezTo>
                  <a:cubicBezTo>
                    <a:pt x="116" y="37"/>
                    <a:pt x="115" y="49"/>
                    <a:pt x="114" y="61"/>
                  </a:cubicBezTo>
                  <a:cubicBezTo>
                    <a:pt x="112" y="73"/>
                    <a:pt x="112" y="85"/>
                    <a:pt x="112" y="97"/>
                  </a:cubicBezTo>
                  <a:cubicBezTo>
                    <a:pt x="112" y="121"/>
                    <a:pt x="115" y="146"/>
                    <a:pt x="117" y="170"/>
                  </a:cubicBezTo>
                  <a:cubicBezTo>
                    <a:pt x="118" y="183"/>
                    <a:pt x="119" y="195"/>
                    <a:pt x="120" y="207"/>
                  </a:cubicBezTo>
                  <a:cubicBezTo>
                    <a:pt x="120" y="209"/>
                    <a:pt x="128" y="208"/>
                    <a:pt x="128" y="205"/>
                  </a:cubicBezTo>
                  <a:cubicBezTo>
                    <a:pt x="126" y="165"/>
                    <a:pt x="120" y="125"/>
                    <a:pt x="120" y="85"/>
                  </a:cubicBezTo>
                  <a:cubicBezTo>
                    <a:pt x="121" y="65"/>
                    <a:pt x="121" y="43"/>
                    <a:pt x="128" y="25"/>
                  </a:cubicBezTo>
                  <a:cubicBezTo>
                    <a:pt x="130" y="20"/>
                    <a:pt x="133" y="13"/>
                    <a:pt x="137" y="11"/>
                  </a:cubicBezTo>
                  <a:cubicBezTo>
                    <a:pt x="139" y="10"/>
                    <a:pt x="137" y="10"/>
                    <a:pt x="138" y="11"/>
                  </a:cubicBezTo>
                  <a:cubicBezTo>
                    <a:pt x="138" y="12"/>
                    <a:pt x="139" y="12"/>
                    <a:pt x="139" y="13"/>
                  </a:cubicBezTo>
                  <a:cubicBezTo>
                    <a:pt x="141" y="16"/>
                    <a:pt x="141" y="19"/>
                    <a:pt x="140" y="21"/>
                  </a:cubicBezTo>
                  <a:cubicBezTo>
                    <a:pt x="140" y="34"/>
                    <a:pt x="135" y="49"/>
                    <a:pt x="123" y="56"/>
                  </a:cubicBezTo>
                  <a:cubicBezTo>
                    <a:pt x="113" y="61"/>
                    <a:pt x="100" y="59"/>
                    <a:pt x="91" y="53"/>
                  </a:cubicBezTo>
                  <a:cubicBezTo>
                    <a:pt x="80" y="46"/>
                    <a:pt x="74" y="34"/>
                    <a:pt x="72" y="22"/>
                  </a:cubicBezTo>
                  <a:cubicBezTo>
                    <a:pt x="71" y="15"/>
                    <a:pt x="72" y="1"/>
                    <a:pt x="82" y="7"/>
                  </a:cubicBezTo>
                  <a:cubicBezTo>
                    <a:pt x="90" y="12"/>
                    <a:pt x="92" y="24"/>
                    <a:pt x="89" y="33"/>
                  </a:cubicBezTo>
                  <a:cubicBezTo>
                    <a:pt x="86" y="43"/>
                    <a:pt x="77" y="47"/>
                    <a:pt x="67" y="50"/>
                  </a:cubicBezTo>
                  <a:cubicBezTo>
                    <a:pt x="49" y="53"/>
                    <a:pt x="26" y="52"/>
                    <a:pt x="16" y="35"/>
                  </a:cubicBezTo>
                  <a:cubicBezTo>
                    <a:pt x="11" y="28"/>
                    <a:pt x="7" y="16"/>
                    <a:pt x="10" y="8"/>
                  </a:cubicBezTo>
                  <a:cubicBezTo>
                    <a:pt x="12" y="3"/>
                    <a:pt x="15" y="6"/>
                    <a:pt x="20" y="8"/>
                  </a:cubicBezTo>
                  <a:cubicBezTo>
                    <a:pt x="23" y="9"/>
                    <a:pt x="25" y="11"/>
                    <a:pt x="28" y="14"/>
                  </a:cubicBezTo>
                  <a:cubicBezTo>
                    <a:pt x="39" y="28"/>
                    <a:pt x="40" y="51"/>
                    <a:pt x="41" y="68"/>
                  </a:cubicBezTo>
                  <a:cubicBezTo>
                    <a:pt x="42" y="94"/>
                    <a:pt x="39" y="121"/>
                    <a:pt x="35" y="147"/>
                  </a:cubicBezTo>
                  <a:cubicBezTo>
                    <a:pt x="32" y="165"/>
                    <a:pt x="29" y="185"/>
                    <a:pt x="21" y="201"/>
                  </a:cubicBezTo>
                  <a:cubicBezTo>
                    <a:pt x="20" y="203"/>
                    <a:pt x="28" y="202"/>
                    <a:pt x="29" y="200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823608" y="2237050"/>
              <a:ext cx="2653553" cy="2000393"/>
              <a:chOff x="3525061" y="1210682"/>
              <a:chExt cx="2097079" cy="1580888"/>
            </a:xfrm>
            <a:grpFill/>
          </p:grpSpPr>
          <p:sp>
            <p:nvSpPr>
              <p:cNvPr id="15" name="Freeform: Shape 13"/>
              <p:cNvSpPr>
                <a:spLocks/>
              </p:cNvSpPr>
              <p:nvPr/>
            </p:nvSpPr>
            <p:spPr bwMode="auto">
              <a:xfrm>
                <a:off x="5347462" y="2255820"/>
                <a:ext cx="274678" cy="47622"/>
              </a:xfrm>
              <a:custGeom>
                <a:avLst/>
                <a:gdLst>
                  <a:gd name="T0" fmla="*/ 58 w 64"/>
                  <a:gd name="T1" fmla="*/ 0 h 11"/>
                  <a:gd name="T2" fmla="*/ 6 w 64"/>
                  <a:gd name="T3" fmla="*/ 0 h 11"/>
                  <a:gd name="T4" fmla="*/ 0 w 64"/>
                  <a:gd name="T5" fmla="*/ 5 h 11"/>
                  <a:gd name="T6" fmla="*/ 6 w 64"/>
                  <a:gd name="T7" fmla="*/ 11 h 11"/>
                  <a:gd name="T8" fmla="*/ 58 w 64"/>
                  <a:gd name="T9" fmla="*/ 11 h 11"/>
                  <a:gd name="T10" fmla="*/ 64 w 64"/>
                  <a:gd name="T11" fmla="*/ 5 h 11"/>
                  <a:gd name="T12" fmla="*/ 58 w 64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5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2" y="11"/>
                      <a:pt x="64" y="9"/>
                      <a:pt x="64" y="5"/>
                    </a:cubicBezTo>
                    <a:cubicBezTo>
                      <a:pt x="64" y="2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16" name="Freeform: Shape 14"/>
              <p:cNvSpPr>
                <a:spLocks/>
              </p:cNvSpPr>
              <p:nvPr/>
            </p:nvSpPr>
            <p:spPr bwMode="auto">
              <a:xfrm>
                <a:off x="5275178" y="1763440"/>
                <a:ext cx="248316" cy="167528"/>
              </a:xfrm>
              <a:custGeom>
                <a:avLst/>
                <a:gdLst>
                  <a:gd name="T0" fmla="*/ 6 w 58"/>
                  <a:gd name="T1" fmla="*/ 39 h 39"/>
                  <a:gd name="T2" fmla="*/ 9 w 58"/>
                  <a:gd name="T3" fmla="*/ 38 h 39"/>
                  <a:gd name="T4" fmla="*/ 54 w 58"/>
                  <a:gd name="T5" fmla="*/ 12 h 39"/>
                  <a:gd name="T6" fmla="*/ 56 w 58"/>
                  <a:gd name="T7" fmla="*/ 4 h 39"/>
                  <a:gd name="T8" fmla="*/ 48 w 58"/>
                  <a:gd name="T9" fmla="*/ 2 h 39"/>
                  <a:gd name="T10" fmla="*/ 3 w 58"/>
                  <a:gd name="T11" fmla="*/ 28 h 39"/>
                  <a:gd name="T12" fmla="*/ 1 w 58"/>
                  <a:gd name="T13" fmla="*/ 36 h 39"/>
                  <a:gd name="T14" fmla="*/ 6 w 58"/>
                  <a:gd name="T1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6" y="39"/>
                    </a:moveTo>
                    <a:cubicBezTo>
                      <a:pt x="7" y="39"/>
                      <a:pt x="8" y="38"/>
                      <a:pt x="9" y="38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7" y="10"/>
                      <a:pt x="58" y="6"/>
                      <a:pt x="56" y="4"/>
                    </a:cubicBezTo>
                    <a:cubicBezTo>
                      <a:pt x="55" y="1"/>
                      <a:pt x="51" y="0"/>
                      <a:pt x="48" y="2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0" y="30"/>
                      <a:pt x="0" y="33"/>
                      <a:pt x="1" y="36"/>
                    </a:cubicBezTo>
                    <a:cubicBezTo>
                      <a:pt x="2" y="38"/>
                      <a:pt x="4" y="39"/>
                      <a:pt x="6" y="39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17" name="Freeform: Shape 15"/>
              <p:cNvSpPr>
                <a:spLocks/>
              </p:cNvSpPr>
              <p:nvPr/>
            </p:nvSpPr>
            <p:spPr bwMode="auto">
              <a:xfrm>
                <a:off x="4979240" y="1351848"/>
                <a:ext cx="166678" cy="249166"/>
              </a:xfrm>
              <a:custGeom>
                <a:avLst/>
                <a:gdLst>
                  <a:gd name="T0" fmla="*/ 3 w 39"/>
                  <a:gd name="T1" fmla="*/ 57 h 58"/>
                  <a:gd name="T2" fmla="*/ 6 w 39"/>
                  <a:gd name="T3" fmla="*/ 58 h 58"/>
                  <a:gd name="T4" fmla="*/ 11 w 39"/>
                  <a:gd name="T5" fmla="*/ 55 h 58"/>
                  <a:gd name="T6" fmla="*/ 37 w 39"/>
                  <a:gd name="T7" fmla="*/ 9 h 58"/>
                  <a:gd name="T8" fmla="*/ 35 w 39"/>
                  <a:gd name="T9" fmla="*/ 1 h 58"/>
                  <a:gd name="T10" fmla="*/ 27 w 39"/>
                  <a:gd name="T11" fmla="*/ 3 h 58"/>
                  <a:gd name="T12" fmla="*/ 1 w 39"/>
                  <a:gd name="T13" fmla="*/ 49 h 58"/>
                  <a:gd name="T14" fmla="*/ 3 w 39"/>
                  <a:gd name="T15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58">
                    <a:moveTo>
                      <a:pt x="3" y="57"/>
                    </a:moveTo>
                    <a:cubicBezTo>
                      <a:pt x="4" y="57"/>
                      <a:pt x="5" y="58"/>
                      <a:pt x="6" y="58"/>
                    </a:cubicBezTo>
                    <a:cubicBezTo>
                      <a:pt x="8" y="58"/>
                      <a:pt x="10" y="56"/>
                      <a:pt x="11" y="5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9" y="6"/>
                      <a:pt x="38" y="3"/>
                      <a:pt x="35" y="1"/>
                    </a:cubicBezTo>
                    <a:cubicBezTo>
                      <a:pt x="32" y="0"/>
                      <a:pt x="29" y="1"/>
                      <a:pt x="27" y="3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1" y="55"/>
                      <a:pt x="3" y="57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18" name="Freeform: Shape 16"/>
              <p:cNvSpPr>
                <a:spLocks/>
              </p:cNvSpPr>
              <p:nvPr/>
            </p:nvSpPr>
            <p:spPr bwMode="auto">
              <a:xfrm>
                <a:off x="3576935" y="1742180"/>
                <a:ext cx="252568" cy="166678"/>
              </a:xfrm>
              <a:custGeom>
                <a:avLst/>
                <a:gdLst>
                  <a:gd name="T0" fmla="*/ 55 w 59"/>
                  <a:gd name="T1" fmla="*/ 28 h 39"/>
                  <a:gd name="T2" fmla="*/ 10 w 59"/>
                  <a:gd name="T3" fmla="*/ 1 h 39"/>
                  <a:gd name="T4" fmla="*/ 2 w 59"/>
                  <a:gd name="T5" fmla="*/ 4 h 39"/>
                  <a:gd name="T6" fmla="*/ 4 w 59"/>
                  <a:gd name="T7" fmla="*/ 11 h 39"/>
                  <a:gd name="T8" fmla="*/ 49 w 59"/>
                  <a:gd name="T9" fmla="*/ 38 h 39"/>
                  <a:gd name="T10" fmla="*/ 52 w 59"/>
                  <a:gd name="T11" fmla="*/ 39 h 39"/>
                  <a:gd name="T12" fmla="*/ 57 w 59"/>
                  <a:gd name="T13" fmla="*/ 36 h 39"/>
                  <a:gd name="T14" fmla="*/ 55 w 59"/>
                  <a:gd name="T1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9">
                    <a:moveTo>
                      <a:pt x="55" y="28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1"/>
                      <a:pt x="2" y="4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50" y="38"/>
                      <a:pt x="51" y="39"/>
                      <a:pt x="52" y="39"/>
                    </a:cubicBezTo>
                    <a:cubicBezTo>
                      <a:pt x="54" y="39"/>
                      <a:pt x="56" y="38"/>
                      <a:pt x="57" y="36"/>
                    </a:cubicBezTo>
                    <a:cubicBezTo>
                      <a:pt x="59" y="33"/>
                      <a:pt x="58" y="29"/>
                      <a:pt x="55" y="28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19" name="Freeform: Shape 17"/>
              <p:cNvSpPr>
                <a:spLocks/>
              </p:cNvSpPr>
              <p:nvPr/>
            </p:nvSpPr>
            <p:spPr bwMode="auto">
              <a:xfrm>
                <a:off x="5275178" y="2603632"/>
                <a:ext cx="248316" cy="166678"/>
              </a:xfrm>
              <a:custGeom>
                <a:avLst/>
                <a:gdLst>
                  <a:gd name="T0" fmla="*/ 54 w 58"/>
                  <a:gd name="T1" fmla="*/ 28 h 39"/>
                  <a:gd name="T2" fmla="*/ 9 w 58"/>
                  <a:gd name="T3" fmla="*/ 2 h 39"/>
                  <a:gd name="T4" fmla="*/ 1 w 58"/>
                  <a:gd name="T5" fmla="*/ 4 h 39"/>
                  <a:gd name="T6" fmla="*/ 3 w 58"/>
                  <a:gd name="T7" fmla="*/ 12 h 39"/>
                  <a:gd name="T8" fmla="*/ 48 w 58"/>
                  <a:gd name="T9" fmla="*/ 38 h 39"/>
                  <a:gd name="T10" fmla="*/ 51 w 58"/>
                  <a:gd name="T11" fmla="*/ 39 h 39"/>
                  <a:gd name="T12" fmla="*/ 56 w 58"/>
                  <a:gd name="T13" fmla="*/ 36 h 39"/>
                  <a:gd name="T14" fmla="*/ 54 w 58"/>
                  <a:gd name="T15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39">
                    <a:moveTo>
                      <a:pt x="54" y="28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ubicBezTo>
                      <a:pt x="0" y="7"/>
                      <a:pt x="0" y="10"/>
                      <a:pt x="3" y="12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49" y="39"/>
                      <a:pt x="50" y="39"/>
                      <a:pt x="51" y="39"/>
                    </a:cubicBezTo>
                    <a:cubicBezTo>
                      <a:pt x="53" y="39"/>
                      <a:pt x="55" y="38"/>
                      <a:pt x="56" y="36"/>
                    </a:cubicBezTo>
                    <a:cubicBezTo>
                      <a:pt x="58" y="33"/>
                      <a:pt x="57" y="30"/>
                      <a:pt x="54" y="28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20" name="Freeform: Shape 18"/>
              <p:cNvSpPr>
                <a:spLocks/>
              </p:cNvSpPr>
              <p:nvPr/>
            </p:nvSpPr>
            <p:spPr bwMode="auto">
              <a:xfrm>
                <a:off x="3576935" y="2629144"/>
                <a:ext cx="252568" cy="162426"/>
              </a:xfrm>
              <a:custGeom>
                <a:avLst/>
                <a:gdLst>
                  <a:gd name="T0" fmla="*/ 49 w 59"/>
                  <a:gd name="T1" fmla="*/ 1 h 38"/>
                  <a:gd name="T2" fmla="*/ 4 w 59"/>
                  <a:gd name="T3" fmla="*/ 27 h 38"/>
                  <a:gd name="T4" fmla="*/ 2 w 59"/>
                  <a:gd name="T5" fmla="*/ 35 h 38"/>
                  <a:gd name="T6" fmla="*/ 7 w 59"/>
                  <a:gd name="T7" fmla="*/ 38 h 38"/>
                  <a:gd name="T8" fmla="*/ 10 w 59"/>
                  <a:gd name="T9" fmla="*/ 37 h 38"/>
                  <a:gd name="T10" fmla="*/ 55 w 59"/>
                  <a:gd name="T11" fmla="*/ 11 h 38"/>
                  <a:gd name="T12" fmla="*/ 57 w 59"/>
                  <a:gd name="T13" fmla="*/ 3 h 38"/>
                  <a:gd name="T14" fmla="*/ 49 w 59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8">
                    <a:moveTo>
                      <a:pt x="49" y="1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1" y="29"/>
                      <a:pt x="0" y="33"/>
                      <a:pt x="2" y="35"/>
                    </a:cubicBezTo>
                    <a:cubicBezTo>
                      <a:pt x="3" y="37"/>
                      <a:pt x="5" y="38"/>
                      <a:pt x="7" y="38"/>
                    </a:cubicBezTo>
                    <a:cubicBezTo>
                      <a:pt x="8" y="38"/>
                      <a:pt x="9" y="38"/>
                      <a:pt x="10" y="37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9"/>
                      <a:pt x="59" y="6"/>
                      <a:pt x="57" y="3"/>
                    </a:cubicBezTo>
                    <a:cubicBezTo>
                      <a:pt x="56" y="0"/>
                      <a:pt x="52" y="0"/>
                      <a:pt x="49" y="1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21" name="Freeform: Shape 19"/>
              <p:cNvSpPr>
                <a:spLocks/>
              </p:cNvSpPr>
              <p:nvPr/>
            </p:nvSpPr>
            <p:spPr bwMode="auto">
              <a:xfrm>
                <a:off x="3953661" y="1330588"/>
                <a:ext cx="171780" cy="244064"/>
              </a:xfrm>
              <a:custGeom>
                <a:avLst/>
                <a:gdLst>
                  <a:gd name="T0" fmla="*/ 28 w 40"/>
                  <a:gd name="T1" fmla="*/ 55 h 57"/>
                  <a:gd name="T2" fmla="*/ 33 w 40"/>
                  <a:gd name="T3" fmla="*/ 57 h 57"/>
                  <a:gd name="T4" fmla="*/ 36 w 40"/>
                  <a:gd name="T5" fmla="*/ 57 h 57"/>
                  <a:gd name="T6" fmla="*/ 38 w 40"/>
                  <a:gd name="T7" fmla="*/ 49 h 57"/>
                  <a:gd name="T8" fmla="*/ 12 w 40"/>
                  <a:gd name="T9" fmla="*/ 3 h 57"/>
                  <a:gd name="T10" fmla="*/ 4 w 40"/>
                  <a:gd name="T11" fmla="*/ 1 h 57"/>
                  <a:gd name="T12" fmla="*/ 2 w 40"/>
                  <a:gd name="T13" fmla="*/ 9 h 57"/>
                  <a:gd name="T14" fmla="*/ 28 w 40"/>
                  <a:gd name="T15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57">
                    <a:moveTo>
                      <a:pt x="28" y="55"/>
                    </a:moveTo>
                    <a:cubicBezTo>
                      <a:pt x="29" y="56"/>
                      <a:pt x="31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9" y="55"/>
                      <a:pt x="40" y="52"/>
                      <a:pt x="38" y="4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1"/>
                      <a:pt x="7" y="0"/>
                      <a:pt x="4" y="1"/>
                    </a:cubicBezTo>
                    <a:cubicBezTo>
                      <a:pt x="1" y="3"/>
                      <a:pt x="0" y="6"/>
                      <a:pt x="2" y="9"/>
                    </a:cubicBez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22" name="Freeform: Shape 20"/>
              <p:cNvSpPr>
                <a:spLocks/>
              </p:cNvSpPr>
              <p:nvPr/>
            </p:nvSpPr>
            <p:spPr bwMode="auto">
              <a:xfrm>
                <a:off x="4537033" y="1210682"/>
                <a:ext cx="47622" cy="274678"/>
              </a:xfrm>
              <a:custGeom>
                <a:avLst/>
                <a:gdLst>
                  <a:gd name="T0" fmla="*/ 5 w 11"/>
                  <a:gd name="T1" fmla="*/ 64 h 64"/>
                  <a:gd name="T2" fmla="*/ 11 w 11"/>
                  <a:gd name="T3" fmla="*/ 58 h 64"/>
                  <a:gd name="T4" fmla="*/ 11 w 11"/>
                  <a:gd name="T5" fmla="*/ 6 h 64"/>
                  <a:gd name="T6" fmla="*/ 5 w 11"/>
                  <a:gd name="T7" fmla="*/ 0 h 64"/>
                  <a:gd name="T8" fmla="*/ 0 w 11"/>
                  <a:gd name="T9" fmla="*/ 6 h 64"/>
                  <a:gd name="T10" fmla="*/ 0 w 11"/>
                  <a:gd name="T11" fmla="*/ 58 h 64"/>
                  <a:gd name="T12" fmla="*/ 5 w 11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4">
                    <a:moveTo>
                      <a:pt x="5" y="64"/>
                    </a:moveTo>
                    <a:cubicBezTo>
                      <a:pt x="8" y="64"/>
                      <a:pt x="11" y="61"/>
                      <a:pt x="11" y="5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1"/>
                      <a:pt x="2" y="64"/>
                      <a:pt x="5" y="64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23" name="Freeform: Shape 21"/>
              <p:cNvSpPr>
                <a:spLocks/>
              </p:cNvSpPr>
              <p:nvPr/>
            </p:nvSpPr>
            <p:spPr bwMode="auto">
              <a:xfrm>
                <a:off x="3525061" y="2255820"/>
                <a:ext cx="274678" cy="47622"/>
              </a:xfrm>
              <a:custGeom>
                <a:avLst/>
                <a:gdLst>
                  <a:gd name="T0" fmla="*/ 64 w 64"/>
                  <a:gd name="T1" fmla="*/ 5 h 11"/>
                  <a:gd name="T2" fmla="*/ 58 w 64"/>
                  <a:gd name="T3" fmla="*/ 0 h 11"/>
                  <a:gd name="T4" fmla="*/ 6 w 64"/>
                  <a:gd name="T5" fmla="*/ 0 h 11"/>
                  <a:gd name="T6" fmla="*/ 0 w 64"/>
                  <a:gd name="T7" fmla="*/ 5 h 11"/>
                  <a:gd name="T8" fmla="*/ 6 w 64"/>
                  <a:gd name="T9" fmla="*/ 11 h 11"/>
                  <a:gd name="T10" fmla="*/ 58 w 64"/>
                  <a:gd name="T11" fmla="*/ 11 h 11"/>
                  <a:gd name="T12" fmla="*/ 64 w 64"/>
                  <a:gd name="T1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1">
                    <a:moveTo>
                      <a:pt x="64" y="5"/>
                    </a:moveTo>
                    <a:cubicBezTo>
                      <a:pt x="64" y="2"/>
                      <a:pt x="61" y="0"/>
                      <a:pt x="5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9"/>
                      <a:pt x="2" y="11"/>
                      <a:pt x="6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61" y="11"/>
                      <a:pt x="64" y="9"/>
                      <a:pt x="64" y="5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14" name="Freeform: Shape 22"/>
            <p:cNvSpPr>
              <a:spLocks/>
            </p:cNvSpPr>
            <p:nvPr/>
          </p:nvSpPr>
          <p:spPr bwMode="auto">
            <a:xfrm>
              <a:off x="5353024" y="3209502"/>
              <a:ext cx="314208" cy="744655"/>
            </a:xfrm>
            <a:custGeom>
              <a:avLst/>
              <a:gdLst>
                <a:gd name="T0" fmla="*/ 54 w 58"/>
                <a:gd name="T1" fmla="*/ 14 h 108"/>
                <a:gd name="T2" fmla="*/ 50 w 58"/>
                <a:gd name="T3" fmla="*/ 96 h 108"/>
                <a:gd name="T4" fmla="*/ 48 w 58"/>
                <a:gd name="T5" fmla="*/ 107 h 108"/>
                <a:gd name="T6" fmla="*/ 44 w 58"/>
                <a:gd name="T7" fmla="*/ 108 h 108"/>
                <a:gd name="T8" fmla="*/ 38 w 58"/>
                <a:gd name="T9" fmla="*/ 104 h 108"/>
                <a:gd name="T10" fmla="*/ 45 w 58"/>
                <a:gd name="T11" fmla="*/ 3 h 108"/>
                <a:gd name="T12" fmla="*/ 55 w 58"/>
                <a:gd name="T13" fmla="*/ 4 h 108"/>
                <a:gd name="T14" fmla="*/ 54 w 58"/>
                <a:gd name="T15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08">
                  <a:moveTo>
                    <a:pt x="54" y="14"/>
                  </a:moveTo>
                  <a:cubicBezTo>
                    <a:pt x="48" y="19"/>
                    <a:pt x="19" y="47"/>
                    <a:pt x="50" y="96"/>
                  </a:cubicBezTo>
                  <a:cubicBezTo>
                    <a:pt x="53" y="100"/>
                    <a:pt x="51" y="104"/>
                    <a:pt x="48" y="107"/>
                  </a:cubicBezTo>
                  <a:cubicBezTo>
                    <a:pt x="47" y="107"/>
                    <a:pt x="45" y="108"/>
                    <a:pt x="44" y="108"/>
                  </a:cubicBezTo>
                  <a:cubicBezTo>
                    <a:pt x="42" y="108"/>
                    <a:pt x="39" y="106"/>
                    <a:pt x="38" y="104"/>
                  </a:cubicBezTo>
                  <a:cubicBezTo>
                    <a:pt x="0" y="45"/>
                    <a:pt x="37" y="9"/>
                    <a:pt x="45" y="3"/>
                  </a:cubicBezTo>
                  <a:cubicBezTo>
                    <a:pt x="48" y="0"/>
                    <a:pt x="53" y="1"/>
                    <a:pt x="55" y="4"/>
                  </a:cubicBezTo>
                  <a:cubicBezTo>
                    <a:pt x="58" y="7"/>
                    <a:pt x="58" y="12"/>
                    <a:pt x="54" y="14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7184348" y="2300762"/>
            <a:ext cx="680202" cy="680202"/>
          </a:xfrm>
          <a:prstGeom prst="ellipse">
            <a:avLst/>
          </a:prstGeom>
          <a:solidFill>
            <a:srgbClr val="0091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5" name="Freeform: Shape 25"/>
          <p:cNvSpPr>
            <a:spLocks/>
          </p:cNvSpPr>
          <p:nvPr/>
        </p:nvSpPr>
        <p:spPr bwMode="auto">
          <a:xfrm>
            <a:off x="7374549" y="2517150"/>
            <a:ext cx="305220" cy="247426"/>
          </a:xfrm>
          <a:custGeom>
            <a:avLst/>
            <a:gdLst>
              <a:gd name="T0" fmla="*/ 68 w 186"/>
              <a:gd name="T1" fmla="*/ 84 h 151"/>
              <a:gd name="T2" fmla="*/ 118 w 186"/>
              <a:gd name="T3" fmla="*/ 84 h 151"/>
              <a:gd name="T4" fmla="*/ 93 w 186"/>
              <a:gd name="T5" fmla="*/ 101 h 151"/>
              <a:gd name="T6" fmla="*/ 93 w 186"/>
              <a:gd name="T7" fmla="*/ 67 h 151"/>
              <a:gd name="T8" fmla="*/ 93 w 186"/>
              <a:gd name="T9" fmla="*/ 101 h 151"/>
              <a:gd name="T10" fmla="*/ 114 w 186"/>
              <a:gd name="T11" fmla="*/ 25 h 151"/>
              <a:gd name="T12" fmla="*/ 114 w 186"/>
              <a:gd name="T13" fmla="*/ 16 h 151"/>
              <a:gd name="T14" fmla="*/ 68 w 186"/>
              <a:gd name="T15" fmla="*/ 21 h 151"/>
              <a:gd name="T16" fmla="*/ 156 w 186"/>
              <a:gd name="T17" fmla="*/ 33 h 151"/>
              <a:gd name="T18" fmla="*/ 156 w 186"/>
              <a:gd name="T19" fmla="*/ 59 h 151"/>
              <a:gd name="T20" fmla="*/ 156 w 186"/>
              <a:gd name="T21" fmla="*/ 33 h 151"/>
              <a:gd name="T22" fmla="*/ 152 w 186"/>
              <a:gd name="T23" fmla="*/ 46 h 151"/>
              <a:gd name="T24" fmla="*/ 160 w 186"/>
              <a:gd name="T25" fmla="*/ 46 h 151"/>
              <a:gd name="T26" fmla="*/ 169 w 186"/>
              <a:gd name="T27" fmla="*/ 16 h 151"/>
              <a:gd name="T28" fmla="*/ 122 w 186"/>
              <a:gd name="T29" fmla="*/ 0 h 151"/>
              <a:gd name="T30" fmla="*/ 63 w 186"/>
              <a:gd name="T31" fmla="*/ 0 h 151"/>
              <a:gd name="T32" fmla="*/ 17 w 186"/>
              <a:gd name="T33" fmla="*/ 16 h 151"/>
              <a:gd name="T34" fmla="*/ 0 w 186"/>
              <a:gd name="T35" fmla="*/ 135 h 151"/>
              <a:gd name="T36" fmla="*/ 169 w 186"/>
              <a:gd name="T37" fmla="*/ 151 h 151"/>
              <a:gd name="T38" fmla="*/ 186 w 186"/>
              <a:gd name="T39" fmla="*/ 33 h 151"/>
              <a:gd name="T40" fmla="*/ 177 w 186"/>
              <a:gd name="T41" fmla="*/ 101 h 151"/>
              <a:gd name="T42" fmla="*/ 137 w 186"/>
              <a:gd name="T43" fmla="*/ 109 h 151"/>
              <a:gd name="T44" fmla="*/ 177 w 186"/>
              <a:gd name="T45" fmla="*/ 135 h 151"/>
              <a:gd name="T46" fmla="*/ 17 w 186"/>
              <a:gd name="T47" fmla="*/ 143 h 151"/>
              <a:gd name="T48" fmla="*/ 9 w 186"/>
              <a:gd name="T49" fmla="*/ 109 h 151"/>
              <a:gd name="T50" fmla="*/ 45 w 186"/>
              <a:gd name="T51" fmla="*/ 101 h 151"/>
              <a:gd name="T52" fmla="*/ 9 w 186"/>
              <a:gd name="T53" fmla="*/ 33 h 151"/>
              <a:gd name="T54" fmla="*/ 34 w 186"/>
              <a:gd name="T55" fmla="*/ 25 h 151"/>
              <a:gd name="T56" fmla="*/ 93 w 186"/>
              <a:gd name="T57" fmla="*/ 8 h 151"/>
              <a:gd name="T58" fmla="*/ 152 w 186"/>
              <a:gd name="T59" fmla="*/ 25 h 151"/>
              <a:gd name="T60" fmla="*/ 177 w 186"/>
              <a:gd name="T61" fmla="*/ 33 h 151"/>
              <a:gd name="T62" fmla="*/ 156 w 186"/>
              <a:gd name="T63" fmla="*/ 67 h 151"/>
              <a:gd name="T64" fmla="*/ 156 w 186"/>
              <a:gd name="T65" fmla="*/ 75 h 151"/>
              <a:gd name="T66" fmla="*/ 156 w 186"/>
              <a:gd name="T67" fmla="*/ 67 h 151"/>
              <a:gd name="T68" fmla="*/ 51 w 186"/>
              <a:gd name="T69" fmla="*/ 84 h 151"/>
              <a:gd name="T70" fmla="*/ 135 w 186"/>
              <a:gd name="T71" fmla="*/ 84 h 151"/>
              <a:gd name="T72" fmla="*/ 93 w 186"/>
              <a:gd name="T73" fmla="*/ 118 h 151"/>
              <a:gd name="T74" fmla="*/ 93 w 186"/>
              <a:gd name="T75" fmla="*/ 50 h 151"/>
              <a:gd name="T76" fmla="*/ 93 w 186"/>
              <a:gd name="T77" fmla="*/ 11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51">
                <a:moveTo>
                  <a:pt x="93" y="59"/>
                </a:moveTo>
                <a:cubicBezTo>
                  <a:pt x="79" y="59"/>
                  <a:pt x="68" y="70"/>
                  <a:pt x="68" y="84"/>
                </a:cubicBezTo>
                <a:cubicBezTo>
                  <a:pt x="68" y="98"/>
                  <a:pt x="79" y="109"/>
                  <a:pt x="93" y="109"/>
                </a:cubicBezTo>
                <a:cubicBezTo>
                  <a:pt x="107" y="109"/>
                  <a:pt x="118" y="98"/>
                  <a:pt x="118" y="84"/>
                </a:cubicBezTo>
                <a:cubicBezTo>
                  <a:pt x="118" y="70"/>
                  <a:pt x="107" y="59"/>
                  <a:pt x="93" y="59"/>
                </a:cubicBezTo>
                <a:close/>
                <a:moveTo>
                  <a:pt x="93" y="101"/>
                </a:moveTo>
                <a:cubicBezTo>
                  <a:pt x="84" y="101"/>
                  <a:pt x="76" y="93"/>
                  <a:pt x="76" y="84"/>
                </a:cubicBezTo>
                <a:cubicBezTo>
                  <a:pt x="76" y="75"/>
                  <a:pt x="84" y="67"/>
                  <a:pt x="93" y="67"/>
                </a:cubicBezTo>
                <a:cubicBezTo>
                  <a:pt x="102" y="67"/>
                  <a:pt x="110" y="75"/>
                  <a:pt x="110" y="84"/>
                </a:cubicBezTo>
                <a:cubicBezTo>
                  <a:pt x="110" y="93"/>
                  <a:pt x="102" y="101"/>
                  <a:pt x="93" y="101"/>
                </a:cubicBezTo>
                <a:close/>
                <a:moveTo>
                  <a:pt x="72" y="25"/>
                </a:moveTo>
                <a:cubicBezTo>
                  <a:pt x="114" y="25"/>
                  <a:pt x="114" y="25"/>
                  <a:pt x="114" y="25"/>
                </a:cubicBezTo>
                <a:cubicBezTo>
                  <a:pt x="116" y="25"/>
                  <a:pt x="118" y="23"/>
                  <a:pt x="118" y="21"/>
                </a:cubicBezTo>
                <a:cubicBezTo>
                  <a:pt x="118" y="18"/>
                  <a:pt x="116" y="16"/>
                  <a:pt x="114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0" y="16"/>
                  <a:pt x="68" y="18"/>
                  <a:pt x="68" y="21"/>
                </a:cubicBezTo>
                <a:cubicBezTo>
                  <a:pt x="68" y="23"/>
                  <a:pt x="70" y="25"/>
                  <a:pt x="72" y="25"/>
                </a:cubicBezTo>
                <a:close/>
                <a:moveTo>
                  <a:pt x="156" y="33"/>
                </a:moveTo>
                <a:cubicBezTo>
                  <a:pt x="149" y="33"/>
                  <a:pt x="144" y="39"/>
                  <a:pt x="144" y="46"/>
                </a:cubicBezTo>
                <a:cubicBezTo>
                  <a:pt x="144" y="53"/>
                  <a:pt x="149" y="59"/>
                  <a:pt x="156" y="59"/>
                </a:cubicBezTo>
                <a:cubicBezTo>
                  <a:pt x="163" y="59"/>
                  <a:pt x="169" y="53"/>
                  <a:pt x="169" y="46"/>
                </a:cubicBezTo>
                <a:cubicBezTo>
                  <a:pt x="169" y="39"/>
                  <a:pt x="163" y="33"/>
                  <a:pt x="156" y="33"/>
                </a:cubicBezTo>
                <a:close/>
                <a:moveTo>
                  <a:pt x="156" y="50"/>
                </a:moveTo>
                <a:cubicBezTo>
                  <a:pt x="154" y="50"/>
                  <a:pt x="152" y="48"/>
                  <a:pt x="152" y="46"/>
                </a:cubicBezTo>
                <a:cubicBezTo>
                  <a:pt x="152" y="44"/>
                  <a:pt x="154" y="42"/>
                  <a:pt x="156" y="42"/>
                </a:cubicBezTo>
                <a:cubicBezTo>
                  <a:pt x="159" y="42"/>
                  <a:pt x="160" y="44"/>
                  <a:pt x="160" y="46"/>
                </a:cubicBezTo>
                <a:cubicBezTo>
                  <a:pt x="160" y="48"/>
                  <a:pt x="159" y="50"/>
                  <a:pt x="156" y="50"/>
                </a:cubicBezTo>
                <a:close/>
                <a:moveTo>
                  <a:pt x="169" y="16"/>
                </a:moveTo>
                <a:cubicBezTo>
                  <a:pt x="152" y="16"/>
                  <a:pt x="152" y="16"/>
                  <a:pt x="152" y="16"/>
                </a:cubicBezTo>
                <a:cubicBezTo>
                  <a:pt x="139" y="16"/>
                  <a:pt x="139" y="0"/>
                  <a:pt x="122" y="0"/>
                </a:cubicBezTo>
                <a:cubicBezTo>
                  <a:pt x="106" y="0"/>
                  <a:pt x="93" y="0"/>
                  <a:pt x="93" y="0"/>
                </a:cubicBezTo>
                <a:cubicBezTo>
                  <a:pt x="93" y="0"/>
                  <a:pt x="80" y="0"/>
                  <a:pt x="63" y="0"/>
                </a:cubicBezTo>
                <a:cubicBezTo>
                  <a:pt x="47" y="0"/>
                  <a:pt x="47" y="16"/>
                  <a:pt x="34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8" y="16"/>
                  <a:pt x="0" y="24"/>
                  <a:pt x="0" y="33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4"/>
                  <a:pt x="8" y="151"/>
                  <a:pt x="17" y="15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78" y="151"/>
                  <a:pt x="186" y="144"/>
                  <a:pt x="186" y="135"/>
                </a:cubicBezTo>
                <a:cubicBezTo>
                  <a:pt x="186" y="33"/>
                  <a:pt x="186" y="33"/>
                  <a:pt x="186" y="33"/>
                </a:cubicBezTo>
                <a:cubicBezTo>
                  <a:pt x="186" y="24"/>
                  <a:pt x="178" y="16"/>
                  <a:pt x="169" y="16"/>
                </a:cubicBezTo>
                <a:close/>
                <a:moveTo>
                  <a:pt x="177" y="101"/>
                </a:moveTo>
                <a:cubicBezTo>
                  <a:pt x="141" y="101"/>
                  <a:pt x="141" y="101"/>
                  <a:pt x="141" y="101"/>
                </a:cubicBezTo>
                <a:cubicBezTo>
                  <a:pt x="140" y="104"/>
                  <a:pt x="138" y="107"/>
                  <a:pt x="137" y="109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39"/>
                  <a:pt x="174" y="143"/>
                  <a:pt x="169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2" y="143"/>
                  <a:pt x="9" y="139"/>
                  <a:pt x="9" y="135"/>
                </a:cubicBezTo>
                <a:cubicBezTo>
                  <a:pt x="9" y="109"/>
                  <a:pt x="9" y="109"/>
                  <a:pt x="9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8" y="107"/>
                  <a:pt x="46" y="104"/>
                  <a:pt x="45" y="101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29"/>
                  <a:pt x="12" y="25"/>
                  <a:pt x="17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51" y="25"/>
                  <a:pt x="51" y="8"/>
                  <a:pt x="63" y="8"/>
                </a:cubicBezTo>
                <a:cubicBezTo>
                  <a:pt x="72" y="8"/>
                  <a:pt x="93" y="8"/>
                  <a:pt x="93" y="8"/>
                </a:cubicBezTo>
                <a:cubicBezTo>
                  <a:pt x="93" y="8"/>
                  <a:pt x="114" y="8"/>
                  <a:pt x="122" y="8"/>
                </a:cubicBezTo>
                <a:cubicBezTo>
                  <a:pt x="135" y="8"/>
                  <a:pt x="135" y="25"/>
                  <a:pt x="152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74" y="25"/>
                  <a:pt x="177" y="29"/>
                  <a:pt x="177" y="33"/>
                </a:cubicBezTo>
                <a:lnTo>
                  <a:pt x="177" y="101"/>
                </a:lnTo>
                <a:close/>
                <a:moveTo>
                  <a:pt x="156" y="67"/>
                </a:moveTo>
                <a:cubicBezTo>
                  <a:pt x="154" y="67"/>
                  <a:pt x="152" y="69"/>
                  <a:pt x="152" y="71"/>
                </a:cubicBezTo>
                <a:cubicBezTo>
                  <a:pt x="152" y="74"/>
                  <a:pt x="154" y="75"/>
                  <a:pt x="156" y="75"/>
                </a:cubicBezTo>
                <a:cubicBezTo>
                  <a:pt x="159" y="75"/>
                  <a:pt x="160" y="74"/>
                  <a:pt x="160" y="71"/>
                </a:cubicBezTo>
                <a:cubicBezTo>
                  <a:pt x="160" y="69"/>
                  <a:pt x="159" y="67"/>
                  <a:pt x="156" y="67"/>
                </a:cubicBezTo>
                <a:close/>
                <a:moveTo>
                  <a:pt x="93" y="42"/>
                </a:moveTo>
                <a:cubicBezTo>
                  <a:pt x="70" y="42"/>
                  <a:pt x="51" y="61"/>
                  <a:pt x="51" y="84"/>
                </a:cubicBezTo>
                <a:cubicBezTo>
                  <a:pt x="51" y="107"/>
                  <a:pt x="70" y="126"/>
                  <a:pt x="93" y="126"/>
                </a:cubicBezTo>
                <a:cubicBezTo>
                  <a:pt x="116" y="126"/>
                  <a:pt x="135" y="107"/>
                  <a:pt x="135" y="84"/>
                </a:cubicBezTo>
                <a:cubicBezTo>
                  <a:pt x="135" y="61"/>
                  <a:pt x="116" y="42"/>
                  <a:pt x="93" y="42"/>
                </a:cubicBezTo>
                <a:close/>
                <a:moveTo>
                  <a:pt x="93" y="118"/>
                </a:moveTo>
                <a:cubicBezTo>
                  <a:pt x="74" y="118"/>
                  <a:pt x="59" y="103"/>
                  <a:pt x="59" y="84"/>
                </a:cubicBezTo>
                <a:cubicBezTo>
                  <a:pt x="59" y="65"/>
                  <a:pt x="74" y="50"/>
                  <a:pt x="93" y="50"/>
                </a:cubicBezTo>
                <a:cubicBezTo>
                  <a:pt x="112" y="50"/>
                  <a:pt x="127" y="65"/>
                  <a:pt x="127" y="84"/>
                </a:cubicBezTo>
                <a:cubicBezTo>
                  <a:pt x="127" y="103"/>
                  <a:pt x="112" y="118"/>
                  <a:pt x="93" y="1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6" name="Oval 28"/>
          <p:cNvSpPr>
            <a:spLocks noChangeAspect="1"/>
          </p:cNvSpPr>
          <p:nvPr/>
        </p:nvSpPr>
        <p:spPr>
          <a:xfrm>
            <a:off x="7762397" y="3658157"/>
            <a:ext cx="680202" cy="680202"/>
          </a:xfrm>
          <a:prstGeom prst="ellipse">
            <a:avLst/>
          </a:prstGeom>
          <a:solidFill>
            <a:srgbClr val="0091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7" name="Freeform: Shape 27"/>
          <p:cNvSpPr>
            <a:spLocks/>
          </p:cNvSpPr>
          <p:nvPr/>
        </p:nvSpPr>
        <p:spPr bwMode="auto">
          <a:xfrm>
            <a:off x="7952598" y="3901636"/>
            <a:ext cx="306123" cy="193246"/>
          </a:xfrm>
          <a:custGeom>
            <a:avLst/>
            <a:gdLst>
              <a:gd name="T0" fmla="*/ 118 w 186"/>
              <a:gd name="T1" fmla="*/ 21 h 118"/>
              <a:gd name="T2" fmla="*/ 127 w 186"/>
              <a:gd name="T3" fmla="*/ 21 h 118"/>
              <a:gd name="T4" fmla="*/ 182 w 186"/>
              <a:gd name="T5" fmla="*/ 17 h 118"/>
              <a:gd name="T6" fmla="*/ 180 w 186"/>
              <a:gd name="T7" fmla="*/ 17 h 118"/>
              <a:gd name="T8" fmla="*/ 144 w 186"/>
              <a:gd name="T9" fmla="*/ 17 h 118"/>
              <a:gd name="T10" fmla="*/ 17 w 186"/>
              <a:gd name="T11" fmla="*/ 0 h 118"/>
              <a:gd name="T12" fmla="*/ 0 w 186"/>
              <a:gd name="T13" fmla="*/ 101 h 118"/>
              <a:gd name="T14" fmla="*/ 127 w 186"/>
              <a:gd name="T15" fmla="*/ 118 h 118"/>
              <a:gd name="T16" fmla="*/ 144 w 186"/>
              <a:gd name="T17" fmla="*/ 83 h 118"/>
              <a:gd name="T18" fmla="*/ 180 w 186"/>
              <a:gd name="T19" fmla="*/ 101 h 118"/>
              <a:gd name="T20" fmla="*/ 186 w 186"/>
              <a:gd name="T21" fmla="*/ 97 h 118"/>
              <a:gd name="T22" fmla="*/ 182 w 186"/>
              <a:gd name="T23" fmla="*/ 17 h 118"/>
              <a:gd name="T24" fmla="*/ 127 w 186"/>
              <a:gd name="T25" fmla="*/ 110 h 118"/>
              <a:gd name="T26" fmla="*/ 9 w 186"/>
              <a:gd name="T27" fmla="*/ 101 h 118"/>
              <a:gd name="T28" fmla="*/ 135 w 186"/>
              <a:gd name="T29" fmla="*/ 42 h 118"/>
              <a:gd name="T30" fmla="*/ 135 w 186"/>
              <a:gd name="T31" fmla="*/ 34 h 118"/>
              <a:gd name="T32" fmla="*/ 9 w 186"/>
              <a:gd name="T33" fmla="*/ 17 h 118"/>
              <a:gd name="T34" fmla="*/ 127 w 186"/>
              <a:gd name="T35" fmla="*/ 8 h 118"/>
              <a:gd name="T36" fmla="*/ 135 w 186"/>
              <a:gd name="T37" fmla="*/ 34 h 118"/>
              <a:gd name="T38" fmla="*/ 144 w 186"/>
              <a:gd name="T39" fmla="*/ 73 h 118"/>
              <a:gd name="T40" fmla="*/ 161 w 186"/>
              <a:gd name="T41" fmla="*/ 36 h 118"/>
              <a:gd name="T42" fmla="*/ 177 w 186"/>
              <a:gd name="T43" fmla="*/ 90 h 118"/>
              <a:gd name="T44" fmla="*/ 169 w 186"/>
              <a:gd name="T45" fmla="*/ 32 h 118"/>
              <a:gd name="T46" fmla="*/ 177 w 186"/>
              <a:gd name="T47" fmla="*/ 90 h 118"/>
              <a:gd name="T48" fmla="*/ 97 w 186"/>
              <a:gd name="T49" fmla="*/ 93 h 118"/>
              <a:gd name="T50" fmla="*/ 97 w 186"/>
              <a:gd name="T51" fmla="*/ 51 h 118"/>
              <a:gd name="T52" fmla="*/ 81 w 186"/>
              <a:gd name="T53" fmla="*/ 84 h 118"/>
              <a:gd name="T54" fmla="*/ 68 w 186"/>
              <a:gd name="T55" fmla="*/ 72 h 118"/>
              <a:gd name="T56" fmla="*/ 26 w 186"/>
              <a:gd name="T57" fmla="*/ 72 h 118"/>
              <a:gd name="T58" fmla="*/ 97 w 186"/>
              <a:gd name="T59" fmla="*/ 59 h 118"/>
              <a:gd name="T60" fmla="*/ 97 w 186"/>
              <a:gd name="T61" fmla="*/ 84 h 118"/>
              <a:gd name="T62" fmla="*/ 97 w 186"/>
              <a:gd name="T63" fmla="*/ 59 h 118"/>
              <a:gd name="T64" fmla="*/ 59 w 186"/>
              <a:gd name="T65" fmla="*/ 72 h 118"/>
              <a:gd name="T66" fmla="*/ 34 w 186"/>
              <a:gd name="T67" fmla="*/ 72 h 118"/>
              <a:gd name="T68" fmla="*/ 106 w 186"/>
              <a:gd name="T69" fmla="*/ 17 h 118"/>
              <a:gd name="T70" fmla="*/ 106 w 186"/>
              <a:gd name="T71" fmla="*/ 25 h 118"/>
              <a:gd name="T72" fmla="*/ 106 w 186"/>
              <a:gd name="T73" fmla="*/ 1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18">
                <a:moveTo>
                  <a:pt x="123" y="17"/>
                </a:moveTo>
                <a:cubicBezTo>
                  <a:pt x="120" y="17"/>
                  <a:pt x="118" y="19"/>
                  <a:pt x="118" y="21"/>
                </a:cubicBezTo>
                <a:cubicBezTo>
                  <a:pt x="118" y="23"/>
                  <a:pt x="120" y="25"/>
                  <a:pt x="123" y="25"/>
                </a:cubicBezTo>
                <a:cubicBezTo>
                  <a:pt x="125" y="25"/>
                  <a:pt x="127" y="23"/>
                  <a:pt x="127" y="21"/>
                </a:cubicBezTo>
                <a:cubicBezTo>
                  <a:pt x="127" y="19"/>
                  <a:pt x="125" y="17"/>
                  <a:pt x="123" y="17"/>
                </a:cubicBezTo>
                <a:close/>
                <a:moveTo>
                  <a:pt x="182" y="17"/>
                </a:moveTo>
                <a:cubicBezTo>
                  <a:pt x="181" y="17"/>
                  <a:pt x="180" y="17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8"/>
                  <a:pt x="136" y="0"/>
                  <a:pt x="12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8" y="118"/>
                  <a:pt x="17" y="118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36" y="118"/>
                  <a:pt x="144" y="111"/>
                  <a:pt x="144" y="101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1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21"/>
                  <a:pt x="186" y="21"/>
                  <a:pt x="186" y="21"/>
                </a:cubicBezTo>
                <a:cubicBezTo>
                  <a:pt x="186" y="19"/>
                  <a:pt x="184" y="17"/>
                  <a:pt x="182" y="17"/>
                </a:cubicBezTo>
                <a:close/>
                <a:moveTo>
                  <a:pt x="135" y="101"/>
                </a:moveTo>
                <a:cubicBezTo>
                  <a:pt x="135" y="106"/>
                  <a:pt x="132" y="110"/>
                  <a:pt x="127" y="110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3" y="110"/>
                  <a:pt x="9" y="106"/>
                  <a:pt x="9" y="101"/>
                </a:cubicBezTo>
                <a:cubicBezTo>
                  <a:pt x="9" y="42"/>
                  <a:pt x="9" y="42"/>
                  <a:pt x="9" y="42"/>
                </a:cubicBezTo>
                <a:cubicBezTo>
                  <a:pt x="135" y="42"/>
                  <a:pt x="135" y="42"/>
                  <a:pt x="135" y="42"/>
                </a:cubicBezTo>
                <a:lnTo>
                  <a:pt x="135" y="101"/>
                </a:lnTo>
                <a:close/>
                <a:moveTo>
                  <a:pt x="135" y="34"/>
                </a:moveTo>
                <a:cubicBezTo>
                  <a:pt x="9" y="34"/>
                  <a:pt x="9" y="34"/>
                  <a:pt x="9" y="34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2"/>
                  <a:pt x="13" y="8"/>
                  <a:pt x="1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2" y="8"/>
                  <a:pt x="135" y="12"/>
                  <a:pt x="135" y="17"/>
                </a:cubicBezTo>
                <a:lnTo>
                  <a:pt x="135" y="34"/>
                </a:lnTo>
                <a:close/>
                <a:moveTo>
                  <a:pt x="161" y="82"/>
                </a:moveTo>
                <a:cubicBezTo>
                  <a:pt x="144" y="73"/>
                  <a:pt x="144" y="73"/>
                  <a:pt x="144" y="73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61" y="36"/>
                  <a:pt x="161" y="36"/>
                  <a:pt x="161" y="36"/>
                </a:cubicBezTo>
                <a:lnTo>
                  <a:pt x="161" y="82"/>
                </a:lnTo>
                <a:close/>
                <a:moveTo>
                  <a:pt x="177" y="90"/>
                </a:moveTo>
                <a:cubicBezTo>
                  <a:pt x="169" y="86"/>
                  <a:pt x="169" y="86"/>
                  <a:pt x="169" y="8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7" y="28"/>
                  <a:pt x="177" y="28"/>
                  <a:pt x="177" y="28"/>
                </a:cubicBezTo>
                <a:lnTo>
                  <a:pt x="177" y="90"/>
                </a:lnTo>
                <a:close/>
                <a:moveTo>
                  <a:pt x="47" y="93"/>
                </a:moveTo>
                <a:cubicBezTo>
                  <a:pt x="97" y="93"/>
                  <a:pt x="97" y="93"/>
                  <a:pt x="97" y="93"/>
                </a:cubicBezTo>
                <a:cubicBezTo>
                  <a:pt x="109" y="93"/>
                  <a:pt x="118" y="83"/>
                  <a:pt x="118" y="72"/>
                </a:cubicBezTo>
                <a:cubicBezTo>
                  <a:pt x="118" y="60"/>
                  <a:pt x="109" y="51"/>
                  <a:pt x="97" y="51"/>
                </a:cubicBezTo>
                <a:cubicBezTo>
                  <a:pt x="86" y="51"/>
                  <a:pt x="76" y="60"/>
                  <a:pt x="76" y="72"/>
                </a:cubicBezTo>
                <a:cubicBezTo>
                  <a:pt x="76" y="77"/>
                  <a:pt x="78" y="81"/>
                  <a:pt x="81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6" y="81"/>
                  <a:pt x="68" y="77"/>
                  <a:pt x="68" y="72"/>
                </a:cubicBezTo>
                <a:cubicBezTo>
                  <a:pt x="68" y="60"/>
                  <a:pt x="58" y="51"/>
                  <a:pt x="47" y="51"/>
                </a:cubicBezTo>
                <a:cubicBezTo>
                  <a:pt x="35" y="51"/>
                  <a:pt x="26" y="60"/>
                  <a:pt x="26" y="72"/>
                </a:cubicBezTo>
                <a:cubicBezTo>
                  <a:pt x="26" y="83"/>
                  <a:pt x="35" y="93"/>
                  <a:pt x="47" y="93"/>
                </a:cubicBezTo>
                <a:close/>
                <a:moveTo>
                  <a:pt x="97" y="59"/>
                </a:moveTo>
                <a:cubicBezTo>
                  <a:pt x="104" y="59"/>
                  <a:pt x="110" y="65"/>
                  <a:pt x="110" y="72"/>
                </a:cubicBezTo>
                <a:cubicBezTo>
                  <a:pt x="110" y="79"/>
                  <a:pt x="104" y="84"/>
                  <a:pt x="97" y="84"/>
                </a:cubicBezTo>
                <a:cubicBezTo>
                  <a:pt x="90" y="84"/>
                  <a:pt x="85" y="79"/>
                  <a:pt x="85" y="72"/>
                </a:cubicBezTo>
                <a:cubicBezTo>
                  <a:pt x="85" y="65"/>
                  <a:pt x="90" y="59"/>
                  <a:pt x="97" y="59"/>
                </a:cubicBezTo>
                <a:close/>
                <a:moveTo>
                  <a:pt x="47" y="59"/>
                </a:moveTo>
                <a:cubicBezTo>
                  <a:pt x="54" y="59"/>
                  <a:pt x="59" y="65"/>
                  <a:pt x="59" y="72"/>
                </a:cubicBezTo>
                <a:cubicBezTo>
                  <a:pt x="59" y="79"/>
                  <a:pt x="54" y="84"/>
                  <a:pt x="47" y="84"/>
                </a:cubicBezTo>
                <a:cubicBezTo>
                  <a:pt x="40" y="84"/>
                  <a:pt x="34" y="79"/>
                  <a:pt x="34" y="72"/>
                </a:cubicBezTo>
                <a:cubicBezTo>
                  <a:pt x="34" y="65"/>
                  <a:pt x="40" y="59"/>
                  <a:pt x="47" y="59"/>
                </a:cubicBezTo>
                <a:close/>
                <a:moveTo>
                  <a:pt x="106" y="17"/>
                </a:moveTo>
                <a:cubicBezTo>
                  <a:pt x="103" y="17"/>
                  <a:pt x="102" y="19"/>
                  <a:pt x="102" y="21"/>
                </a:cubicBezTo>
                <a:cubicBezTo>
                  <a:pt x="102" y="23"/>
                  <a:pt x="103" y="25"/>
                  <a:pt x="106" y="25"/>
                </a:cubicBezTo>
                <a:cubicBezTo>
                  <a:pt x="108" y="25"/>
                  <a:pt x="110" y="23"/>
                  <a:pt x="110" y="21"/>
                </a:cubicBezTo>
                <a:cubicBezTo>
                  <a:pt x="110" y="19"/>
                  <a:pt x="108" y="17"/>
                  <a:pt x="10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8" name="Oval 32"/>
          <p:cNvSpPr>
            <a:spLocks noChangeAspect="1"/>
          </p:cNvSpPr>
          <p:nvPr/>
        </p:nvSpPr>
        <p:spPr>
          <a:xfrm>
            <a:off x="3655133" y="3668284"/>
            <a:ext cx="680202" cy="680202"/>
          </a:xfrm>
          <a:prstGeom prst="ellipse">
            <a:avLst/>
          </a:prstGeom>
          <a:solidFill>
            <a:srgbClr val="0091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9" name="Freeform: Shape 33"/>
          <p:cNvSpPr>
            <a:spLocks/>
          </p:cNvSpPr>
          <p:nvPr/>
        </p:nvSpPr>
        <p:spPr bwMode="auto">
          <a:xfrm>
            <a:off x="3843457" y="3887098"/>
            <a:ext cx="300828" cy="247268"/>
          </a:xfrm>
          <a:custGeom>
            <a:avLst/>
            <a:gdLst>
              <a:gd name="T0" fmla="*/ 17 w 185"/>
              <a:gd name="T1" fmla="*/ 109 h 152"/>
              <a:gd name="T2" fmla="*/ 25 w 185"/>
              <a:gd name="T3" fmla="*/ 109 h 152"/>
              <a:gd name="T4" fmla="*/ 46 w 185"/>
              <a:gd name="T5" fmla="*/ 88 h 152"/>
              <a:gd name="T6" fmla="*/ 181 w 185"/>
              <a:gd name="T7" fmla="*/ 91 h 152"/>
              <a:gd name="T8" fmla="*/ 150 w 185"/>
              <a:gd name="T9" fmla="*/ 17 h 152"/>
              <a:gd name="T10" fmla="*/ 101 w 185"/>
              <a:gd name="T11" fmla="*/ 25 h 152"/>
              <a:gd name="T12" fmla="*/ 59 w 185"/>
              <a:gd name="T13" fmla="*/ 0 h 152"/>
              <a:gd name="T14" fmla="*/ 35 w 185"/>
              <a:gd name="T15" fmla="*/ 17 h 152"/>
              <a:gd name="T16" fmla="*/ 0 w 185"/>
              <a:gd name="T17" fmla="*/ 109 h 152"/>
              <a:gd name="T18" fmla="*/ 83 w 185"/>
              <a:gd name="T19" fmla="*/ 118 h 152"/>
              <a:gd name="T20" fmla="*/ 143 w 185"/>
              <a:gd name="T21" fmla="*/ 152 h 152"/>
              <a:gd name="T22" fmla="*/ 181 w 185"/>
              <a:gd name="T23" fmla="*/ 91 h 152"/>
              <a:gd name="T24" fmla="*/ 8 w 185"/>
              <a:gd name="T25" fmla="*/ 109 h 152"/>
              <a:gd name="T26" fmla="*/ 76 w 185"/>
              <a:gd name="T27" fmla="*/ 109 h 152"/>
              <a:gd name="T28" fmla="*/ 76 w 185"/>
              <a:gd name="T29" fmla="*/ 84 h 152"/>
              <a:gd name="T30" fmla="*/ 21 w 185"/>
              <a:gd name="T31" fmla="*/ 73 h 152"/>
              <a:gd name="T32" fmla="*/ 44 w 185"/>
              <a:gd name="T33" fmla="*/ 18 h 152"/>
              <a:gd name="T34" fmla="*/ 76 w 185"/>
              <a:gd name="T35" fmla="*/ 24 h 152"/>
              <a:gd name="T36" fmla="*/ 76 w 185"/>
              <a:gd name="T37" fmla="*/ 84 h 152"/>
              <a:gd name="T38" fmla="*/ 84 w 185"/>
              <a:gd name="T39" fmla="*/ 109 h 152"/>
              <a:gd name="T40" fmla="*/ 101 w 185"/>
              <a:gd name="T41" fmla="*/ 101 h 152"/>
              <a:gd name="T42" fmla="*/ 101 w 185"/>
              <a:gd name="T43" fmla="*/ 93 h 152"/>
              <a:gd name="T44" fmla="*/ 84 w 185"/>
              <a:gd name="T45" fmla="*/ 33 h 152"/>
              <a:gd name="T46" fmla="*/ 101 w 185"/>
              <a:gd name="T47" fmla="*/ 93 h 152"/>
              <a:gd name="T48" fmla="*/ 110 w 185"/>
              <a:gd name="T49" fmla="*/ 24 h 152"/>
              <a:gd name="T50" fmla="*/ 142 w 185"/>
              <a:gd name="T51" fmla="*/ 18 h 152"/>
              <a:gd name="T52" fmla="*/ 164 w 185"/>
              <a:gd name="T53" fmla="*/ 73 h 152"/>
              <a:gd name="T54" fmla="*/ 109 w 185"/>
              <a:gd name="T55" fmla="*/ 84 h 152"/>
              <a:gd name="T56" fmla="*/ 143 w 185"/>
              <a:gd name="T57" fmla="*/ 143 h 152"/>
              <a:gd name="T58" fmla="*/ 143 w 185"/>
              <a:gd name="T59" fmla="*/ 76 h 152"/>
              <a:gd name="T60" fmla="*/ 143 w 185"/>
              <a:gd name="T61" fmla="*/ 143 h 152"/>
              <a:gd name="T62" fmla="*/ 118 w 185"/>
              <a:gd name="T63" fmla="*/ 109 h 152"/>
              <a:gd name="T64" fmla="*/ 126 w 185"/>
              <a:gd name="T65" fmla="*/ 109 h 152"/>
              <a:gd name="T66" fmla="*/ 147 w 185"/>
              <a:gd name="T67" fmla="*/ 8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5" h="152">
                <a:moveTo>
                  <a:pt x="42" y="84"/>
                </a:moveTo>
                <a:cubicBezTo>
                  <a:pt x="28" y="84"/>
                  <a:pt x="17" y="95"/>
                  <a:pt x="17" y="109"/>
                </a:cubicBezTo>
                <a:cubicBezTo>
                  <a:pt x="17" y="112"/>
                  <a:pt x="19" y="114"/>
                  <a:pt x="21" y="114"/>
                </a:cubicBezTo>
                <a:cubicBezTo>
                  <a:pt x="23" y="114"/>
                  <a:pt x="25" y="112"/>
                  <a:pt x="25" y="109"/>
                </a:cubicBezTo>
                <a:cubicBezTo>
                  <a:pt x="25" y="100"/>
                  <a:pt x="33" y="93"/>
                  <a:pt x="42" y="93"/>
                </a:cubicBezTo>
                <a:cubicBezTo>
                  <a:pt x="44" y="93"/>
                  <a:pt x="46" y="91"/>
                  <a:pt x="46" y="88"/>
                </a:cubicBezTo>
                <a:cubicBezTo>
                  <a:pt x="46" y="86"/>
                  <a:pt x="44" y="84"/>
                  <a:pt x="42" y="84"/>
                </a:cubicBezTo>
                <a:close/>
                <a:moveTo>
                  <a:pt x="181" y="91"/>
                </a:moveTo>
                <a:cubicBezTo>
                  <a:pt x="150" y="17"/>
                  <a:pt x="150" y="17"/>
                  <a:pt x="150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7" y="7"/>
                  <a:pt x="137" y="0"/>
                  <a:pt x="126" y="0"/>
                </a:cubicBezTo>
                <a:cubicBezTo>
                  <a:pt x="112" y="0"/>
                  <a:pt x="101" y="11"/>
                  <a:pt x="101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11"/>
                  <a:pt x="73" y="0"/>
                  <a:pt x="59" y="0"/>
                </a:cubicBezTo>
                <a:cubicBezTo>
                  <a:pt x="48" y="0"/>
                  <a:pt x="39" y="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4" y="91"/>
                  <a:pt x="4" y="91"/>
                  <a:pt x="4" y="91"/>
                </a:cubicBezTo>
                <a:cubicBezTo>
                  <a:pt x="1" y="97"/>
                  <a:pt x="0" y="103"/>
                  <a:pt x="0" y="109"/>
                </a:cubicBezTo>
                <a:cubicBezTo>
                  <a:pt x="0" y="133"/>
                  <a:pt x="19" y="152"/>
                  <a:pt x="42" y="152"/>
                </a:cubicBezTo>
                <a:cubicBezTo>
                  <a:pt x="62" y="152"/>
                  <a:pt x="79" y="137"/>
                  <a:pt x="83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6" y="137"/>
                  <a:pt x="123" y="152"/>
                  <a:pt x="143" y="152"/>
                </a:cubicBezTo>
                <a:cubicBezTo>
                  <a:pt x="167" y="152"/>
                  <a:pt x="185" y="133"/>
                  <a:pt x="185" y="109"/>
                </a:cubicBezTo>
                <a:cubicBezTo>
                  <a:pt x="185" y="103"/>
                  <a:pt x="184" y="97"/>
                  <a:pt x="181" y="91"/>
                </a:cubicBezTo>
                <a:close/>
                <a:moveTo>
                  <a:pt x="42" y="143"/>
                </a:moveTo>
                <a:cubicBezTo>
                  <a:pt x="23" y="143"/>
                  <a:pt x="8" y="128"/>
                  <a:pt x="8" y="109"/>
                </a:cubicBezTo>
                <a:cubicBezTo>
                  <a:pt x="8" y="91"/>
                  <a:pt x="23" y="76"/>
                  <a:pt x="42" y="76"/>
                </a:cubicBezTo>
                <a:cubicBezTo>
                  <a:pt x="61" y="76"/>
                  <a:pt x="76" y="91"/>
                  <a:pt x="76" y="109"/>
                </a:cubicBezTo>
                <a:cubicBezTo>
                  <a:pt x="76" y="128"/>
                  <a:pt x="61" y="143"/>
                  <a:pt x="42" y="143"/>
                </a:cubicBezTo>
                <a:close/>
                <a:moveTo>
                  <a:pt x="76" y="84"/>
                </a:moveTo>
                <a:cubicBezTo>
                  <a:pt x="68" y="74"/>
                  <a:pt x="56" y="67"/>
                  <a:pt x="42" y="67"/>
                </a:cubicBezTo>
                <a:cubicBezTo>
                  <a:pt x="34" y="67"/>
                  <a:pt x="27" y="69"/>
                  <a:pt x="21" y="73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2"/>
                  <a:pt x="52" y="8"/>
                  <a:pt x="59" y="8"/>
                </a:cubicBezTo>
                <a:cubicBezTo>
                  <a:pt x="68" y="8"/>
                  <a:pt x="75" y="15"/>
                  <a:pt x="76" y="24"/>
                </a:cubicBezTo>
                <a:cubicBezTo>
                  <a:pt x="76" y="24"/>
                  <a:pt x="76" y="24"/>
                  <a:pt x="76" y="24"/>
                </a:cubicBezTo>
                <a:lnTo>
                  <a:pt x="76" y="84"/>
                </a:lnTo>
                <a:close/>
                <a:moveTo>
                  <a:pt x="101" y="109"/>
                </a:moveTo>
                <a:cubicBezTo>
                  <a:pt x="84" y="109"/>
                  <a:pt x="84" y="109"/>
                  <a:pt x="84" y="109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101" y="101"/>
                  <a:pt x="101" y="101"/>
                  <a:pt x="101" y="101"/>
                </a:cubicBezTo>
                <a:lnTo>
                  <a:pt x="101" y="109"/>
                </a:lnTo>
                <a:close/>
                <a:moveTo>
                  <a:pt x="101" y="93"/>
                </a:moveTo>
                <a:cubicBezTo>
                  <a:pt x="84" y="93"/>
                  <a:pt x="84" y="93"/>
                  <a:pt x="84" y="93"/>
                </a:cubicBezTo>
                <a:cubicBezTo>
                  <a:pt x="84" y="33"/>
                  <a:pt x="84" y="33"/>
                  <a:pt x="84" y="33"/>
                </a:cubicBezTo>
                <a:cubicBezTo>
                  <a:pt x="101" y="33"/>
                  <a:pt x="101" y="33"/>
                  <a:pt x="101" y="33"/>
                </a:cubicBezTo>
                <a:lnTo>
                  <a:pt x="101" y="93"/>
                </a:lnTo>
                <a:close/>
                <a:moveTo>
                  <a:pt x="109" y="24"/>
                </a:moveTo>
                <a:cubicBezTo>
                  <a:pt x="110" y="24"/>
                  <a:pt x="110" y="24"/>
                  <a:pt x="110" y="24"/>
                </a:cubicBezTo>
                <a:cubicBezTo>
                  <a:pt x="110" y="15"/>
                  <a:pt x="118" y="8"/>
                  <a:pt x="126" y="8"/>
                </a:cubicBezTo>
                <a:cubicBezTo>
                  <a:pt x="133" y="8"/>
                  <a:pt x="139" y="12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64" y="73"/>
                  <a:pt x="164" y="73"/>
                  <a:pt x="164" y="73"/>
                </a:cubicBezTo>
                <a:cubicBezTo>
                  <a:pt x="158" y="69"/>
                  <a:pt x="151" y="67"/>
                  <a:pt x="143" y="67"/>
                </a:cubicBezTo>
                <a:cubicBezTo>
                  <a:pt x="129" y="67"/>
                  <a:pt x="117" y="74"/>
                  <a:pt x="109" y="84"/>
                </a:cubicBezTo>
                <a:lnTo>
                  <a:pt x="109" y="24"/>
                </a:lnTo>
                <a:close/>
                <a:moveTo>
                  <a:pt x="143" y="143"/>
                </a:moveTo>
                <a:cubicBezTo>
                  <a:pt x="125" y="143"/>
                  <a:pt x="109" y="128"/>
                  <a:pt x="109" y="109"/>
                </a:cubicBezTo>
                <a:cubicBezTo>
                  <a:pt x="109" y="91"/>
                  <a:pt x="125" y="76"/>
                  <a:pt x="143" y="76"/>
                </a:cubicBezTo>
                <a:cubicBezTo>
                  <a:pt x="162" y="76"/>
                  <a:pt x="177" y="91"/>
                  <a:pt x="177" y="109"/>
                </a:cubicBezTo>
                <a:cubicBezTo>
                  <a:pt x="177" y="128"/>
                  <a:pt x="162" y="143"/>
                  <a:pt x="143" y="143"/>
                </a:cubicBezTo>
                <a:close/>
                <a:moveTo>
                  <a:pt x="143" y="84"/>
                </a:moveTo>
                <a:cubicBezTo>
                  <a:pt x="129" y="84"/>
                  <a:pt x="118" y="95"/>
                  <a:pt x="118" y="109"/>
                </a:cubicBezTo>
                <a:cubicBezTo>
                  <a:pt x="118" y="112"/>
                  <a:pt x="120" y="114"/>
                  <a:pt x="122" y="114"/>
                </a:cubicBezTo>
                <a:cubicBezTo>
                  <a:pt x="124" y="114"/>
                  <a:pt x="126" y="112"/>
                  <a:pt x="126" y="109"/>
                </a:cubicBezTo>
                <a:cubicBezTo>
                  <a:pt x="126" y="100"/>
                  <a:pt x="134" y="93"/>
                  <a:pt x="143" y="93"/>
                </a:cubicBezTo>
                <a:cubicBezTo>
                  <a:pt x="146" y="93"/>
                  <a:pt x="147" y="91"/>
                  <a:pt x="147" y="88"/>
                </a:cubicBezTo>
                <a:cubicBezTo>
                  <a:pt x="147" y="86"/>
                  <a:pt x="146" y="84"/>
                  <a:pt x="143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30" name="Oval 31"/>
          <p:cNvSpPr>
            <a:spLocks noChangeAspect="1"/>
          </p:cNvSpPr>
          <p:nvPr/>
        </p:nvSpPr>
        <p:spPr>
          <a:xfrm>
            <a:off x="4217699" y="2300762"/>
            <a:ext cx="680202" cy="680202"/>
          </a:xfrm>
          <a:prstGeom prst="ellipse">
            <a:avLst/>
          </a:prstGeom>
          <a:solidFill>
            <a:srgbClr val="0091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31" name="Freeform: Shape 34"/>
          <p:cNvSpPr>
            <a:spLocks/>
          </p:cNvSpPr>
          <p:nvPr/>
        </p:nvSpPr>
        <p:spPr bwMode="auto">
          <a:xfrm>
            <a:off x="4406493" y="2504275"/>
            <a:ext cx="302613" cy="300828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32" name="Oval 37"/>
          <p:cNvSpPr>
            <a:spLocks noChangeAspect="1"/>
          </p:cNvSpPr>
          <p:nvPr/>
        </p:nvSpPr>
        <p:spPr>
          <a:xfrm>
            <a:off x="7184348" y="5012544"/>
            <a:ext cx="680202" cy="680202"/>
          </a:xfrm>
          <a:prstGeom prst="ellipse">
            <a:avLst/>
          </a:prstGeom>
          <a:solidFill>
            <a:srgbClr val="0091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33" name="Freeform: Shape 36"/>
          <p:cNvSpPr>
            <a:spLocks/>
          </p:cNvSpPr>
          <p:nvPr/>
        </p:nvSpPr>
        <p:spPr bwMode="auto">
          <a:xfrm>
            <a:off x="7369131" y="5196425"/>
            <a:ext cx="310639" cy="312443"/>
          </a:xfrm>
          <a:custGeom>
            <a:avLst/>
            <a:gdLst>
              <a:gd name="T0" fmla="*/ 173 w 189"/>
              <a:gd name="T1" fmla="*/ 17 h 190"/>
              <a:gd name="T2" fmla="*/ 113 w 189"/>
              <a:gd name="T3" fmla="*/ 17 h 190"/>
              <a:gd name="T4" fmla="*/ 101 w 189"/>
              <a:gd name="T5" fmla="*/ 45 h 190"/>
              <a:gd name="T6" fmla="*/ 37 w 189"/>
              <a:gd name="T7" fmla="*/ 117 h 190"/>
              <a:gd name="T8" fmla="*/ 29 w 189"/>
              <a:gd name="T9" fmla="*/ 135 h 190"/>
              <a:gd name="T10" fmla="*/ 33 w 189"/>
              <a:gd name="T11" fmla="*/ 148 h 190"/>
              <a:gd name="T12" fmla="*/ 21 w 189"/>
              <a:gd name="T13" fmla="*/ 174 h 190"/>
              <a:gd name="T14" fmla="*/ 21 w 189"/>
              <a:gd name="T15" fmla="*/ 177 h 190"/>
              <a:gd name="T16" fmla="*/ 4 w 189"/>
              <a:gd name="T17" fmla="*/ 182 h 190"/>
              <a:gd name="T18" fmla="*/ 4 w 189"/>
              <a:gd name="T19" fmla="*/ 181 h 190"/>
              <a:gd name="T20" fmla="*/ 0 w 189"/>
              <a:gd name="T21" fmla="*/ 186 h 190"/>
              <a:gd name="T22" fmla="*/ 4 w 189"/>
              <a:gd name="T23" fmla="*/ 190 h 190"/>
              <a:gd name="T24" fmla="*/ 4 w 189"/>
              <a:gd name="T25" fmla="*/ 190 h 190"/>
              <a:gd name="T26" fmla="*/ 28 w 189"/>
              <a:gd name="T27" fmla="*/ 182 h 190"/>
              <a:gd name="T28" fmla="*/ 29 w 189"/>
              <a:gd name="T29" fmla="*/ 172 h 190"/>
              <a:gd name="T30" fmla="*/ 38 w 189"/>
              <a:gd name="T31" fmla="*/ 154 h 190"/>
              <a:gd name="T32" fmla="*/ 54 w 189"/>
              <a:gd name="T33" fmla="*/ 160 h 190"/>
              <a:gd name="T34" fmla="*/ 72 w 189"/>
              <a:gd name="T35" fmla="*/ 153 h 190"/>
              <a:gd name="T36" fmla="*/ 144 w 189"/>
              <a:gd name="T37" fmla="*/ 89 h 190"/>
              <a:gd name="T38" fmla="*/ 173 w 189"/>
              <a:gd name="T39" fmla="*/ 76 h 190"/>
              <a:gd name="T40" fmla="*/ 173 w 189"/>
              <a:gd name="T41" fmla="*/ 17 h 190"/>
              <a:gd name="T42" fmla="*/ 66 w 189"/>
              <a:gd name="T43" fmla="*/ 147 h 190"/>
              <a:gd name="T44" fmla="*/ 54 w 189"/>
              <a:gd name="T45" fmla="*/ 152 h 190"/>
              <a:gd name="T46" fmla="*/ 38 w 189"/>
              <a:gd name="T47" fmla="*/ 135 h 190"/>
              <a:gd name="T48" fmla="*/ 42 w 189"/>
              <a:gd name="T49" fmla="*/ 123 h 190"/>
              <a:gd name="T50" fmla="*/ 102 w 189"/>
              <a:gd name="T51" fmla="*/ 57 h 190"/>
              <a:gd name="T52" fmla="*/ 113 w 189"/>
              <a:gd name="T53" fmla="*/ 76 h 190"/>
              <a:gd name="T54" fmla="*/ 133 w 189"/>
              <a:gd name="T55" fmla="*/ 87 h 190"/>
              <a:gd name="T56" fmla="*/ 66 w 189"/>
              <a:gd name="T57" fmla="*/ 147 h 190"/>
              <a:gd name="T58" fmla="*/ 167 w 189"/>
              <a:gd name="T59" fmla="*/ 70 h 190"/>
              <a:gd name="T60" fmla="*/ 119 w 189"/>
              <a:gd name="T61" fmla="*/ 70 h 190"/>
              <a:gd name="T62" fmla="*/ 119 w 189"/>
              <a:gd name="T63" fmla="*/ 23 h 190"/>
              <a:gd name="T64" fmla="*/ 167 w 189"/>
              <a:gd name="T65" fmla="*/ 23 h 190"/>
              <a:gd name="T66" fmla="*/ 167 w 189"/>
              <a:gd name="T67" fmla="*/ 70 h 190"/>
              <a:gd name="T68" fmla="*/ 78 w 189"/>
              <a:gd name="T69" fmla="*/ 105 h 190"/>
              <a:gd name="T70" fmla="*/ 84 w 189"/>
              <a:gd name="T71" fmla="*/ 111 h 190"/>
              <a:gd name="T72" fmla="*/ 111 w 189"/>
              <a:gd name="T73" fmla="*/ 90 h 190"/>
              <a:gd name="T74" fmla="*/ 99 w 189"/>
              <a:gd name="T75" fmla="*/ 78 h 190"/>
              <a:gd name="T76" fmla="*/ 78 w 189"/>
              <a:gd name="T77" fmla="*/ 10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9" h="190">
                <a:moveTo>
                  <a:pt x="173" y="17"/>
                </a:moveTo>
                <a:cubicBezTo>
                  <a:pt x="156" y="0"/>
                  <a:pt x="130" y="0"/>
                  <a:pt x="113" y="17"/>
                </a:cubicBezTo>
                <a:cubicBezTo>
                  <a:pt x="105" y="25"/>
                  <a:pt x="101" y="35"/>
                  <a:pt x="101" y="45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2" y="122"/>
                  <a:pt x="29" y="128"/>
                  <a:pt x="29" y="135"/>
                </a:cubicBezTo>
                <a:cubicBezTo>
                  <a:pt x="29" y="140"/>
                  <a:pt x="30" y="144"/>
                  <a:pt x="33" y="148"/>
                </a:cubicBezTo>
                <a:cubicBezTo>
                  <a:pt x="21" y="155"/>
                  <a:pt x="16" y="161"/>
                  <a:pt x="21" y="174"/>
                </a:cubicBezTo>
                <a:cubicBezTo>
                  <a:pt x="21" y="176"/>
                  <a:pt x="21" y="177"/>
                  <a:pt x="21" y="177"/>
                </a:cubicBezTo>
                <a:cubicBezTo>
                  <a:pt x="19" y="180"/>
                  <a:pt x="10" y="181"/>
                  <a:pt x="4" y="182"/>
                </a:cubicBezTo>
                <a:cubicBezTo>
                  <a:pt x="4" y="182"/>
                  <a:pt x="4" y="181"/>
                  <a:pt x="4" y="181"/>
                </a:cubicBezTo>
                <a:cubicBezTo>
                  <a:pt x="1" y="181"/>
                  <a:pt x="0" y="183"/>
                  <a:pt x="0" y="186"/>
                </a:cubicBezTo>
                <a:cubicBezTo>
                  <a:pt x="0" y="188"/>
                  <a:pt x="1" y="190"/>
                  <a:pt x="4" y="190"/>
                </a:cubicBezTo>
                <a:cubicBezTo>
                  <a:pt x="4" y="190"/>
                  <a:pt x="4" y="190"/>
                  <a:pt x="4" y="190"/>
                </a:cubicBezTo>
                <a:cubicBezTo>
                  <a:pt x="7" y="190"/>
                  <a:pt x="22" y="190"/>
                  <a:pt x="28" y="182"/>
                </a:cubicBezTo>
                <a:cubicBezTo>
                  <a:pt x="29" y="180"/>
                  <a:pt x="30" y="176"/>
                  <a:pt x="29" y="172"/>
                </a:cubicBezTo>
                <a:cubicBezTo>
                  <a:pt x="26" y="164"/>
                  <a:pt x="27" y="161"/>
                  <a:pt x="38" y="154"/>
                </a:cubicBezTo>
                <a:cubicBezTo>
                  <a:pt x="43" y="158"/>
                  <a:pt x="48" y="160"/>
                  <a:pt x="54" y="160"/>
                </a:cubicBezTo>
                <a:cubicBezTo>
                  <a:pt x="61" y="160"/>
                  <a:pt x="68" y="158"/>
                  <a:pt x="72" y="153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55" y="88"/>
                  <a:pt x="165" y="84"/>
                  <a:pt x="173" y="76"/>
                </a:cubicBezTo>
                <a:cubicBezTo>
                  <a:pt x="189" y="60"/>
                  <a:pt x="189" y="33"/>
                  <a:pt x="173" y="17"/>
                </a:cubicBezTo>
                <a:close/>
                <a:moveTo>
                  <a:pt x="66" y="147"/>
                </a:moveTo>
                <a:cubicBezTo>
                  <a:pt x="63" y="150"/>
                  <a:pt x="59" y="152"/>
                  <a:pt x="54" y="152"/>
                </a:cubicBezTo>
                <a:cubicBezTo>
                  <a:pt x="45" y="152"/>
                  <a:pt x="38" y="144"/>
                  <a:pt x="38" y="135"/>
                </a:cubicBezTo>
                <a:cubicBezTo>
                  <a:pt x="38" y="130"/>
                  <a:pt x="39" y="126"/>
                  <a:pt x="42" y="123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4" y="64"/>
                  <a:pt x="108" y="71"/>
                  <a:pt x="113" y="76"/>
                </a:cubicBezTo>
                <a:cubicBezTo>
                  <a:pt x="119" y="82"/>
                  <a:pt x="126" y="86"/>
                  <a:pt x="133" y="87"/>
                </a:cubicBezTo>
                <a:lnTo>
                  <a:pt x="66" y="147"/>
                </a:lnTo>
                <a:close/>
                <a:moveTo>
                  <a:pt x="167" y="70"/>
                </a:moveTo>
                <a:cubicBezTo>
                  <a:pt x="154" y="84"/>
                  <a:pt x="132" y="84"/>
                  <a:pt x="119" y="70"/>
                </a:cubicBezTo>
                <a:cubicBezTo>
                  <a:pt x="106" y="57"/>
                  <a:pt x="106" y="36"/>
                  <a:pt x="119" y="23"/>
                </a:cubicBezTo>
                <a:cubicBezTo>
                  <a:pt x="132" y="10"/>
                  <a:pt x="154" y="10"/>
                  <a:pt x="167" y="23"/>
                </a:cubicBezTo>
                <a:cubicBezTo>
                  <a:pt x="180" y="36"/>
                  <a:pt x="180" y="57"/>
                  <a:pt x="167" y="70"/>
                </a:cubicBezTo>
                <a:close/>
                <a:moveTo>
                  <a:pt x="78" y="105"/>
                </a:moveTo>
                <a:cubicBezTo>
                  <a:pt x="84" y="111"/>
                  <a:pt x="84" y="111"/>
                  <a:pt x="84" y="11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99" y="78"/>
                  <a:pt x="99" y="78"/>
                  <a:pt x="99" y="78"/>
                </a:cubicBezTo>
                <a:lnTo>
                  <a:pt x="78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34" name="Oval 39"/>
          <p:cNvSpPr>
            <a:spLocks noChangeAspect="1"/>
          </p:cNvSpPr>
          <p:nvPr/>
        </p:nvSpPr>
        <p:spPr>
          <a:xfrm>
            <a:off x="4217699" y="5012544"/>
            <a:ext cx="680202" cy="680202"/>
          </a:xfrm>
          <a:prstGeom prst="ellipse">
            <a:avLst/>
          </a:prstGeom>
          <a:solidFill>
            <a:srgbClr val="0091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35" name="Freeform: Shape 40"/>
          <p:cNvSpPr>
            <a:spLocks/>
          </p:cNvSpPr>
          <p:nvPr/>
        </p:nvSpPr>
        <p:spPr bwMode="auto">
          <a:xfrm>
            <a:off x="4461839" y="5202861"/>
            <a:ext cx="191923" cy="299935"/>
          </a:xfrm>
          <a:custGeom>
            <a:avLst/>
            <a:gdLst>
              <a:gd name="T0" fmla="*/ 55 w 118"/>
              <a:gd name="T1" fmla="*/ 118 h 185"/>
              <a:gd name="T2" fmla="*/ 51 w 118"/>
              <a:gd name="T3" fmla="*/ 122 h 185"/>
              <a:gd name="T4" fmla="*/ 55 w 118"/>
              <a:gd name="T5" fmla="*/ 126 h 185"/>
              <a:gd name="T6" fmla="*/ 59 w 118"/>
              <a:gd name="T7" fmla="*/ 122 h 185"/>
              <a:gd name="T8" fmla="*/ 55 w 118"/>
              <a:gd name="T9" fmla="*/ 118 h 185"/>
              <a:gd name="T10" fmla="*/ 46 w 118"/>
              <a:gd name="T11" fmla="*/ 152 h 185"/>
              <a:gd name="T12" fmla="*/ 42 w 118"/>
              <a:gd name="T13" fmla="*/ 156 h 185"/>
              <a:gd name="T14" fmla="*/ 46 w 118"/>
              <a:gd name="T15" fmla="*/ 160 h 185"/>
              <a:gd name="T16" fmla="*/ 51 w 118"/>
              <a:gd name="T17" fmla="*/ 156 h 185"/>
              <a:gd name="T18" fmla="*/ 46 w 118"/>
              <a:gd name="T19" fmla="*/ 152 h 185"/>
              <a:gd name="T20" fmla="*/ 51 w 118"/>
              <a:gd name="T21" fmla="*/ 93 h 185"/>
              <a:gd name="T22" fmla="*/ 42 w 118"/>
              <a:gd name="T23" fmla="*/ 84 h 185"/>
              <a:gd name="T24" fmla="*/ 34 w 118"/>
              <a:gd name="T25" fmla="*/ 93 h 185"/>
              <a:gd name="T26" fmla="*/ 42 w 118"/>
              <a:gd name="T27" fmla="*/ 101 h 185"/>
              <a:gd name="T28" fmla="*/ 51 w 118"/>
              <a:gd name="T29" fmla="*/ 93 h 185"/>
              <a:gd name="T30" fmla="*/ 110 w 118"/>
              <a:gd name="T31" fmla="*/ 0 h 185"/>
              <a:gd name="T32" fmla="*/ 8 w 118"/>
              <a:gd name="T33" fmla="*/ 0 h 185"/>
              <a:gd name="T34" fmla="*/ 0 w 118"/>
              <a:gd name="T35" fmla="*/ 8 h 185"/>
              <a:gd name="T36" fmla="*/ 0 w 118"/>
              <a:gd name="T37" fmla="*/ 17 h 185"/>
              <a:gd name="T38" fmla="*/ 8 w 118"/>
              <a:gd name="T39" fmla="*/ 25 h 185"/>
              <a:gd name="T40" fmla="*/ 17 w 118"/>
              <a:gd name="T41" fmla="*/ 25 h 185"/>
              <a:gd name="T42" fmla="*/ 17 w 118"/>
              <a:gd name="T43" fmla="*/ 143 h 185"/>
              <a:gd name="T44" fmla="*/ 59 w 118"/>
              <a:gd name="T45" fmla="*/ 185 h 185"/>
              <a:gd name="T46" fmla="*/ 101 w 118"/>
              <a:gd name="T47" fmla="*/ 143 h 185"/>
              <a:gd name="T48" fmla="*/ 101 w 118"/>
              <a:gd name="T49" fmla="*/ 25 h 185"/>
              <a:gd name="T50" fmla="*/ 110 w 118"/>
              <a:gd name="T51" fmla="*/ 25 h 185"/>
              <a:gd name="T52" fmla="*/ 118 w 118"/>
              <a:gd name="T53" fmla="*/ 17 h 185"/>
              <a:gd name="T54" fmla="*/ 118 w 118"/>
              <a:gd name="T55" fmla="*/ 8 h 185"/>
              <a:gd name="T56" fmla="*/ 110 w 118"/>
              <a:gd name="T57" fmla="*/ 0 h 185"/>
              <a:gd name="T58" fmla="*/ 93 w 118"/>
              <a:gd name="T59" fmla="*/ 143 h 185"/>
              <a:gd name="T60" fmla="*/ 59 w 118"/>
              <a:gd name="T61" fmla="*/ 177 h 185"/>
              <a:gd name="T62" fmla="*/ 25 w 118"/>
              <a:gd name="T63" fmla="*/ 143 h 185"/>
              <a:gd name="T64" fmla="*/ 25 w 118"/>
              <a:gd name="T65" fmla="*/ 55 h 185"/>
              <a:gd name="T66" fmla="*/ 45 w 118"/>
              <a:gd name="T67" fmla="*/ 59 h 185"/>
              <a:gd name="T68" fmla="*/ 57 w 118"/>
              <a:gd name="T69" fmla="*/ 57 h 185"/>
              <a:gd name="T70" fmla="*/ 82 w 118"/>
              <a:gd name="T71" fmla="*/ 47 h 185"/>
              <a:gd name="T72" fmla="*/ 93 w 118"/>
              <a:gd name="T73" fmla="*/ 43 h 185"/>
              <a:gd name="T74" fmla="*/ 93 w 118"/>
              <a:gd name="T75" fmla="*/ 143 h 185"/>
              <a:gd name="T76" fmla="*/ 93 w 118"/>
              <a:gd name="T77" fmla="*/ 34 h 185"/>
              <a:gd name="T78" fmla="*/ 79 w 118"/>
              <a:gd name="T79" fmla="*/ 40 h 185"/>
              <a:gd name="T80" fmla="*/ 55 w 118"/>
              <a:gd name="T81" fmla="*/ 50 h 185"/>
              <a:gd name="T82" fmla="*/ 25 w 118"/>
              <a:gd name="T83" fmla="*/ 46 h 185"/>
              <a:gd name="T84" fmla="*/ 25 w 118"/>
              <a:gd name="T85" fmla="*/ 25 h 185"/>
              <a:gd name="T86" fmla="*/ 93 w 118"/>
              <a:gd name="T87" fmla="*/ 25 h 185"/>
              <a:gd name="T88" fmla="*/ 93 w 118"/>
              <a:gd name="T89" fmla="*/ 34 h 185"/>
              <a:gd name="T90" fmla="*/ 110 w 118"/>
              <a:gd name="T91" fmla="*/ 17 h 185"/>
              <a:gd name="T92" fmla="*/ 8 w 118"/>
              <a:gd name="T93" fmla="*/ 17 h 185"/>
              <a:gd name="T94" fmla="*/ 8 w 118"/>
              <a:gd name="T95" fmla="*/ 8 h 185"/>
              <a:gd name="T96" fmla="*/ 110 w 118"/>
              <a:gd name="T97" fmla="*/ 8 h 185"/>
              <a:gd name="T98" fmla="*/ 110 w 118"/>
              <a:gd name="T99" fmla="*/ 17 h 185"/>
              <a:gd name="T100" fmla="*/ 72 w 118"/>
              <a:gd name="T101" fmla="*/ 135 h 185"/>
              <a:gd name="T102" fmla="*/ 68 w 118"/>
              <a:gd name="T103" fmla="*/ 139 h 185"/>
              <a:gd name="T104" fmla="*/ 72 w 118"/>
              <a:gd name="T105" fmla="*/ 143 h 185"/>
              <a:gd name="T106" fmla="*/ 76 w 118"/>
              <a:gd name="T107" fmla="*/ 139 h 185"/>
              <a:gd name="T108" fmla="*/ 72 w 118"/>
              <a:gd name="T109" fmla="*/ 135 h 185"/>
              <a:gd name="T110" fmla="*/ 76 w 118"/>
              <a:gd name="T111" fmla="*/ 67 h 185"/>
              <a:gd name="T112" fmla="*/ 68 w 118"/>
              <a:gd name="T113" fmla="*/ 76 h 185"/>
              <a:gd name="T114" fmla="*/ 76 w 118"/>
              <a:gd name="T115" fmla="*/ 84 h 185"/>
              <a:gd name="T116" fmla="*/ 84 w 118"/>
              <a:gd name="T117" fmla="*/ 76 h 185"/>
              <a:gd name="T118" fmla="*/ 76 w 118"/>
              <a:gd name="T119" fmla="*/ 6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8" h="185">
                <a:moveTo>
                  <a:pt x="55" y="118"/>
                </a:moveTo>
                <a:cubicBezTo>
                  <a:pt x="53" y="118"/>
                  <a:pt x="51" y="120"/>
                  <a:pt x="51" y="122"/>
                </a:cubicBezTo>
                <a:cubicBezTo>
                  <a:pt x="51" y="124"/>
                  <a:pt x="53" y="126"/>
                  <a:pt x="55" y="126"/>
                </a:cubicBezTo>
                <a:cubicBezTo>
                  <a:pt x="57" y="126"/>
                  <a:pt x="59" y="124"/>
                  <a:pt x="59" y="122"/>
                </a:cubicBezTo>
                <a:cubicBezTo>
                  <a:pt x="59" y="120"/>
                  <a:pt x="57" y="118"/>
                  <a:pt x="55" y="118"/>
                </a:cubicBezTo>
                <a:close/>
                <a:moveTo>
                  <a:pt x="46" y="152"/>
                </a:moveTo>
                <a:cubicBezTo>
                  <a:pt x="44" y="152"/>
                  <a:pt x="42" y="154"/>
                  <a:pt x="42" y="156"/>
                </a:cubicBezTo>
                <a:cubicBezTo>
                  <a:pt x="42" y="158"/>
                  <a:pt x="44" y="160"/>
                  <a:pt x="46" y="160"/>
                </a:cubicBezTo>
                <a:cubicBezTo>
                  <a:pt x="49" y="160"/>
                  <a:pt x="51" y="158"/>
                  <a:pt x="51" y="156"/>
                </a:cubicBezTo>
                <a:cubicBezTo>
                  <a:pt x="51" y="154"/>
                  <a:pt x="49" y="152"/>
                  <a:pt x="46" y="152"/>
                </a:cubicBezTo>
                <a:close/>
                <a:moveTo>
                  <a:pt x="51" y="93"/>
                </a:moveTo>
                <a:cubicBezTo>
                  <a:pt x="51" y="88"/>
                  <a:pt x="47" y="84"/>
                  <a:pt x="42" y="84"/>
                </a:cubicBezTo>
                <a:cubicBezTo>
                  <a:pt x="38" y="84"/>
                  <a:pt x="34" y="88"/>
                  <a:pt x="34" y="93"/>
                </a:cubicBezTo>
                <a:cubicBezTo>
                  <a:pt x="34" y="97"/>
                  <a:pt x="38" y="101"/>
                  <a:pt x="42" y="101"/>
                </a:cubicBezTo>
                <a:cubicBezTo>
                  <a:pt x="47" y="101"/>
                  <a:pt x="51" y="97"/>
                  <a:pt x="51" y="93"/>
                </a:cubicBezTo>
                <a:close/>
                <a:moveTo>
                  <a:pt x="11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1"/>
                  <a:pt x="4" y="25"/>
                  <a:pt x="8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7" y="166"/>
                  <a:pt x="36" y="185"/>
                  <a:pt x="59" y="185"/>
                </a:cubicBezTo>
                <a:cubicBezTo>
                  <a:pt x="82" y="185"/>
                  <a:pt x="101" y="166"/>
                  <a:pt x="101" y="143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4" y="25"/>
                  <a:pt x="118" y="21"/>
                  <a:pt x="118" y="17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4"/>
                  <a:pt x="114" y="0"/>
                  <a:pt x="110" y="0"/>
                </a:cubicBezTo>
                <a:close/>
                <a:moveTo>
                  <a:pt x="93" y="143"/>
                </a:moveTo>
                <a:cubicBezTo>
                  <a:pt x="93" y="162"/>
                  <a:pt x="78" y="177"/>
                  <a:pt x="59" y="177"/>
                </a:cubicBezTo>
                <a:cubicBezTo>
                  <a:pt x="40" y="177"/>
                  <a:pt x="25" y="162"/>
                  <a:pt x="25" y="143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57"/>
                  <a:pt x="38" y="59"/>
                  <a:pt x="45" y="59"/>
                </a:cubicBezTo>
                <a:cubicBezTo>
                  <a:pt x="49" y="59"/>
                  <a:pt x="53" y="58"/>
                  <a:pt x="57" y="57"/>
                </a:cubicBezTo>
                <a:cubicBezTo>
                  <a:pt x="68" y="54"/>
                  <a:pt x="76" y="50"/>
                  <a:pt x="82" y="47"/>
                </a:cubicBezTo>
                <a:cubicBezTo>
                  <a:pt x="86" y="45"/>
                  <a:pt x="90" y="44"/>
                  <a:pt x="93" y="43"/>
                </a:cubicBezTo>
                <a:lnTo>
                  <a:pt x="93" y="143"/>
                </a:lnTo>
                <a:close/>
                <a:moveTo>
                  <a:pt x="93" y="34"/>
                </a:moveTo>
                <a:cubicBezTo>
                  <a:pt x="88" y="36"/>
                  <a:pt x="84" y="38"/>
                  <a:pt x="79" y="40"/>
                </a:cubicBezTo>
                <a:cubicBezTo>
                  <a:pt x="72" y="43"/>
                  <a:pt x="65" y="46"/>
                  <a:pt x="55" y="50"/>
                </a:cubicBezTo>
                <a:cubicBezTo>
                  <a:pt x="44" y="53"/>
                  <a:pt x="34" y="50"/>
                  <a:pt x="25" y="46"/>
                </a:cubicBezTo>
                <a:cubicBezTo>
                  <a:pt x="25" y="25"/>
                  <a:pt x="25" y="25"/>
                  <a:pt x="25" y="25"/>
                </a:cubicBezTo>
                <a:cubicBezTo>
                  <a:pt x="93" y="25"/>
                  <a:pt x="93" y="25"/>
                  <a:pt x="93" y="25"/>
                </a:cubicBezTo>
                <a:lnTo>
                  <a:pt x="93" y="34"/>
                </a:lnTo>
                <a:close/>
                <a:moveTo>
                  <a:pt x="110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8"/>
                  <a:pt x="8" y="8"/>
                  <a:pt x="8" y="8"/>
                </a:cubicBezTo>
                <a:cubicBezTo>
                  <a:pt x="110" y="8"/>
                  <a:pt x="110" y="8"/>
                  <a:pt x="110" y="8"/>
                </a:cubicBezTo>
                <a:lnTo>
                  <a:pt x="110" y="17"/>
                </a:lnTo>
                <a:close/>
                <a:moveTo>
                  <a:pt x="72" y="135"/>
                </a:moveTo>
                <a:cubicBezTo>
                  <a:pt x="69" y="135"/>
                  <a:pt x="68" y="137"/>
                  <a:pt x="68" y="139"/>
                </a:cubicBezTo>
                <a:cubicBezTo>
                  <a:pt x="68" y="141"/>
                  <a:pt x="69" y="143"/>
                  <a:pt x="72" y="143"/>
                </a:cubicBezTo>
                <a:cubicBezTo>
                  <a:pt x="74" y="143"/>
                  <a:pt x="76" y="141"/>
                  <a:pt x="76" y="139"/>
                </a:cubicBezTo>
                <a:cubicBezTo>
                  <a:pt x="76" y="137"/>
                  <a:pt x="74" y="135"/>
                  <a:pt x="72" y="135"/>
                </a:cubicBezTo>
                <a:close/>
                <a:moveTo>
                  <a:pt x="76" y="67"/>
                </a:moveTo>
                <a:cubicBezTo>
                  <a:pt x="71" y="67"/>
                  <a:pt x="68" y="71"/>
                  <a:pt x="68" y="76"/>
                </a:cubicBezTo>
                <a:cubicBezTo>
                  <a:pt x="68" y="80"/>
                  <a:pt x="71" y="84"/>
                  <a:pt x="76" y="84"/>
                </a:cubicBezTo>
                <a:cubicBezTo>
                  <a:pt x="81" y="84"/>
                  <a:pt x="84" y="80"/>
                  <a:pt x="84" y="76"/>
                </a:cubicBezTo>
                <a:cubicBezTo>
                  <a:pt x="84" y="71"/>
                  <a:pt x="81" y="67"/>
                  <a:pt x="76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054751" y="2163557"/>
            <a:ext cx="2775857" cy="1252697"/>
            <a:chOff x="8539843" y="2171125"/>
            <a:chExt cx="2775857" cy="1252697"/>
          </a:xfrm>
        </p:grpSpPr>
        <p:sp>
          <p:nvSpPr>
            <p:cNvPr id="37" name="矩形 36"/>
            <p:cNvSpPr/>
            <p:nvPr/>
          </p:nvSpPr>
          <p:spPr>
            <a:xfrm>
              <a:off x="8539844" y="2514021"/>
              <a:ext cx="2775856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539843" y="2171125"/>
              <a:ext cx="2164600" cy="402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632800" y="3483216"/>
            <a:ext cx="2775857" cy="1252697"/>
            <a:chOff x="8539843" y="2171125"/>
            <a:chExt cx="2775857" cy="1252697"/>
          </a:xfrm>
        </p:grpSpPr>
        <p:sp>
          <p:nvSpPr>
            <p:cNvPr id="40" name="矩形 39"/>
            <p:cNvSpPr/>
            <p:nvPr/>
          </p:nvSpPr>
          <p:spPr>
            <a:xfrm>
              <a:off x="8539844" y="2514021"/>
              <a:ext cx="2775856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539843" y="2171125"/>
              <a:ext cx="2164600" cy="402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54751" y="4876498"/>
            <a:ext cx="2775857" cy="1252697"/>
            <a:chOff x="8539843" y="2171125"/>
            <a:chExt cx="2775857" cy="1252697"/>
          </a:xfrm>
        </p:grpSpPr>
        <p:sp>
          <p:nvSpPr>
            <p:cNvPr id="43" name="矩形 42"/>
            <p:cNvSpPr/>
            <p:nvPr/>
          </p:nvSpPr>
          <p:spPr>
            <a:xfrm>
              <a:off x="8539844" y="2514021"/>
              <a:ext cx="2775856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539843" y="2171125"/>
              <a:ext cx="2164600" cy="402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51641" y="2163557"/>
            <a:ext cx="2775856" cy="1252697"/>
            <a:chOff x="8539844" y="2171125"/>
            <a:chExt cx="2775856" cy="1252697"/>
          </a:xfrm>
        </p:grpSpPr>
        <p:sp>
          <p:nvSpPr>
            <p:cNvPr id="46" name="矩形 45"/>
            <p:cNvSpPr/>
            <p:nvPr/>
          </p:nvSpPr>
          <p:spPr>
            <a:xfrm>
              <a:off x="8539844" y="2514021"/>
              <a:ext cx="2775856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9151100" y="2171125"/>
              <a:ext cx="2164600" cy="402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251641" y="4876498"/>
            <a:ext cx="2775856" cy="1252697"/>
            <a:chOff x="8539844" y="2171125"/>
            <a:chExt cx="2775856" cy="1252697"/>
          </a:xfrm>
        </p:grpSpPr>
        <p:sp>
          <p:nvSpPr>
            <p:cNvPr id="49" name="矩形 48"/>
            <p:cNvSpPr/>
            <p:nvPr/>
          </p:nvSpPr>
          <p:spPr>
            <a:xfrm>
              <a:off x="8539844" y="2514021"/>
              <a:ext cx="2775856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9151100" y="2171125"/>
              <a:ext cx="2164600" cy="402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9065" y="3506525"/>
            <a:ext cx="2775856" cy="1252697"/>
            <a:chOff x="8539844" y="2171125"/>
            <a:chExt cx="2775856" cy="1252697"/>
          </a:xfrm>
        </p:grpSpPr>
        <p:sp>
          <p:nvSpPr>
            <p:cNvPr id="52" name="矩形 51"/>
            <p:cNvSpPr/>
            <p:nvPr/>
          </p:nvSpPr>
          <p:spPr>
            <a:xfrm>
              <a:off x="8539844" y="2514021"/>
              <a:ext cx="2775856" cy="9098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详写内容</a:t>
              </a:r>
              <a:r>
                <a:rPr lang="en-US" altLang="zh-CN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……</a:t>
              </a:r>
              <a:r>
                <a:rPr lang="zh-CN" alt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Regular"/>
                  <a:cs typeface="+mn-ea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9151100" y="2171125"/>
              <a:ext cx="2164600" cy="4023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1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0"/>
                            </p:stCondLst>
                            <p:childTnLst>
                              <p:par>
                                <p:cTn id="9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37283" y="2469485"/>
            <a:ext cx="74283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Calibri" panose="020F0502020204030204" pitchFamily="34" charset="0"/>
              </a:rPr>
              <a:t>感谢各位的聆听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71485" y="3653557"/>
            <a:ext cx="6594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商业计划书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工作总结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 述职报告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项目计划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Calibri" panose="020F0502020204030204" pitchFamily="34" charset="0"/>
              </a:rPr>
              <a:t>|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0912" y="4430512"/>
            <a:ext cx="1518968" cy="405477"/>
          </a:xfrm>
          <a:prstGeom prst="rect">
            <a:avLst/>
          </a:prstGeom>
          <a:solidFill>
            <a:srgbClr val="0091D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王某某</a:t>
            </a:r>
          </a:p>
        </p:txBody>
      </p:sp>
      <p:sp>
        <p:nvSpPr>
          <p:cNvPr id="7" name="矩形 6"/>
          <p:cNvSpPr/>
          <p:nvPr/>
        </p:nvSpPr>
        <p:spPr>
          <a:xfrm>
            <a:off x="2241392" y="4430512"/>
            <a:ext cx="1592035" cy="4054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20XX.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10.10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37284" y="868614"/>
            <a:ext cx="3824499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  <a:sym typeface="Calibri" panose="020F0502020204030204" pitchFamily="34" charset="0"/>
              </a:rPr>
              <a:t>20XX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Agency FB" panose="020B0503020202020204" pitchFamily="34" charset="0"/>
              <a:ea typeface="思源黑体 CN Regular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2CD0A29-7C74-4192-A944-BF39381AA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4" y="2815459"/>
            <a:ext cx="5682176" cy="40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37581" y="1828825"/>
            <a:ext cx="1661993" cy="28334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目 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76240" y="941220"/>
            <a:ext cx="738664" cy="2463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CONTENTS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55910" y="1016514"/>
            <a:ext cx="0" cy="395323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102807" y="208319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第一章标题内容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194674" y="2062629"/>
            <a:ext cx="5515896" cy="639760"/>
            <a:chOff x="4611330" y="1493841"/>
            <a:chExt cx="5515896" cy="639760"/>
          </a:xfrm>
        </p:grpSpPr>
        <p:sp>
          <p:nvSpPr>
            <p:cNvPr id="11" name="矩形 10"/>
            <p:cNvSpPr/>
            <p:nvPr/>
          </p:nvSpPr>
          <p:spPr>
            <a:xfrm>
              <a:off x="6096000" y="1493841"/>
              <a:ext cx="4031226" cy="639760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611330" y="1493841"/>
              <a:ext cx="1484670" cy="639760"/>
            </a:xfrm>
            <a:prstGeom prst="rect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rPr>
                <a:t>01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102807" y="3014073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第二章标题内容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194674" y="2993511"/>
            <a:ext cx="5515896" cy="639760"/>
            <a:chOff x="4611330" y="1493841"/>
            <a:chExt cx="5515896" cy="639760"/>
          </a:xfrm>
        </p:grpSpPr>
        <p:sp>
          <p:nvSpPr>
            <p:cNvPr id="15" name="矩形 14"/>
            <p:cNvSpPr/>
            <p:nvPr/>
          </p:nvSpPr>
          <p:spPr>
            <a:xfrm>
              <a:off x="6096000" y="1493841"/>
              <a:ext cx="4031226" cy="639760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611330" y="1493841"/>
              <a:ext cx="1484670" cy="639760"/>
            </a:xfrm>
            <a:prstGeom prst="rect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rPr>
                <a:t>02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102807" y="394495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第三章标题内容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194674" y="3924393"/>
            <a:ext cx="5515896" cy="639760"/>
            <a:chOff x="4611330" y="1493841"/>
            <a:chExt cx="5515896" cy="639760"/>
          </a:xfrm>
        </p:grpSpPr>
        <p:sp>
          <p:nvSpPr>
            <p:cNvPr id="19" name="矩形 18"/>
            <p:cNvSpPr/>
            <p:nvPr/>
          </p:nvSpPr>
          <p:spPr>
            <a:xfrm>
              <a:off x="6096000" y="1493841"/>
              <a:ext cx="4031226" cy="639760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11330" y="1493841"/>
              <a:ext cx="1484670" cy="639760"/>
            </a:xfrm>
            <a:prstGeom prst="rect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rPr>
                <a:t>03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102807" y="487583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第四章标题内容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194674" y="4855275"/>
            <a:ext cx="5515896" cy="639760"/>
            <a:chOff x="4611330" y="1493841"/>
            <a:chExt cx="5515896" cy="639760"/>
          </a:xfrm>
        </p:grpSpPr>
        <p:sp>
          <p:nvSpPr>
            <p:cNvPr id="23" name="矩形 22"/>
            <p:cNvSpPr/>
            <p:nvPr/>
          </p:nvSpPr>
          <p:spPr>
            <a:xfrm>
              <a:off x="6096000" y="1493841"/>
              <a:ext cx="4031226" cy="639760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11330" y="1493841"/>
              <a:ext cx="1484670" cy="639760"/>
            </a:xfrm>
            <a:prstGeom prst="rect">
              <a:avLst/>
            </a:prstGeom>
            <a:solidFill>
              <a:srgbClr val="009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rPr>
                <a:t>04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83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0.23565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3.54167E-6 0.23565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3.54167E-6 0.23565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3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3.54167E-6 0.23565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604FD8-53EE-4E3B-9F1F-BB198922B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4" y="2815459"/>
            <a:ext cx="5682176" cy="40410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EE20DD-6E2F-4C37-910A-06BD045585B2}"/>
              </a:ext>
            </a:extLst>
          </p:cNvPr>
          <p:cNvSpPr/>
          <p:nvPr/>
        </p:nvSpPr>
        <p:spPr>
          <a:xfrm>
            <a:off x="275821" y="1656751"/>
            <a:ext cx="154080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rPr>
              <a:t>01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Agency FB" panose="020B0503020202020204" pitchFamily="34" charset="0"/>
              <a:ea typeface="思源黑体 CN Regular"/>
              <a:cs typeface="+mn-ea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D41BFC08-FF6B-466C-BBC9-A748C0A7FA2B}"/>
              </a:ext>
            </a:extLst>
          </p:cNvPr>
          <p:cNvSpPr txBox="1">
            <a:spLocks/>
          </p:cNvSpPr>
          <p:nvPr/>
        </p:nvSpPr>
        <p:spPr>
          <a:xfrm>
            <a:off x="1932349" y="2341249"/>
            <a:ext cx="5286147" cy="7171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单击添加目录标题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7A1ED1A-BA41-4048-B3C4-50B02B30DFA9}"/>
              </a:ext>
            </a:extLst>
          </p:cNvPr>
          <p:cNvSpPr txBox="1">
            <a:spLocks/>
          </p:cNvSpPr>
          <p:nvPr/>
        </p:nvSpPr>
        <p:spPr>
          <a:xfrm>
            <a:off x="1932349" y="3109809"/>
            <a:ext cx="5820458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We have many PowerPoint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templates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 that has been specifically designed to help anyone that is stepping into the world of PowerPoint for the very first time.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19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一、添加页面标题内容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166AEC2-95D1-4C40-B701-527D5D262AB9}"/>
              </a:ext>
            </a:extLst>
          </p:cNvPr>
          <p:cNvGrpSpPr/>
          <p:nvPr/>
        </p:nvGrpSpPr>
        <p:grpSpPr>
          <a:xfrm>
            <a:off x="3907348" y="1822941"/>
            <a:ext cx="4306887" cy="4349751"/>
            <a:chOff x="3907348" y="1992623"/>
            <a:chExt cx="4306887" cy="434975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7C72E49D-F07D-4A9B-952F-EE205F423DED}"/>
                </a:ext>
              </a:extLst>
            </p:cNvPr>
            <p:cNvGrpSpPr/>
            <p:nvPr/>
          </p:nvGrpSpPr>
          <p:grpSpPr>
            <a:xfrm>
              <a:off x="6541010" y="3340411"/>
              <a:ext cx="1673225" cy="2422525"/>
              <a:chOff x="6541010" y="3340411"/>
              <a:chExt cx="1673225" cy="2422525"/>
            </a:xfrm>
          </p:grpSpPr>
          <p:sp>
            <p:nvSpPr>
              <p:cNvPr id="47" name="Freeform 188">
                <a:extLst>
                  <a:ext uri="{FF2B5EF4-FFF2-40B4-BE49-F238E27FC236}">
                    <a16:creationId xmlns:a16="http://schemas.microsoft.com/office/drawing/2014/main" id="{8A5CDB1A-FDB2-43B1-8ADE-1BC62F5E5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1010" y="3340411"/>
                <a:ext cx="1673225" cy="2422525"/>
              </a:xfrm>
              <a:custGeom>
                <a:avLst/>
                <a:gdLst>
                  <a:gd name="T0" fmla="*/ 25 w 268"/>
                  <a:gd name="T1" fmla="*/ 212 h 388"/>
                  <a:gd name="T2" fmla="*/ 134 w 268"/>
                  <a:gd name="T3" fmla="*/ 388 h 388"/>
                  <a:gd name="T4" fmla="*/ 243 w 268"/>
                  <a:gd name="T5" fmla="*/ 212 h 388"/>
                  <a:gd name="T6" fmla="*/ 253 w 268"/>
                  <a:gd name="T7" fmla="*/ 196 h 388"/>
                  <a:gd name="T8" fmla="*/ 268 w 268"/>
                  <a:gd name="T9" fmla="*/ 134 h 388"/>
                  <a:gd name="T10" fmla="*/ 134 w 268"/>
                  <a:gd name="T11" fmla="*/ 0 h 388"/>
                  <a:gd name="T12" fmla="*/ 0 w 268"/>
                  <a:gd name="T13" fmla="*/ 134 h 388"/>
                  <a:gd name="T14" fmla="*/ 15 w 268"/>
                  <a:gd name="T15" fmla="*/ 196 h 388"/>
                  <a:gd name="T16" fmla="*/ 25 w 268"/>
                  <a:gd name="T17" fmla="*/ 21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8" h="388">
                    <a:moveTo>
                      <a:pt x="25" y="212"/>
                    </a:moveTo>
                    <a:cubicBezTo>
                      <a:pt x="134" y="388"/>
                      <a:pt x="134" y="388"/>
                      <a:pt x="134" y="388"/>
                    </a:cubicBezTo>
                    <a:cubicBezTo>
                      <a:pt x="243" y="212"/>
                      <a:pt x="243" y="212"/>
                      <a:pt x="243" y="212"/>
                    </a:cubicBezTo>
                    <a:cubicBezTo>
                      <a:pt x="253" y="196"/>
                      <a:pt x="253" y="196"/>
                      <a:pt x="253" y="196"/>
                    </a:cubicBezTo>
                    <a:cubicBezTo>
                      <a:pt x="263" y="177"/>
                      <a:pt x="268" y="156"/>
                      <a:pt x="268" y="134"/>
                    </a:cubicBezTo>
                    <a:cubicBezTo>
                      <a:pt x="268" y="60"/>
                      <a:pt x="208" y="0"/>
                      <a:pt x="134" y="0"/>
                    </a:cubicBezTo>
                    <a:cubicBezTo>
                      <a:pt x="60" y="0"/>
                      <a:pt x="0" y="60"/>
                      <a:pt x="0" y="134"/>
                    </a:cubicBezTo>
                    <a:cubicBezTo>
                      <a:pt x="0" y="156"/>
                      <a:pt x="5" y="177"/>
                      <a:pt x="15" y="196"/>
                    </a:cubicBezTo>
                    <a:lnTo>
                      <a:pt x="25" y="212"/>
                    </a:lnTo>
                    <a:close/>
                  </a:path>
                </a:pathLst>
              </a:custGeom>
              <a:noFill/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8" name="Freeform 189">
                <a:extLst>
                  <a:ext uri="{FF2B5EF4-FFF2-40B4-BE49-F238E27FC236}">
                    <a16:creationId xmlns:a16="http://schemas.microsoft.com/office/drawing/2014/main" id="{6AD71F3C-7CB1-4D8F-AE60-4966CFC5D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2773" y="3472173"/>
                <a:ext cx="1409700" cy="2039938"/>
              </a:xfrm>
              <a:custGeom>
                <a:avLst/>
                <a:gdLst>
                  <a:gd name="T0" fmla="*/ 113 w 226"/>
                  <a:gd name="T1" fmla="*/ 327 h 327"/>
                  <a:gd name="T2" fmla="*/ 214 w 226"/>
                  <a:gd name="T3" fmla="*/ 164 h 327"/>
                  <a:gd name="T4" fmla="*/ 226 w 226"/>
                  <a:gd name="T5" fmla="*/ 113 h 327"/>
                  <a:gd name="T6" fmla="*/ 113 w 226"/>
                  <a:gd name="T7" fmla="*/ 0 h 327"/>
                  <a:gd name="T8" fmla="*/ 0 w 226"/>
                  <a:gd name="T9" fmla="*/ 113 h 327"/>
                  <a:gd name="T10" fmla="*/ 13 w 226"/>
                  <a:gd name="T11" fmla="*/ 164 h 327"/>
                  <a:gd name="T12" fmla="*/ 113 w 226"/>
                  <a:gd name="T13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6" h="327">
                    <a:moveTo>
                      <a:pt x="113" y="327"/>
                    </a:moveTo>
                    <a:cubicBezTo>
                      <a:pt x="214" y="164"/>
                      <a:pt x="214" y="164"/>
                      <a:pt x="214" y="164"/>
                    </a:cubicBezTo>
                    <a:cubicBezTo>
                      <a:pt x="222" y="148"/>
                      <a:pt x="226" y="131"/>
                      <a:pt x="226" y="113"/>
                    </a:cubicBezTo>
                    <a:cubicBezTo>
                      <a:pt x="226" y="50"/>
                      <a:pt x="176" y="0"/>
                      <a:pt x="113" y="0"/>
                    </a:cubicBezTo>
                    <a:cubicBezTo>
                      <a:pt x="51" y="0"/>
                      <a:pt x="0" y="50"/>
                      <a:pt x="0" y="113"/>
                    </a:cubicBezTo>
                    <a:cubicBezTo>
                      <a:pt x="0" y="131"/>
                      <a:pt x="4" y="148"/>
                      <a:pt x="13" y="164"/>
                    </a:cubicBezTo>
                    <a:lnTo>
                      <a:pt x="113" y="327"/>
                    </a:ln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0752D150-91C7-4991-A285-D6DB6A9DB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65282" y="4500712"/>
                <a:ext cx="424680" cy="425252"/>
              </a:xfrm>
              <a:custGeom>
                <a:avLst/>
                <a:gdLst>
                  <a:gd name="T0" fmla="*/ 281 w 311"/>
                  <a:gd name="T1" fmla="*/ 130 h 312"/>
                  <a:gd name="T2" fmla="*/ 311 w 311"/>
                  <a:gd name="T3" fmla="*/ 116 h 312"/>
                  <a:gd name="T4" fmla="*/ 294 w 311"/>
                  <a:gd name="T5" fmla="*/ 75 h 312"/>
                  <a:gd name="T6" fmla="*/ 263 w 311"/>
                  <a:gd name="T7" fmla="*/ 86 h 312"/>
                  <a:gd name="T8" fmla="*/ 226 w 311"/>
                  <a:gd name="T9" fmla="*/ 48 h 312"/>
                  <a:gd name="T10" fmla="*/ 237 w 311"/>
                  <a:gd name="T11" fmla="*/ 17 h 312"/>
                  <a:gd name="T12" fmla="*/ 197 w 311"/>
                  <a:gd name="T13" fmla="*/ 0 h 312"/>
                  <a:gd name="T14" fmla="*/ 183 w 311"/>
                  <a:gd name="T15" fmla="*/ 30 h 312"/>
                  <a:gd name="T16" fmla="*/ 129 w 311"/>
                  <a:gd name="T17" fmla="*/ 30 h 312"/>
                  <a:gd name="T18" fmla="*/ 115 w 311"/>
                  <a:gd name="T19" fmla="*/ 0 h 312"/>
                  <a:gd name="T20" fmla="*/ 75 w 311"/>
                  <a:gd name="T21" fmla="*/ 17 h 312"/>
                  <a:gd name="T22" fmla="*/ 86 w 311"/>
                  <a:gd name="T23" fmla="*/ 48 h 312"/>
                  <a:gd name="T24" fmla="*/ 48 w 311"/>
                  <a:gd name="T25" fmla="*/ 85 h 312"/>
                  <a:gd name="T26" fmla="*/ 17 w 311"/>
                  <a:gd name="T27" fmla="*/ 74 h 312"/>
                  <a:gd name="T28" fmla="*/ 0 w 311"/>
                  <a:gd name="T29" fmla="*/ 114 h 312"/>
                  <a:gd name="T30" fmla="*/ 30 w 311"/>
                  <a:gd name="T31" fmla="*/ 129 h 312"/>
                  <a:gd name="T32" fmla="*/ 30 w 311"/>
                  <a:gd name="T33" fmla="*/ 182 h 312"/>
                  <a:gd name="T34" fmla="*/ 0 w 311"/>
                  <a:gd name="T35" fmla="*/ 196 h 312"/>
                  <a:gd name="T36" fmla="*/ 16 w 311"/>
                  <a:gd name="T37" fmla="*/ 236 h 312"/>
                  <a:gd name="T38" fmla="*/ 47 w 311"/>
                  <a:gd name="T39" fmla="*/ 225 h 312"/>
                  <a:gd name="T40" fmla="*/ 85 w 311"/>
                  <a:gd name="T41" fmla="*/ 263 h 312"/>
                  <a:gd name="T42" fmla="*/ 73 w 311"/>
                  <a:gd name="T43" fmla="*/ 294 h 312"/>
                  <a:gd name="T44" fmla="*/ 114 w 311"/>
                  <a:gd name="T45" fmla="*/ 311 h 312"/>
                  <a:gd name="T46" fmla="*/ 128 w 311"/>
                  <a:gd name="T47" fmla="*/ 281 h 312"/>
                  <a:gd name="T48" fmla="*/ 181 w 311"/>
                  <a:gd name="T49" fmla="*/ 282 h 312"/>
                  <a:gd name="T50" fmla="*/ 195 w 311"/>
                  <a:gd name="T51" fmla="*/ 312 h 312"/>
                  <a:gd name="T52" fmla="*/ 236 w 311"/>
                  <a:gd name="T53" fmla="*/ 295 h 312"/>
                  <a:gd name="T54" fmla="*/ 225 w 311"/>
                  <a:gd name="T55" fmla="*/ 264 h 312"/>
                  <a:gd name="T56" fmla="*/ 263 w 311"/>
                  <a:gd name="T57" fmla="*/ 226 h 312"/>
                  <a:gd name="T58" fmla="*/ 294 w 311"/>
                  <a:gd name="T59" fmla="*/ 238 h 312"/>
                  <a:gd name="T60" fmla="*/ 311 w 311"/>
                  <a:gd name="T61" fmla="*/ 197 h 312"/>
                  <a:gd name="T62" fmla="*/ 281 w 311"/>
                  <a:gd name="T63" fmla="*/ 183 h 312"/>
                  <a:gd name="T64" fmla="*/ 281 w 311"/>
                  <a:gd name="T65" fmla="*/ 130 h 312"/>
                  <a:gd name="T66" fmla="*/ 155 w 311"/>
                  <a:gd name="T67" fmla="*/ 254 h 312"/>
                  <a:gd name="T68" fmla="*/ 57 w 311"/>
                  <a:gd name="T69" fmla="*/ 156 h 312"/>
                  <a:gd name="T70" fmla="*/ 155 w 311"/>
                  <a:gd name="T71" fmla="*/ 57 h 312"/>
                  <a:gd name="T72" fmla="*/ 254 w 311"/>
                  <a:gd name="T73" fmla="*/ 156 h 312"/>
                  <a:gd name="T74" fmla="*/ 155 w 311"/>
                  <a:gd name="T75" fmla="*/ 25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2">
                    <a:moveTo>
                      <a:pt x="281" y="130"/>
                    </a:moveTo>
                    <a:cubicBezTo>
                      <a:pt x="311" y="116"/>
                      <a:pt x="311" y="116"/>
                      <a:pt x="311" y="116"/>
                    </a:cubicBezTo>
                    <a:cubicBezTo>
                      <a:pt x="294" y="75"/>
                      <a:pt x="294" y="75"/>
                      <a:pt x="294" y="75"/>
                    </a:cubicBezTo>
                    <a:cubicBezTo>
                      <a:pt x="263" y="86"/>
                      <a:pt x="263" y="86"/>
                      <a:pt x="263" y="86"/>
                    </a:cubicBezTo>
                    <a:cubicBezTo>
                      <a:pt x="253" y="71"/>
                      <a:pt x="240" y="58"/>
                      <a:pt x="226" y="4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65" y="27"/>
                      <a:pt x="147" y="26"/>
                      <a:pt x="129" y="3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70" y="58"/>
                      <a:pt x="58" y="71"/>
                      <a:pt x="48" y="85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26" y="146"/>
                      <a:pt x="26" y="164"/>
                      <a:pt x="30" y="182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6" y="236"/>
                      <a:pt x="16" y="236"/>
                      <a:pt x="16" y="236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57" y="241"/>
                      <a:pt x="70" y="253"/>
                      <a:pt x="85" y="263"/>
                    </a:cubicBezTo>
                    <a:cubicBezTo>
                      <a:pt x="73" y="294"/>
                      <a:pt x="73" y="294"/>
                      <a:pt x="73" y="294"/>
                    </a:cubicBezTo>
                    <a:cubicBezTo>
                      <a:pt x="114" y="311"/>
                      <a:pt x="114" y="311"/>
                      <a:pt x="114" y="311"/>
                    </a:cubicBezTo>
                    <a:cubicBezTo>
                      <a:pt x="128" y="281"/>
                      <a:pt x="128" y="281"/>
                      <a:pt x="128" y="281"/>
                    </a:cubicBezTo>
                    <a:cubicBezTo>
                      <a:pt x="145" y="285"/>
                      <a:pt x="163" y="285"/>
                      <a:pt x="181" y="282"/>
                    </a:cubicBezTo>
                    <a:cubicBezTo>
                      <a:pt x="195" y="312"/>
                      <a:pt x="195" y="312"/>
                      <a:pt x="195" y="312"/>
                    </a:cubicBezTo>
                    <a:cubicBezTo>
                      <a:pt x="236" y="295"/>
                      <a:pt x="236" y="295"/>
                      <a:pt x="236" y="295"/>
                    </a:cubicBezTo>
                    <a:cubicBezTo>
                      <a:pt x="225" y="264"/>
                      <a:pt x="225" y="264"/>
                      <a:pt x="225" y="264"/>
                    </a:cubicBezTo>
                    <a:cubicBezTo>
                      <a:pt x="240" y="254"/>
                      <a:pt x="253" y="241"/>
                      <a:pt x="263" y="226"/>
                    </a:cubicBezTo>
                    <a:cubicBezTo>
                      <a:pt x="294" y="238"/>
                      <a:pt x="294" y="238"/>
                      <a:pt x="294" y="238"/>
                    </a:cubicBezTo>
                    <a:cubicBezTo>
                      <a:pt x="311" y="197"/>
                      <a:pt x="311" y="197"/>
                      <a:pt x="311" y="197"/>
                    </a:cubicBezTo>
                    <a:cubicBezTo>
                      <a:pt x="281" y="183"/>
                      <a:pt x="281" y="183"/>
                      <a:pt x="281" y="183"/>
                    </a:cubicBezTo>
                    <a:cubicBezTo>
                      <a:pt x="285" y="166"/>
                      <a:pt x="285" y="148"/>
                      <a:pt x="281" y="130"/>
                    </a:cubicBezTo>
                    <a:close/>
                    <a:moveTo>
                      <a:pt x="155" y="254"/>
                    </a:moveTo>
                    <a:cubicBezTo>
                      <a:pt x="101" y="254"/>
                      <a:pt x="57" y="210"/>
                      <a:pt x="57" y="156"/>
                    </a:cubicBezTo>
                    <a:cubicBezTo>
                      <a:pt x="57" y="101"/>
                      <a:pt x="101" y="57"/>
                      <a:pt x="155" y="57"/>
                    </a:cubicBezTo>
                    <a:cubicBezTo>
                      <a:pt x="210" y="57"/>
                      <a:pt x="254" y="101"/>
                      <a:pt x="254" y="156"/>
                    </a:cubicBezTo>
                    <a:cubicBezTo>
                      <a:pt x="254" y="210"/>
                      <a:pt x="210" y="254"/>
                      <a:pt x="155" y="2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CBE35013-BD5B-4745-906B-A053750B285F}"/>
                  </a:ext>
                </a:extLst>
              </p:cNvPr>
              <p:cNvSpPr/>
              <p:nvPr/>
            </p:nvSpPr>
            <p:spPr>
              <a:xfrm>
                <a:off x="7086553" y="3777825"/>
                <a:ext cx="582138" cy="584775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思源黑体 CN Regular"/>
                    <a:cs typeface="+mn-ea"/>
                  </a:rPr>
                  <a:t>03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CF61C16-E069-4E80-BA2F-7C4DAFDEAB2A}"/>
                </a:ext>
              </a:extLst>
            </p:cNvPr>
            <p:cNvGrpSpPr/>
            <p:nvPr/>
          </p:nvGrpSpPr>
          <p:grpSpPr>
            <a:xfrm>
              <a:off x="4437573" y="4670736"/>
              <a:ext cx="2428875" cy="1671638"/>
              <a:chOff x="4437573" y="4670736"/>
              <a:chExt cx="2428875" cy="1671638"/>
            </a:xfrm>
          </p:grpSpPr>
          <p:sp>
            <p:nvSpPr>
              <p:cNvPr id="43" name="Freeform 127">
                <a:extLst>
                  <a:ext uri="{FF2B5EF4-FFF2-40B4-BE49-F238E27FC236}">
                    <a16:creationId xmlns:a16="http://schemas.microsoft.com/office/drawing/2014/main" id="{8B6193E6-D5B8-4CC6-808E-9840BD7E2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573" y="4670736"/>
                <a:ext cx="2428875" cy="1671638"/>
              </a:xfrm>
              <a:custGeom>
                <a:avLst/>
                <a:gdLst>
                  <a:gd name="T0" fmla="*/ 176 w 389"/>
                  <a:gd name="T1" fmla="*/ 25 h 268"/>
                  <a:gd name="T2" fmla="*/ 0 w 389"/>
                  <a:gd name="T3" fmla="*/ 134 h 268"/>
                  <a:gd name="T4" fmla="*/ 176 w 389"/>
                  <a:gd name="T5" fmla="*/ 243 h 268"/>
                  <a:gd name="T6" fmla="*/ 192 w 389"/>
                  <a:gd name="T7" fmla="*/ 253 h 268"/>
                  <a:gd name="T8" fmla="*/ 254 w 389"/>
                  <a:gd name="T9" fmla="*/ 268 h 268"/>
                  <a:gd name="T10" fmla="*/ 389 w 389"/>
                  <a:gd name="T11" fmla="*/ 134 h 268"/>
                  <a:gd name="T12" fmla="*/ 254 w 389"/>
                  <a:gd name="T13" fmla="*/ 0 h 268"/>
                  <a:gd name="T14" fmla="*/ 192 w 389"/>
                  <a:gd name="T15" fmla="*/ 15 h 268"/>
                  <a:gd name="T16" fmla="*/ 176 w 389"/>
                  <a:gd name="T17" fmla="*/ 2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9" h="268">
                    <a:moveTo>
                      <a:pt x="176" y="25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176" y="243"/>
                      <a:pt x="176" y="243"/>
                      <a:pt x="176" y="243"/>
                    </a:cubicBezTo>
                    <a:cubicBezTo>
                      <a:pt x="192" y="253"/>
                      <a:pt x="192" y="253"/>
                      <a:pt x="192" y="253"/>
                    </a:cubicBezTo>
                    <a:cubicBezTo>
                      <a:pt x="211" y="263"/>
                      <a:pt x="232" y="268"/>
                      <a:pt x="254" y="268"/>
                    </a:cubicBezTo>
                    <a:cubicBezTo>
                      <a:pt x="329" y="268"/>
                      <a:pt x="389" y="208"/>
                      <a:pt x="389" y="134"/>
                    </a:cubicBezTo>
                    <a:cubicBezTo>
                      <a:pt x="389" y="60"/>
                      <a:pt x="329" y="0"/>
                      <a:pt x="254" y="0"/>
                    </a:cubicBezTo>
                    <a:cubicBezTo>
                      <a:pt x="232" y="0"/>
                      <a:pt x="211" y="5"/>
                      <a:pt x="192" y="15"/>
                    </a:cubicBezTo>
                    <a:lnTo>
                      <a:pt x="176" y="25"/>
                    </a:lnTo>
                    <a:close/>
                  </a:path>
                </a:pathLst>
              </a:custGeom>
              <a:noFill/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4" name="Freeform 128">
                <a:extLst>
                  <a:ext uri="{FF2B5EF4-FFF2-40B4-BE49-F238E27FC236}">
                    <a16:creationId xmlns:a16="http://schemas.microsoft.com/office/drawing/2014/main" id="{6246F18A-007C-407C-80A8-638FB0BC0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810" y="4800911"/>
                <a:ext cx="2041525" cy="1411288"/>
              </a:xfrm>
              <a:custGeom>
                <a:avLst/>
                <a:gdLst>
                  <a:gd name="T0" fmla="*/ 0 w 327"/>
                  <a:gd name="T1" fmla="*/ 113 h 226"/>
                  <a:gd name="T2" fmla="*/ 163 w 327"/>
                  <a:gd name="T3" fmla="*/ 214 h 226"/>
                  <a:gd name="T4" fmla="*/ 214 w 327"/>
                  <a:gd name="T5" fmla="*/ 226 h 226"/>
                  <a:gd name="T6" fmla="*/ 327 w 327"/>
                  <a:gd name="T7" fmla="*/ 113 h 226"/>
                  <a:gd name="T8" fmla="*/ 214 w 327"/>
                  <a:gd name="T9" fmla="*/ 0 h 226"/>
                  <a:gd name="T10" fmla="*/ 163 w 327"/>
                  <a:gd name="T11" fmla="*/ 12 h 226"/>
                  <a:gd name="T12" fmla="*/ 0 w 327"/>
                  <a:gd name="T13" fmla="*/ 11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226">
                    <a:moveTo>
                      <a:pt x="0" y="113"/>
                    </a:moveTo>
                    <a:cubicBezTo>
                      <a:pt x="163" y="214"/>
                      <a:pt x="163" y="214"/>
                      <a:pt x="163" y="214"/>
                    </a:cubicBezTo>
                    <a:cubicBezTo>
                      <a:pt x="179" y="222"/>
                      <a:pt x="196" y="226"/>
                      <a:pt x="214" y="226"/>
                    </a:cubicBezTo>
                    <a:cubicBezTo>
                      <a:pt x="277" y="226"/>
                      <a:pt x="327" y="176"/>
                      <a:pt x="327" y="113"/>
                    </a:cubicBezTo>
                    <a:cubicBezTo>
                      <a:pt x="327" y="51"/>
                      <a:pt x="277" y="0"/>
                      <a:pt x="214" y="0"/>
                    </a:cubicBezTo>
                    <a:cubicBezTo>
                      <a:pt x="196" y="0"/>
                      <a:pt x="179" y="4"/>
                      <a:pt x="163" y="12"/>
                    </a:cubicBez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588F401C-905A-4124-AD31-6AB0A34586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4550" y="5230812"/>
                <a:ext cx="301219" cy="515978"/>
              </a:xfrm>
              <a:custGeom>
                <a:avLst/>
                <a:gdLst>
                  <a:gd name="T0" fmla="*/ 73 w 130"/>
                  <a:gd name="T1" fmla="*/ 98 h 222"/>
                  <a:gd name="T2" fmla="*/ 118 w 130"/>
                  <a:gd name="T3" fmla="*/ 116 h 222"/>
                  <a:gd name="T4" fmla="*/ 130 w 130"/>
                  <a:gd name="T5" fmla="*/ 149 h 222"/>
                  <a:gd name="T6" fmla="*/ 115 w 130"/>
                  <a:gd name="T7" fmla="*/ 186 h 222"/>
                  <a:gd name="T8" fmla="*/ 73 w 130"/>
                  <a:gd name="T9" fmla="*/ 203 h 222"/>
                  <a:gd name="T10" fmla="*/ 73 w 130"/>
                  <a:gd name="T11" fmla="*/ 222 h 222"/>
                  <a:gd name="T12" fmla="*/ 58 w 130"/>
                  <a:gd name="T13" fmla="*/ 222 h 222"/>
                  <a:gd name="T14" fmla="*/ 58 w 130"/>
                  <a:gd name="T15" fmla="*/ 203 h 222"/>
                  <a:gd name="T16" fmla="*/ 0 w 130"/>
                  <a:gd name="T17" fmla="*/ 150 h 222"/>
                  <a:gd name="T18" fmla="*/ 26 w 130"/>
                  <a:gd name="T19" fmla="*/ 150 h 222"/>
                  <a:gd name="T20" fmla="*/ 58 w 130"/>
                  <a:gd name="T21" fmla="*/ 185 h 222"/>
                  <a:gd name="T22" fmla="*/ 58 w 130"/>
                  <a:gd name="T23" fmla="*/ 117 h 222"/>
                  <a:gd name="T24" fmla="*/ 4 w 130"/>
                  <a:gd name="T25" fmla="*/ 69 h 222"/>
                  <a:gd name="T26" fmla="*/ 19 w 130"/>
                  <a:gd name="T27" fmla="*/ 34 h 222"/>
                  <a:gd name="T28" fmla="*/ 58 w 130"/>
                  <a:gd name="T29" fmla="*/ 19 h 222"/>
                  <a:gd name="T30" fmla="*/ 58 w 130"/>
                  <a:gd name="T31" fmla="*/ 0 h 222"/>
                  <a:gd name="T32" fmla="*/ 73 w 130"/>
                  <a:gd name="T33" fmla="*/ 0 h 222"/>
                  <a:gd name="T34" fmla="*/ 73 w 130"/>
                  <a:gd name="T35" fmla="*/ 19 h 222"/>
                  <a:gd name="T36" fmla="*/ 125 w 130"/>
                  <a:gd name="T37" fmla="*/ 63 h 222"/>
                  <a:gd name="T38" fmla="*/ 99 w 130"/>
                  <a:gd name="T39" fmla="*/ 63 h 222"/>
                  <a:gd name="T40" fmla="*/ 73 w 130"/>
                  <a:gd name="T41" fmla="*/ 37 h 222"/>
                  <a:gd name="T42" fmla="*/ 73 w 130"/>
                  <a:gd name="T43" fmla="*/ 98 h 222"/>
                  <a:gd name="T44" fmla="*/ 58 w 130"/>
                  <a:gd name="T45" fmla="*/ 96 h 222"/>
                  <a:gd name="T46" fmla="*/ 58 w 130"/>
                  <a:gd name="T47" fmla="*/ 37 h 222"/>
                  <a:gd name="T48" fmla="*/ 30 w 130"/>
                  <a:gd name="T49" fmla="*/ 67 h 222"/>
                  <a:gd name="T50" fmla="*/ 38 w 130"/>
                  <a:gd name="T51" fmla="*/ 86 h 222"/>
                  <a:gd name="T52" fmla="*/ 58 w 130"/>
                  <a:gd name="T53" fmla="*/ 96 h 222"/>
                  <a:gd name="T54" fmla="*/ 73 w 130"/>
                  <a:gd name="T55" fmla="*/ 185 h 222"/>
                  <a:gd name="T56" fmla="*/ 104 w 130"/>
                  <a:gd name="T57" fmla="*/ 150 h 222"/>
                  <a:gd name="T58" fmla="*/ 97 w 130"/>
                  <a:gd name="T59" fmla="*/ 131 h 222"/>
                  <a:gd name="T60" fmla="*/ 73 w 130"/>
                  <a:gd name="T61" fmla="*/ 120 h 222"/>
                  <a:gd name="T62" fmla="*/ 73 w 130"/>
                  <a:gd name="T63" fmla="*/ 18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0" h="222">
                    <a:moveTo>
                      <a:pt x="73" y="98"/>
                    </a:moveTo>
                    <a:cubicBezTo>
                      <a:pt x="95" y="103"/>
                      <a:pt x="110" y="109"/>
                      <a:pt x="118" y="116"/>
                    </a:cubicBezTo>
                    <a:cubicBezTo>
                      <a:pt x="126" y="124"/>
                      <a:pt x="130" y="135"/>
                      <a:pt x="130" y="149"/>
                    </a:cubicBezTo>
                    <a:cubicBezTo>
                      <a:pt x="130" y="163"/>
                      <a:pt x="125" y="175"/>
                      <a:pt x="115" y="186"/>
                    </a:cubicBezTo>
                    <a:cubicBezTo>
                      <a:pt x="105" y="196"/>
                      <a:pt x="91" y="202"/>
                      <a:pt x="73" y="203"/>
                    </a:cubicBezTo>
                    <a:cubicBezTo>
                      <a:pt x="73" y="222"/>
                      <a:pt x="73" y="222"/>
                      <a:pt x="73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22" y="200"/>
                      <a:pt x="2" y="182"/>
                      <a:pt x="0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8" y="170"/>
                      <a:pt x="39" y="182"/>
                      <a:pt x="58" y="185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22" y="110"/>
                      <a:pt x="4" y="94"/>
                      <a:pt x="4" y="69"/>
                    </a:cubicBezTo>
                    <a:cubicBezTo>
                      <a:pt x="4" y="54"/>
                      <a:pt x="9" y="43"/>
                      <a:pt x="19" y="34"/>
                    </a:cubicBezTo>
                    <a:cubicBezTo>
                      <a:pt x="28" y="25"/>
                      <a:pt x="42" y="20"/>
                      <a:pt x="58" y="19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105" y="21"/>
                      <a:pt x="122" y="35"/>
                      <a:pt x="125" y="63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98" y="48"/>
                      <a:pt x="89" y="39"/>
                      <a:pt x="73" y="37"/>
                    </a:cubicBezTo>
                    <a:lnTo>
                      <a:pt x="73" y="98"/>
                    </a:lnTo>
                    <a:close/>
                    <a:moveTo>
                      <a:pt x="58" y="96"/>
                    </a:moveTo>
                    <a:cubicBezTo>
                      <a:pt x="58" y="37"/>
                      <a:pt x="58" y="37"/>
                      <a:pt x="58" y="37"/>
                    </a:cubicBezTo>
                    <a:cubicBezTo>
                      <a:pt x="39" y="40"/>
                      <a:pt x="30" y="50"/>
                      <a:pt x="30" y="67"/>
                    </a:cubicBezTo>
                    <a:cubicBezTo>
                      <a:pt x="30" y="76"/>
                      <a:pt x="33" y="82"/>
                      <a:pt x="38" y="86"/>
                    </a:cubicBezTo>
                    <a:cubicBezTo>
                      <a:pt x="43" y="91"/>
                      <a:pt x="50" y="94"/>
                      <a:pt x="58" y="96"/>
                    </a:cubicBezTo>
                    <a:close/>
                    <a:moveTo>
                      <a:pt x="73" y="185"/>
                    </a:moveTo>
                    <a:cubicBezTo>
                      <a:pt x="93" y="182"/>
                      <a:pt x="104" y="171"/>
                      <a:pt x="104" y="150"/>
                    </a:cubicBezTo>
                    <a:cubicBezTo>
                      <a:pt x="104" y="142"/>
                      <a:pt x="102" y="135"/>
                      <a:pt x="97" y="131"/>
                    </a:cubicBezTo>
                    <a:cubicBezTo>
                      <a:pt x="93" y="126"/>
                      <a:pt x="85" y="122"/>
                      <a:pt x="73" y="120"/>
                    </a:cubicBezTo>
                    <a:lnTo>
                      <a:pt x="73" y="1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49627B34-4AB8-41F8-BD2A-588CA35C76A9}"/>
                  </a:ext>
                </a:extLst>
              </p:cNvPr>
              <p:cNvSpPr/>
              <p:nvPr/>
            </p:nvSpPr>
            <p:spPr>
              <a:xfrm>
                <a:off x="5910052" y="5178161"/>
                <a:ext cx="582138" cy="584775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思源黑体 CN Regular"/>
                    <a:cs typeface="+mn-ea"/>
                  </a:rPr>
                  <a:t>04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817FE36-9164-465D-8353-8BB2F2D6FFE3}"/>
                </a:ext>
              </a:extLst>
            </p:cNvPr>
            <p:cNvGrpSpPr/>
            <p:nvPr/>
          </p:nvGrpSpPr>
          <p:grpSpPr>
            <a:xfrm>
              <a:off x="3907348" y="2510148"/>
              <a:ext cx="1679575" cy="2428875"/>
              <a:chOff x="3907348" y="2510148"/>
              <a:chExt cx="1679575" cy="2428875"/>
            </a:xfrm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2620BD45-90E3-4E3C-9954-F41428F64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7348" y="2510148"/>
                <a:ext cx="1679575" cy="2428875"/>
              </a:xfrm>
              <a:custGeom>
                <a:avLst/>
                <a:gdLst>
                  <a:gd name="T0" fmla="*/ 243 w 269"/>
                  <a:gd name="T1" fmla="*/ 176 h 389"/>
                  <a:gd name="T2" fmla="*/ 135 w 269"/>
                  <a:gd name="T3" fmla="*/ 0 h 389"/>
                  <a:gd name="T4" fmla="*/ 26 w 269"/>
                  <a:gd name="T5" fmla="*/ 176 h 389"/>
                  <a:gd name="T6" fmla="*/ 15 w 269"/>
                  <a:gd name="T7" fmla="*/ 192 h 389"/>
                  <a:gd name="T8" fmla="*/ 0 w 269"/>
                  <a:gd name="T9" fmla="*/ 254 h 389"/>
                  <a:gd name="T10" fmla="*/ 135 w 269"/>
                  <a:gd name="T11" fmla="*/ 389 h 389"/>
                  <a:gd name="T12" fmla="*/ 269 w 269"/>
                  <a:gd name="T13" fmla="*/ 254 h 389"/>
                  <a:gd name="T14" fmla="*/ 254 w 269"/>
                  <a:gd name="T15" fmla="*/ 192 h 389"/>
                  <a:gd name="T16" fmla="*/ 243 w 269"/>
                  <a:gd name="T17" fmla="*/ 17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389">
                    <a:moveTo>
                      <a:pt x="243" y="176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15" y="192"/>
                      <a:pt x="15" y="192"/>
                      <a:pt x="15" y="192"/>
                    </a:cubicBezTo>
                    <a:cubicBezTo>
                      <a:pt x="6" y="211"/>
                      <a:pt x="0" y="232"/>
                      <a:pt x="0" y="254"/>
                    </a:cubicBezTo>
                    <a:cubicBezTo>
                      <a:pt x="0" y="329"/>
                      <a:pt x="60" y="389"/>
                      <a:pt x="135" y="389"/>
                    </a:cubicBezTo>
                    <a:cubicBezTo>
                      <a:pt x="209" y="389"/>
                      <a:pt x="269" y="329"/>
                      <a:pt x="269" y="254"/>
                    </a:cubicBezTo>
                    <a:cubicBezTo>
                      <a:pt x="269" y="232"/>
                      <a:pt x="263" y="211"/>
                      <a:pt x="254" y="192"/>
                    </a:cubicBezTo>
                    <a:lnTo>
                      <a:pt x="243" y="176"/>
                    </a:lnTo>
                    <a:close/>
                  </a:path>
                </a:pathLst>
              </a:custGeom>
              <a:noFill/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760EC0D8-596C-4F51-BBC7-1EFA85430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110" y="2760973"/>
                <a:ext cx="1416050" cy="2046288"/>
              </a:xfrm>
              <a:custGeom>
                <a:avLst/>
                <a:gdLst>
                  <a:gd name="T0" fmla="*/ 114 w 227"/>
                  <a:gd name="T1" fmla="*/ 0 h 328"/>
                  <a:gd name="T2" fmla="*/ 13 w 227"/>
                  <a:gd name="T3" fmla="*/ 163 h 328"/>
                  <a:gd name="T4" fmla="*/ 0 w 227"/>
                  <a:gd name="T5" fmla="*/ 214 h 328"/>
                  <a:gd name="T6" fmla="*/ 114 w 227"/>
                  <a:gd name="T7" fmla="*/ 328 h 328"/>
                  <a:gd name="T8" fmla="*/ 227 w 227"/>
                  <a:gd name="T9" fmla="*/ 214 h 328"/>
                  <a:gd name="T10" fmla="*/ 214 w 227"/>
                  <a:gd name="T11" fmla="*/ 163 h 328"/>
                  <a:gd name="T12" fmla="*/ 114 w 227"/>
                  <a:gd name="T13" fmla="*/ 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328">
                    <a:moveTo>
                      <a:pt x="114" y="0"/>
                    </a:moveTo>
                    <a:cubicBezTo>
                      <a:pt x="13" y="163"/>
                      <a:pt x="13" y="163"/>
                      <a:pt x="13" y="163"/>
                    </a:cubicBezTo>
                    <a:cubicBezTo>
                      <a:pt x="5" y="179"/>
                      <a:pt x="0" y="197"/>
                      <a:pt x="0" y="214"/>
                    </a:cubicBezTo>
                    <a:cubicBezTo>
                      <a:pt x="0" y="277"/>
                      <a:pt x="51" y="328"/>
                      <a:pt x="114" y="328"/>
                    </a:cubicBezTo>
                    <a:cubicBezTo>
                      <a:pt x="176" y="328"/>
                      <a:pt x="227" y="277"/>
                      <a:pt x="227" y="214"/>
                    </a:cubicBezTo>
                    <a:cubicBezTo>
                      <a:pt x="227" y="197"/>
                      <a:pt x="222" y="179"/>
                      <a:pt x="214" y="163"/>
                    </a:cubicBez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BB2F4C65-5B53-4079-8DEF-A5A4CA7C6433}"/>
                  </a:ext>
                </a:extLst>
              </p:cNvPr>
              <p:cNvSpPr/>
              <p:nvPr/>
            </p:nvSpPr>
            <p:spPr>
              <a:xfrm>
                <a:off x="4443995" y="3907367"/>
                <a:ext cx="582138" cy="584775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思源黑体 CN Regular"/>
                    <a:cs typeface="+mn-ea"/>
                  </a:rPr>
                  <a:t>01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endParaRPr>
              </a:p>
            </p:txBody>
          </p:sp>
          <p:sp>
            <p:nvSpPr>
              <p:cNvPr id="42" name="Freeform 45">
                <a:extLst>
                  <a:ext uri="{FF2B5EF4-FFF2-40B4-BE49-F238E27FC236}">
                    <a16:creationId xmlns:a16="http://schemas.microsoft.com/office/drawing/2014/main" id="{5260DE81-026A-4DBC-BD4D-7AF9715FC1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949" y="3321946"/>
                <a:ext cx="329266" cy="424279"/>
              </a:xfrm>
              <a:custGeom>
                <a:avLst/>
                <a:gdLst>
                  <a:gd name="T0" fmla="*/ 2 w 491"/>
                  <a:gd name="T1" fmla="*/ 492 h 631"/>
                  <a:gd name="T2" fmla="*/ 121 w 491"/>
                  <a:gd name="T3" fmla="*/ 631 h 631"/>
                  <a:gd name="T4" fmla="*/ 122 w 491"/>
                  <a:gd name="T5" fmla="*/ 631 h 631"/>
                  <a:gd name="T6" fmla="*/ 131 w 491"/>
                  <a:gd name="T7" fmla="*/ 631 h 631"/>
                  <a:gd name="T8" fmla="*/ 244 w 491"/>
                  <a:gd name="T9" fmla="*/ 595 h 631"/>
                  <a:gd name="T10" fmla="*/ 247 w 491"/>
                  <a:gd name="T11" fmla="*/ 556 h 631"/>
                  <a:gd name="T12" fmla="*/ 184 w 491"/>
                  <a:gd name="T13" fmla="*/ 498 h 631"/>
                  <a:gd name="T14" fmla="*/ 202 w 491"/>
                  <a:gd name="T15" fmla="*/ 457 h 631"/>
                  <a:gd name="T16" fmla="*/ 162 w 491"/>
                  <a:gd name="T17" fmla="*/ 401 h 631"/>
                  <a:gd name="T18" fmla="*/ 170 w 491"/>
                  <a:gd name="T19" fmla="*/ 372 h 631"/>
                  <a:gd name="T20" fmla="*/ 213 w 491"/>
                  <a:gd name="T21" fmla="*/ 344 h 631"/>
                  <a:gd name="T22" fmla="*/ 198 w 491"/>
                  <a:gd name="T23" fmla="*/ 305 h 631"/>
                  <a:gd name="T24" fmla="*/ 256 w 491"/>
                  <a:gd name="T25" fmla="*/ 246 h 631"/>
                  <a:gd name="T26" fmla="*/ 307 w 491"/>
                  <a:gd name="T27" fmla="*/ 83 h 631"/>
                  <a:gd name="T28" fmla="*/ 2 w 491"/>
                  <a:gd name="T29" fmla="*/ 273 h 631"/>
                  <a:gd name="T30" fmla="*/ 2 w 491"/>
                  <a:gd name="T31" fmla="*/ 492 h 631"/>
                  <a:gd name="T32" fmla="*/ 221 w 491"/>
                  <a:gd name="T33" fmla="*/ 305 h 631"/>
                  <a:gd name="T34" fmla="*/ 256 w 491"/>
                  <a:gd name="T35" fmla="*/ 340 h 631"/>
                  <a:gd name="T36" fmla="*/ 436 w 491"/>
                  <a:gd name="T37" fmla="*/ 340 h 631"/>
                  <a:gd name="T38" fmla="*/ 436 w 491"/>
                  <a:gd name="T39" fmla="*/ 270 h 631"/>
                  <a:gd name="T40" fmla="*/ 265 w 491"/>
                  <a:gd name="T41" fmla="*/ 270 h 631"/>
                  <a:gd name="T42" fmla="*/ 349 w 491"/>
                  <a:gd name="T43" fmla="*/ 366 h 631"/>
                  <a:gd name="T44" fmla="*/ 192 w 491"/>
                  <a:gd name="T45" fmla="*/ 381 h 631"/>
                  <a:gd name="T46" fmla="*/ 221 w 491"/>
                  <a:gd name="T47" fmla="*/ 436 h 631"/>
                  <a:gd name="T48" fmla="*/ 349 w 491"/>
                  <a:gd name="T49" fmla="*/ 436 h 631"/>
                  <a:gd name="T50" fmla="*/ 491 w 491"/>
                  <a:gd name="T51" fmla="*/ 401 h 631"/>
                  <a:gd name="T52" fmla="*/ 349 w 491"/>
                  <a:gd name="T53" fmla="*/ 366 h 631"/>
                  <a:gd name="T54" fmla="*/ 484 w 491"/>
                  <a:gd name="T55" fmla="*/ 498 h 631"/>
                  <a:gd name="T56" fmla="*/ 349 w 491"/>
                  <a:gd name="T57" fmla="*/ 463 h 631"/>
                  <a:gd name="T58" fmla="*/ 256 w 491"/>
                  <a:gd name="T59" fmla="*/ 463 h 631"/>
                  <a:gd name="T60" fmla="*/ 208 w 491"/>
                  <a:gd name="T61" fmla="*/ 492 h 631"/>
                  <a:gd name="T62" fmla="*/ 243 w 491"/>
                  <a:gd name="T63" fmla="*/ 533 h 631"/>
                  <a:gd name="T64" fmla="*/ 315 w 491"/>
                  <a:gd name="T65" fmla="*/ 533 h 631"/>
                  <a:gd name="T66" fmla="*/ 303 w 491"/>
                  <a:gd name="T67" fmla="*/ 629 h 631"/>
                  <a:gd name="T68" fmla="*/ 409 w 491"/>
                  <a:gd name="T69" fmla="*/ 629 h 631"/>
                  <a:gd name="T70" fmla="*/ 409 w 491"/>
                  <a:gd name="T71" fmla="*/ 560 h 631"/>
                  <a:gd name="T72" fmla="*/ 303 w 491"/>
                  <a:gd name="T73" fmla="*/ 560 h 631"/>
                  <a:gd name="T74" fmla="*/ 303 w 491"/>
                  <a:gd name="T75" fmla="*/ 62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1" h="631">
                    <a:moveTo>
                      <a:pt x="2" y="492"/>
                    </a:moveTo>
                    <a:lnTo>
                      <a:pt x="2" y="492"/>
                    </a:lnTo>
                    <a:cubicBezTo>
                      <a:pt x="2" y="494"/>
                      <a:pt x="2" y="496"/>
                      <a:pt x="2" y="498"/>
                    </a:cubicBezTo>
                    <a:cubicBezTo>
                      <a:pt x="2" y="570"/>
                      <a:pt x="51" y="628"/>
                      <a:pt x="121" y="631"/>
                    </a:cubicBezTo>
                    <a:lnTo>
                      <a:pt x="121" y="631"/>
                    </a:lnTo>
                    <a:lnTo>
                      <a:pt x="122" y="631"/>
                    </a:lnTo>
                    <a:cubicBezTo>
                      <a:pt x="124" y="631"/>
                      <a:pt x="125" y="631"/>
                      <a:pt x="127" y="631"/>
                    </a:cubicBezTo>
                    <a:cubicBezTo>
                      <a:pt x="128" y="631"/>
                      <a:pt x="130" y="631"/>
                      <a:pt x="131" y="631"/>
                    </a:cubicBezTo>
                    <a:lnTo>
                      <a:pt x="257" y="631"/>
                    </a:lnTo>
                    <a:cubicBezTo>
                      <a:pt x="249" y="621"/>
                      <a:pt x="244" y="608"/>
                      <a:pt x="244" y="595"/>
                    </a:cubicBezTo>
                    <a:cubicBezTo>
                      <a:pt x="244" y="580"/>
                      <a:pt x="250" y="567"/>
                      <a:pt x="259" y="556"/>
                    </a:cubicBezTo>
                    <a:lnTo>
                      <a:pt x="247" y="556"/>
                    </a:lnTo>
                    <a:lnTo>
                      <a:pt x="243" y="556"/>
                    </a:lnTo>
                    <a:cubicBezTo>
                      <a:pt x="211" y="556"/>
                      <a:pt x="184" y="530"/>
                      <a:pt x="184" y="498"/>
                    </a:cubicBezTo>
                    <a:cubicBezTo>
                      <a:pt x="184" y="496"/>
                      <a:pt x="184" y="494"/>
                      <a:pt x="185" y="492"/>
                    </a:cubicBezTo>
                    <a:cubicBezTo>
                      <a:pt x="186" y="478"/>
                      <a:pt x="192" y="466"/>
                      <a:pt x="202" y="457"/>
                    </a:cubicBezTo>
                    <a:cubicBezTo>
                      <a:pt x="197" y="455"/>
                      <a:pt x="192" y="453"/>
                      <a:pt x="188" y="450"/>
                    </a:cubicBezTo>
                    <a:cubicBezTo>
                      <a:pt x="172" y="439"/>
                      <a:pt x="162" y="421"/>
                      <a:pt x="162" y="401"/>
                    </a:cubicBezTo>
                    <a:cubicBezTo>
                      <a:pt x="162" y="391"/>
                      <a:pt x="165" y="381"/>
                      <a:pt x="170" y="373"/>
                    </a:cubicBezTo>
                    <a:cubicBezTo>
                      <a:pt x="170" y="372"/>
                      <a:pt x="170" y="372"/>
                      <a:pt x="170" y="372"/>
                    </a:cubicBezTo>
                    <a:cubicBezTo>
                      <a:pt x="178" y="358"/>
                      <a:pt x="192" y="348"/>
                      <a:pt x="207" y="345"/>
                    </a:cubicBezTo>
                    <a:cubicBezTo>
                      <a:pt x="209" y="344"/>
                      <a:pt x="211" y="344"/>
                      <a:pt x="213" y="344"/>
                    </a:cubicBezTo>
                    <a:cubicBezTo>
                      <a:pt x="212" y="343"/>
                      <a:pt x="211" y="342"/>
                      <a:pt x="211" y="342"/>
                    </a:cubicBezTo>
                    <a:cubicBezTo>
                      <a:pt x="203" y="331"/>
                      <a:pt x="198" y="319"/>
                      <a:pt x="198" y="305"/>
                    </a:cubicBezTo>
                    <a:cubicBezTo>
                      <a:pt x="198" y="288"/>
                      <a:pt x="205" y="272"/>
                      <a:pt x="217" y="261"/>
                    </a:cubicBezTo>
                    <a:cubicBezTo>
                      <a:pt x="227" y="252"/>
                      <a:pt x="241" y="246"/>
                      <a:pt x="256" y="246"/>
                    </a:cubicBezTo>
                    <a:lnTo>
                      <a:pt x="278" y="246"/>
                    </a:lnTo>
                    <a:cubicBezTo>
                      <a:pt x="306" y="185"/>
                      <a:pt x="316" y="120"/>
                      <a:pt x="307" y="83"/>
                    </a:cubicBezTo>
                    <a:cubicBezTo>
                      <a:pt x="286" y="0"/>
                      <a:pt x="217" y="20"/>
                      <a:pt x="212" y="67"/>
                    </a:cubicBezTo>
                    <a:cubicBezTo>
                      <a:pt x="195" y="209"/>
                      <a:pt x="7" y="231"/>
                      <a:pt x="2" y="273"/>
                    </a:cubicBezTo>
                    <a:cubicBezTo>
                      <a:pt x="2" y="273"/>
                      <a:pt x="0" y="289"/>
                      <a:pt x="2" y="309"/>
                    </a:cubicBezTo>
                    <a:lnTo>
                      <a:pt x="2" y="492"/>
                    </a:lnTo>
                    <a:close/>
                    <a:moveTo>
                      <a:pt x="256" y="270"/>
                    </a:moveTo>
                    <a:cubicBezTo>
                      <a:pt x="237" y="270"/>
                      <a:pt x="221" y="285"/>
                      <a:pt x="221" y="305"/>
                    </a:cubicBezTo>
                    <a:cubicBezTo>
                      <a:pt x="221" y="312"/>
                      <a:pt x="223" y="319"/>
                      <a:pt x="227" y="324"/>
                    </a:cubicBezTo>
                    <a:cubicBezTo>
                      <a:pt x="233" y="334"/>
                      <a:pt x="244" y="340"/>
                      <a:pt x="256" y="340"/>
                    </a:cubicBezTo>
                    <a:lnTo>
                      <a:pt x="349" y="340"/>
                    </a:lnTo>
                    <a:lnTo>
                      <a:pt x="436" y="340"/>
                    </a:lnTo>
                    <a:cubicBezTo>
                      <a:pt x="455" y="340"/>
                      <a:pt x="471" y="324"/>
                      <a:pt x="471" y="305"/>
                    </a:cubicBezTo>
                    <a:cubicBezTo>
                      <a:pt x="471" y="285"/>
                      <a:pt x="455" y="270"/>
                      <a:pt x="436" y="270"/>
                    </a:cubicBezTo>
                    <a:lnTo>
                      <a:pt x="349" y="270"/>
                    </a:lnTo>
                    <a:lnTo>
                      <a:pt x="265" y="270"/>
                    </a:lnTo>
                    <a:lnTo>
                      <a:pt x="256" y="270"/>
                    </a:lnTo>
                    <a:close/>
                    <a:moveTo>
                      <a:pt x="349" y="366"/>
                    </a:moveTo>
                    <a:lnTo>
                      <a:pt x="221" y="366"/>
                    </a:lnTo>
                    <a:cubicBezTo>
                      <a:pt x="209" y="366"/>
                      <a:pt x="198" y="372"/>
                      <a:pt x="192" y="381"/>
                    </a:cubicBezTo>
                    <a:cubicBezTo>
                      <a:pt x="188" y="387"/>
                      <a:pt x="186" y="394"/>
                      <a:pt x="186" y="401"/>
                    </a:cubicBezTo>
                    <a:cubicBezTo>
                      <a:pt x="186" y="421"/>
                      <a:pt x="201" y="436"/>
                      <a:pt x="221" y="436"/>
                    </a:cubicBezTo>
                    <a:lnTo>
                      <a:pt x="245" y="436"/>
                    </a:lnTo>
                    <a:lnTo>
                      <a:pt x="349" y="436"/>
                    </a:lnTo>
                    <a:lnTo>
                      <a:pt x="456" y="436"/>
                    </a:lnTo>
                    <a:cubicBezTo>
                      <a:pt x="475" y="436"/>
                      <a:pt x="491" y="421"/>
                      <a:pt x="491" y="401"/>
                    </a:cubicBezTo>
                    <a:cubicBezTo>
                      <a:pt x="491" y="382"/>
                      <a:pt x="475" y="366"/>
                      <a:pt x="456" y="366"/>
                    </a:cubicBezTo>
                    <a:lnTo>
                      <a:pt x="349" y="366"/>
                    </a:lnTo>
                    <a:close/>
                    <a:moveTo>
                      <a:pt x="449" y="533"/>
                    </a:moveTo>
                    <a:cubicBezTo>
                      <a:pt x="469" y="533"/>
                      <a:pt x="484" y="517"/>
                      <a:pt x="484" y="498"/>
                    </a:cubicBezTo>
                    <a:cubicBezTo>
                      <a:pt x="484" y="479"/>
                      <a:pt x="469" y="463"/>
                      <a:pt x="449" y="463"/>
                    </a:cubicBezTo>
                    <a:lnTo>
                      <a:pt x="349" y="463"/>
                    </a:lnTo>
                    <a:lnTo>
                      <a:pt x="315" y="463"/>
                    </a:lnTo>
                    <a:lnTo>
                      <a:pt x="256" y="463"/>
                    </a:lnTo>
                    <a:lnTo>
                      <a:pt x="243" y="463"/>
                    </a:lnTo>
                    <a:cubicBezTo>
                      <a:pt x="225" y="463"/>
                      <a:pt x="211" y="476"/>
                      <a:pt x="208" y="492"/>
                    </a:cubicBezTo>
                    <a:cubicBezTo>
                      <a:pt x="208" y="494"/>
                      <a:pt x="208" y="496"/>
                      <a:pt x="208" y="498"/>
                    </a:cubicBezTo>
                    <a:cubicBezTo>
                      <a:pt x="208" y="517"/>
                      <a:pt x="223" y="533"/>
                      <a:pt x="243" y="533"/>
                    </a:cubicBezTo>
                    <a:lnTo>
                      <a:pt x="256" y="533"/>
                    </a:lnTo>
                    <a:lnTo>
                      <a:pt x="315" y="533"/>
                    </a:lnTo>
                    <a:lnTo>
                      <a:pt x="449" y="533"/>
                    </a:lnTo>
                    <a:close/>
                    <a:moveTo>
                      <a:pt x="303" y="629"/>
                    </a:moveTo>
                    <a:lnTo>
                      <a:pt x="315" y="629"/>
                    </a:lnTo>
                    <a:lnTo>
                      <a:pt x="409" y="629"/>
                    </a:lnTo>
                    <a:cubicBezTo>
                      <a:pt x="429" y="629"/>
                      <a:pt x="444" y="614"/>
                      <a:pt x="444" y="595"/>
                    </a:cubicBezTo>
                    <a:cubicBezTo>
                      <a:pt x="444" y="575"/>
                      <a:pt x="429" y="560"/>
                      <a:pt x="409" y="560"/>
                    </a:cubicBezTo>
                    <a:lnTo>
                      <a:pt x="315" y="560"/>
                    </a:lnTo>
                    <a:lnTo>
                      <a:pt x="303" y="560"/>
                    </a:lnTo>
                    <a:cubicBezTo>
                      <a:pt x="283" y="560"/>
                      <a:pt x="268" y="575"/>
                      <a:pt x="268" y="595"/>
                    </a:cubicBezTo>
                    <a:cubicBezTo>
                      <a:pt x="268" y="614"/>
                      <a:pt x="283" y="629"/>
                      <a:pt x="303" y="6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C154887-7DAB-4CA8-9502-29152749BE27}"/>
                </a:ext>
              </a:extLst>
            </p:cNvPr>
            <p:cNvGrpSpPr/>
            <p:nvPr/>
          </p:nvGrpSpPr>
          <p:grpSpPr>
            <a:xfrm>
              <a:off x="5218623" y="1992623"/>
              <a:ext cx="2427287" cy="1679575"/>
              <a:chOff x="5218623" y="1992623"/>
              <a:chExt cx="2427287" cy="1679575"/>
            </a:xfrm>
          </p:grpSpPr>
          <p:sp>
            <p:nvSpPr>
              <p:cNvPr id="35" name="Freeform 66">
                <a:extLst>
                  <a:ext uri="{FF2B5EF4-FFF2-40B4-BE49-F238E27FC236}">
                    <a16:creationId xmlns:a16="http://schemas.microsoft.com/office/drawing/2014/main" id="{D76514EE-0501-4B29-9322-25343FA5B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8623" y="1992623"/>
                <a:ext cx="2427287" cy="1679575"/>
              </a:xfrm>
              <a:custGeom>
                <a:avLst/>
                <a:gdLst>
                  <a:gd name="T0" fmla="*/ 213 w 389"/>
                  <a:gd name="T1" fmla="*/ 243 h 269"/>
                  <a:gd name="T2" fmla="*/ 389 w 389"/>
                  <a:gd name="T3" fmla="*/ 134 h 269"/>
                  <a:gd name="T4" fmla="*/ 213 w 389"/>
                  <a:gd name="T5" fmla="*/ 25 h 269"/>
                  <a:gd name="T6" fmla="*/ 196 w 389"/>
                  <a:gd name="T7" fmla="*/ 15 h 269"/>
                  <a:gd name="T8" fmla="*/ 135 w 389"/>
                  <a:gd name="T9" fmla="*/ 0 h 269"/>
                  <a:gd name="T10" fmla="*/ 0 w 389"/>
                  <a:gd name="T11" fmla="*/ 134 h 269"/>
                  <a:gd name="T12" fmla="*/ 135 w 389"/>
                  <a:gd name="T13" fmla="*/ 269 h 269"/>
                  <a:gd name="T14" fmla="*/ 196 w 389"/>
                  <a:gd name="T15" fmla="*/ 253 h 269"/>
                  <a:gd name="T16" fmla="*/ 213 w 389"/>
                  <a:gd name="T17" fmla="*/ 24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9" h="269">
                    <a:moveTo>
                      <a:pt x="213" y="243"/>
                    </a:moveTo>
                    <a:cubicBezTo>
                      <a:pt x="389" y="134"/>
                      <a:pt x="389" y="134"/>
                      <a:pt x="389" y="134"/>
                    </a:cubicBezTo>
                    <a:cubicBezTo>
                      <a:pt x="213" y="25"/>
                      <a:pt x="213" y="25"/>
                      <a:pt x="213" y="25"/>
                    </a:cubicBezTo>
                    <a:cubicBezTo>
                      <a:pt x="196" y="15"/>
                      <a:pt x="196" y="15"/>
                      <a:pt x="196" y="15"/>
                    </a:cubicBezTo>
                    <a:cubicBezTo>
                      <a:pt x="178" y="5"/>
                      <a:pt x="157" y="0"/>
                      <a:pt x="135" y="0"/>
                    </a:cubicBezTo>
                    <a:cubicBezTo>
                      <a:pt x="60" y="0"/>
                      <a:pt x="0" y="60"/>
                      <a:pt x="0" y="134"/>
                    </a:cubicBezTo>
                    <a:cubicBezTo>
                      <a:pt x="0" y="208"/>
                      <a:pt x="60" y="269"/>
                      <a:pt x="135" y="269"/>
                    </a:cubicBezTo>
                    <a:cubicBezTo>
                      <a:pt x="157" y="269"/>
                      <a:pt x="178" y="263"/>
                      <a:pt x="196" y="253"/>
                    </a:cubicBezTo>
                    <a:lnTo>
                      <a:pt x="213" y="243"/>
                    </a:lnTo>
                    <a:close/>
                  </a:path>
                </a:pathLst>
              </a:custGeom>
              <a:noFill/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36" name="Freeform 67">
                <a:extLst>
                  <a:ext uri="{FF2B5EF4-FFF2-40B4-BE49-F238E27FC236}">
                    <a16:creationId xmlns:a16="http://schemas.microsoft.com/office/drawing/2014/main" id="{A69CD725-2100-48AC-89EE-7F49076D3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798" y="2124386"/>
                <a:ext cx="2047875" cy="1409700"/>
              </a:xfrm>
              <a:custGeom>
                <a:avLst/>
                <a:gdLst>
                  <a:gd name="T0" fmla="*/ 328 w 328"/>
                  <a:gd name="T1" fmla="*/ 113 h 226"/>
                  <a:gd name="T2" fmla="*/ 165 w 328"/>
                  <a:gd name="T3" fmla="*/ 13 h 226"/>
                  <a:gd name="T4" fmla="*/ 114 w 328"/>
                  <a:gd name="T5" fmla="*/ 0 h 226"/>
                  <a:gd name="T6" fmla="*/ 0 w 328"/>
                  <a:gd name="T7" fmla="*/ 113 h 226"/>
                  <a:gd name="T8" fmla="*/ 114 w 328"/>
                  <a:gd name="T9" fmla="*/ 226 h 226"/>
                  <a:gd name="T10" fmla="*/ 165 w 328"/>
                  <a:gd name="T11" fmla="*/ 214 h 226"/>
                  <a:gd name="T12" fmla="*/ 328 w 328"/>
                  <a:gd name="T13" fmla="*/ 11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226">
                    <a:moveTo>
                      <a:pt x="328" y="113"/>
                    </a:moveTo>
                    <a:cubicBezTo>
                      <a:pt x="165" y="13"/>
                      <a:pt x="165" y="13"/>
                      <a:pt x="165" y="13"/>
                    </a:cubicBezTo>
                    <a:cubicBezTo>
                      <a:pt x="149" y="4"/>
                      <a:pt x="131" y="0"/>
                      <a:pt x="114" y="0"/>
                    </a:cubicBezTo>
                    <a:cubicBezTo>
                      <a:pt x="51" y="0"/>
                      <a:pt x="0" y="51"/>
                      <a:pt x="0" y="113"/>
                    </a:cubicBezTo>
                    <a:cubicBezTo>
                      <a:pt x="0" y="176"/>
                      <a:pt x="51" y="226"/>
                      <a:pt x="114" y="226"/>
                    </a:cubicBezTo>
                    <a:cubicBezTo>
                      <a:pt x="131" y="226"/>
                      <a:pt x="149" y="222"/>
                      <a:pt x="165" y="214"/>
                    </a:cubicBezTo>
                    <a:lnTo>
                      <a:pt x="328" y="113"/>
                    </a:ln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DA2B079-5C8A-41BD-9B62-C6FB09B35E9D}"/>
                  </a:ext>
                </a:extLst>
              </p:cNvPr>
              <p:cNvSpPr/>
              <p:nvPr/>
            </p:nvSpPr>
            <p:spPr>
              <a:xfrm>
                <a:off x="5601524" y="2508253"/>
                <a:ext cx="582138" cy="584775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思源黑体 CN Regular"/>
                    <a:cs typeface="+mn-ea"/>
                  </a:rPr>
                  <a:t>02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思源黑体 CN Regular"/>
                  <a:cs typeface="+mn-ea"/>
                </a:endParaRPr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250AF97F-7C47-4600-ABF7-7D12A4BCA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48275" y="2601295"/>
                <a:ext cx="427350" cy="422244"/>
              </a:xfrm>
              <a:custGeom>
                <a:avLst/>
                <a:gdLst>
                  <a:gd name="T0" fmla="*/ 553 w 612"/>
                  <a:gd name="T1" fmla="*/ 521 h 605"/>
                  <a:gd name="T2" fmla="*/ 490 w 612"/>
                  <a:gd name="T3" fmla="*/ 521 h 605"/>
                  <a:gd name="T4" fmla="*/ 590 w 612"/>
                  <a:gd name="T5" fmla="*/ 58 h 605"/>
                  <a:gd name="T6" fmla="*/ 508 w 612"/>
                  <a:gd name="T7" fmla="*/ 0 h 605"/>
                  <a:gd name="T8" fmla="*/ 288 w 612"/>
                  <a:gd name="T9" fmla="*/ 196 h 605"/>
                  <a:gd name="T10" fmla="*/ 256 w 612"/>
                  <a:gd name="T11" fmla="*/ 241 h 605"/>
                  <a:gd name="T12" fmla="*/ 229 w 612"/>
                  <a:gd name="T13" fmla="*/ 254 h 605"/>
                  <a:gd name="T14" fmla="*/ 232 w 612"/>
                  <a:gd name="T15" fmla="*/ 338 h 605"/>
                  <a:gd name="T16" fmla="*/ 55 w 612"/>
                  <a:gd name="T17" fmla="*/ 492 h 605"/>
                  <a:gd name="T18" fmla="*/ 35 w 612"/>
                  <a:gd name="T19" fmla="*/ 605 h 605"/>
                  <a:gd name="T20" fmla="*/ 127 w 612"/>
                  <a:gd name="T21" fmla="*/ 513 h 605"/>
                  <a:gd name="T22" fmla="*/ 271 w 612"/>
                  <a:gd name="T23" fmla="*/ 377 h 605"/>
                  <a:gd name="T24" fmla="*/ 352 w 612"/>
                  <a:gd name="T25" fmla="*/ 377 h 605"/>
                  <a:gd name="T26" fmla="*/ 375 w 612"/>
                  <a:gd name="T27" fmla="*/ 326 h 605"/>
                  <a:gd name="T28" fmla="*/ 410 w 612"/>
                  <a:gd name="T29" fmla="*/ 319 h 605"/>
                  <a:gd name="T30" fmla="*/ 590 w 612"/>
                  <a:gd name="T31" fmla="*/ 58 h 605"/>
                  <a:gd name="T32" fmla="*/ 239 w 612"/>
                  <a:gd name="T33" fmla="*/ 197 h 605"/>
                  <a:gd name="T34" fmla="*/ 246 w 612"/>
                  <a:gd name="T35" fmla="*/ 190 h 605"/>
                  <a:gd name="T36" fmla="*/ 266 w 612"/>
                  <a:gd name="T37" fmla="*/ 171 h 605"/>
                  <a:gd name="T38" fmla="*/ 131 w 612"/>
                  <a:gd name="T39" fmla="*/ 1 h 605"/>
                  <a:gd name="T40" fmla="*/ 171 w 612"/>
                  <a:gd name="T41" fmla="*/ 97 h 605"/>
                  <a:gd name="T42" fmla="*/ 13 w 612"/>
                  <a:gd name="T43" fmla="*/ 118 h 605"/>
                  <a:gd name="T44" fmla="*/ 141 w 612"/>
                  <a:gd name="T45" fmla="*/ 272 h 605"/>
                  <a:gd name="T46" fmla="*/ 185 w 612"/>
                  <a:gd name="T47" fmla="*/ 263 h 605"/>
                  <a:gd name="T48" fmla="*/ 221 w 612"/>
                  <a:gd name="T49" fmla="*/ 215 h 605"/>
                  <a:gd name="T50" fmla="*/ 409 w 612"/>
                  <a:gd name="T51" fmla="*/ 368 h 605"/>
                  <a:gd name="T52" fmla="*/ 376 w 612"/>
                  <a:gd name="T53" fmla="*/ 401 h 605"/>
                  <a:gd name="T54" fmla="*/ 451 w 612"/>
                  <a:gd name="T55" fmla="*/ 529 h 605"/>
                  <a:gd name="T56" fmla="*/ 529 w 612"/>
                  <a:gd name="T57" fmla="*/ 605 h 605"/>
                  <a:gd name="T58" fmla="*/ 597 w 612"/>
                  <a:gd name="T59" fmla="*/ 502 h 605"/>
                  <a:gd name="T60" fmla="*/ 427 w 612"/>
                  <a:gd name="T61" fmla="*/ 350 h 605"/>
                  <a:gd name="T62" fmla="*/ 401 w 612"/>
                  <a:gd name="T63" fmla="*/ 352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2" h="605">
                    <a:moveTo>
                      <a:pt x="522" y="490"/>
                    </a:moveTo>
                    <a:cubicBezTo>
                      <a:pt x="539" y="490"/>
                      <a:pt x="553" y="504"/>
                      <a:pt x="553" y="521"/>
                    </a:cubicBezTo>
                    <a:cubicBezTo>
                      <a:pt x="553" y="539"/>
                      <a:pt x="539" y="553"/>
                      <a:pt x="522" y="553"/>
                    </a:cubicBezTo>
                    <a:cubicBezTo>
                      <a:pt x="504" y="553"/>
                      <a:pt x="490" y="539"/>
                      <a:pt x="490" y="521"/>
                    </a:cubicBezTo>
                    <a:cubicBezTo>
                      <a:pt x="490" y="504"/>
                      <a:pt x="504" y="490"/>
                      <a:pt x="522" y="490"/>
                    </a:cubicBezTo>
                    <a:close/>
                    <a:moveTo>
                      <a:pt x="590" y="58"/>
                    </a:moveTo>
                    <a:lnTo>
                      <a:pt x="548" y="17"/>
                    </a:lnTo>
                    <a:cubicBezTo>
                      <a:pt x="537" y="5"/>
                      <a:pt x="522" y="0"/>
                      <a:pt x="508" y="0"/>
                    </a:cubicBezTo>
                    <a:cubicBezTo>
                      <a:pt x="493" y="0"/>
                      <a:pt x="478" y="5"/>
                      <a:pt x="467" y="17"/>
                    </a:cubicBezTo>
                    <a:lnTo>
                      <a:pt x="288" y="196"/>
                    </a:lnTo>
                    <a:cubicBezTo>
                      <a:pt x="293" y="207"/>
                      <a:pt x="289" y="223"/>
                      <a:pt x="281" y="231"/>
                    </a:cubicBezTo>
                    <a:cubicBezTo>
                      <a:pt x="275" y="237"/>
                      <a:pt x="265" y="241"/>
                      <a:pt x="256" y="241"/>
                    </a:cubicBezTo>
                    <a:cubicBezTo>
                      <a:pt x="252" y="241"/>
                      <a:pt x="249" y="240"/>
                      <a:pt x="245" y="239"/>
                    </a:cubicBezTo>
                    <a:lnTo>
                      <a:pt x="229" y="254"/>
                    </a:lnTo>
                    <a:cubicBezTo>
                      <a:pt x="207" y="277"/>
                      <a:pt x="207" y="313"/>
                      <a:pt x="229" y="335"/>
                    </a:cubicBezTo>
                    <a:lnTo>
                      <a:pt x="232" y="338"/>
                    </a:lnTo>
                    <a:lnTo>
                      <a:pt x="92" y="478"/>
                    </a:lnTo>
                    <a:lnTo>
                      <a:pt x="55" y="492"/>
                    </a:lnTo>
                    <a:lnTo>
                      <a:pt x="0" y="570"/>
                    </a:lnTo>
                    <a:lnTo>
                      <a:pt x="35" y="605"/>
                    </a:lnTo>
                    <a:lnTo>
                      <a:pt x="113" y="551"/>
                    </a:lnTo>
                    <a:lnTo>
                      <a:pt x="127" y="513"/>
                    </a:lnTo>
                    <a:lnTo>
                      <a:pt x="267" y="373"/>
                    </a:lnTo>
                    <a:lnTo>
                      <a:pt x="271" y="377"/>
                    </a:lnTo>
                    <a:cubicBezTo>
                      <a:pt x="283" y="388"/>
                      <a:pt x="297" y="394"/>
                      <a:pt x="312" y="394"/>
                    </a:cubicBezTo>
                    <a:cubicBezTo>
                      <a:pt x="326" y="394"/>
                      <a:pt x="341" y="388"/>
                      <a:pt x="352" y="377"/>
                    </a:cubicBezTo>
                    <a:lnTo>
                      <a:pt x="368" y="361"/>
                    </a:lnTo>
                    <a:cubicBezTo>
                      <a:pt x="363" y="351"/>
                      <a:pt x="367" y="335"/>
                      <a:pt x="375" y="326"/>
                    </a:cubicBezTo>
                    <a:cubicBezTo>
                      <a:pt x="381" y="320"/>
                      <a:pt x="391" y="317"/>
                      <a:pt x="399" y="317"/>
                    </a:cubicBezTo>
                    <a:cubicBezTo>
                      <a:pt x="403" y="317"/>
                      <a:pt x="407" y="317"/>
                      <a:pt x="410" y="319"/>
                    </a:cubicBezTo>
                    <a:lnTo>
                      <a:pt x="590" y="139"/>
                    </a:lnTo>
                    <a:cubicBezTo>
                      <a:pt x="612" y="117"/>
                      <a:pt x="612" y="81"/>
                      <a:pt x="590" y="58"/>
                    </a:cubicBezTo>
                    <a:close/>
                    <a:moveTo>
                      <a:pt x="221" y="215"/>
                    </a:moveTo>
                    <a:lnTo>
                      <a:pt x="239" y="197"/>
                    </a:lnTo>
                    <a:lnTo>
                      <a:pt x="255" y="206"/>
                    </a:lnTo>
                    <a:lnTo>
                      <a:pt x="246" y="190"/>
                    </a:lnTo>
                    <a:lnTo>
                      <a:pt x="264" y="172"/>
                    </a:lnTo>
                    <a:lnTo>
                      <a:pt x="266" y="171"/>
                    </a:lnTo>
                    <a:cubicBezTo>
                      <a:pt x="270" y="160"/>
                      <a:pt x="272" y="151"/>
                      <a:pt x="272" y="141"/>
                    </a:cubicBezTo>
                    <a:cubicBezTo>
                      <a:pt x="272" y="69"/>
                      <a:pt x="203" y="0"/>
                      <a:pt x="131" y="1"/>
                    </a:cubicBezTo>
                    <a:cubicBezTo>
                      <a:pt x="131" y="1"/>
                      <a:pt x="123" y="9"/>
                      <a:pt x="118" y="13"/>
                    </a:cubicBezTo>
                    <a:cubicBezTo>
                      <a:pt x="176" y="71"/>
                      <a:pt x="171" y="61"/>
                      <a:pt x="171" y="97"/>
                    </a:cubicBezTo>
                    <a:cubicBezTo>
                      <a:pt x="171" y="126"/>
                      <a:pt x="125" y="171"/>
                      <a:pt x="97" y="171"/>
                    </a:cubicBezTo>
                    <a:cubicBezTo>
                      <a:pt x="61" y="171"/>
                      <a:pt x="72" y="177"/>
                      <a:pt x="13" y="118"/>
                    </a:cubicBezTo>
                    <a:cubicBezTo>
                      <a:pt x="9" y="123"/>
                      <a:pt x="1" y="131"/>
                      <a:pt x="1" y="131"/>
                    </a:cubicBezTo>
                    <a:cubicBezTo>
                      <a:pt x="2" y="203"/>
                      <a:pt x="70" y="272"/>
                      <a:pt x="141" y="272"/>
                    </a:cubicBezTo>
                    <a:cubicBezTo>
                      <a:pt x="154" y="272"/>
                      <a:pt x="168" y="267"/>
                      <a:pt x="182" y="261"/>
                    </a:cubicBezTo>
                    <a:lnTo>
                      <a:pt x="185" y="263"/>
                    </a:lnTo>
                    <a:cubicBezTo>
                      <a:pt x="189" y="251"/>
                      <a:pt x="196" y="240"/>
                      <a:pt x="206" y="230"/>
                    </a:cubicBezTo>
                    <a:lnTo>
                      <a:pt x="221" y="215"/>
                    </a:lnTo>
                    <a:close/>
                    <a:moveTo>
                      <a:pt x="401" y="352"/>
                    </a:moveTo>
                    <a:lnTo>
                      <a:pt x="409" y="368"/>
                    </a:lnTo>
                    <a:lnTo>
                      <a:pt x="392" y="385"/>
                    </a:lnTo>
                    <a:lnTo>
                      <a:pt x="376" y="401"/>
                    </a:lnTo>
                    <a:cubicBezTo>
                      <a:pt x="367" y="410"/>
                      <a:pt x="356" y="417"/>
                      <a:pt x="343" y="422"/>
                    </a:cubicBezTo>
                    <a:lnTo>
                      <a:pt x="451" y="529"/>
                    </a:lnTo>
                    <a:lnTo>
                      <a:pt x="502" y="597"/>
                    </a:lnTo>
                    <a:lnTo>
                      <a:pt x="529" y="605"/>
                    </a:lnTo>
                    <a:lnTo>
                      <a:pt x="604" y="529"/>
                    </a:lnTo>
                    <a:lnTo>
                      <a:pt x="597" y="502"/>
                    </a:lnTo>
                    <a:lnTo>
                      <a:pt x="529" y="451"/>
                    </a:lnTo>
                    <a:lnTo>
                      <a:pt x="427" y="350"/>
                    </a:lnTo>
                    <a:lnTo>
                      <a:pt x="417" y="360"/>
                    </a:lnTo>
                    <a:lnTo>
                      <a:pt x="401" y="3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0845FBC9-9878-4E3F-97F8-CF9CC22C4253}"/>
              </a:ext>
            </a:extLst>
          </p:cNvPr>
          <p:cNvSpPr txBox="1"/>
          <p:nvPr/>
        </p:nvSpPr>
        <p:spPr>
          <a:xfrm>
            <a:off x="941388" y="2256018"/>
            <a:ext cx="2933109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详写内容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……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点击输入本栏的具体文字，简明扼要的说明分项内容，此为概念图解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47FF62D9-EE25-4658-946C-0A0D4B2C7B5E}"/>
              </a:ext>
            </a:extLst>
          </p:cNvPr>
          <p:cNvSpPr txBox="1"/>
          <p:nvPr/>
        </p:nvSpPr>
        <p:spPr>
          <a:xfrm>
            <a:off x="941388" y="4605495"/>
            <a:ext cx="2933109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详写内容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……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点击输入本栏的具体文字，简明扼要的说明分项内容，此为概念图解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98B6BF6-7042-4B92-A631-3F25E296C0B5}"/>
              </a:ext>
            </a:extLst>
          </p:cNvPr>
          <p:cNvSpPr txBox="1"/>
          <p:nvPr/>
        </p:nvSpPr>
        <p:spPr>
          <a:xfrm>
            <a:off x="8182444" y="2364545"/>
            <a:ext cx="2933109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详写内容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……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点击输入本栏的具体文字，简明扼要的说明分项内容，此为概念图解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F3AD47E-DB4C-4E4A-8A71-03DC30E70ECA}"/>
              </a:ext>
            </a:extLst>
          </p:cNvPr>
          <p:cNvSpPr txBox="1"/>
          <p:nvPr/>
        </p:nvSpPr>
        <p:spPr>
          <a:xfrm>
            <a:off x="8182444" y="4714022"/>
            <a:ext cx="2933109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详写内容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……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点击输入本栏的具体文字，简明扼要的说明分项内容，此为概念图解</a:t>
            </a:r>
          </a:p>
        </p:txBody>
      </p:sp>
    </p:spTree>
    <p:extLst>
      <p:ext uri="{BB962C8B-B14F-4D97-AF65-F5344CB8AC3E}">
        <p14:creationId xmlns:p14="http://schemas.microsoft.com/office/powerpoint/2010/main" val="18587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decel="25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25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25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25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一、添加页面标题内容</a:t>
            </a:r>
          </a:p>
        </p:txBody>
      </p:sp>
      <p:grpSp>
        <p:nvGrpSpPr>
          <p:cNvPr id="23" name="Group 1">
            <a:extLst>
              <a:ext uri="{FF2B5EF4-FFF2-40B4-BE49-F238E27FC236}">
                <a16:creationId xmlns:a16="http://schemas.microsoft.com/office/drawing/2014/main" id="{DA096C92-6D96-4806-8799-8EBC213744BC}"/>
              </a:ext>
            </a:extLst>
          </p:cNvPr>
          <p:cNvGrpSpPr/>
          <p:nvPr/>
        </p:nvGrpSpPr>
        <p:grpSpPr>
          <a:xfrm>
            <a:off x="4216503" y="2689926"/>
            <a:ext cx="3758994" cy="2420448"/>
            <a:chOff x="4368418" y="2523549"/>
            <a:chExt cx="3626941" cy="2335418"/>
          </a:xfrm>
        </p:grpSpPr>
        <p:sp>
          <p:nvSpPr>
            <p:cNvPr id="24" name="Freeform 69">
              <a:extLst>
                <a:ext uri="{FF2B5EF4-FFF2-40B4-BE49-F238E27FC236}">
                  <a16:creationId xmlns:a16="http://schemas.microsoft.com/office/drawing/2014/main" id="{2DE783A2-7940-4403-9204-65052CEE12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70">
              <a:extLst>
                <a:ext uri="{FF2B5EF4-FFF2-40B4-BE49-F238E27FC236}">
                  <a16:creationId xmlns:a16="http://schemas.microsoft.com/office/drawing/2014/main" id="{FF4E8989-FB68-4444-8983-8F88680356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71">
              <a:extLst>
                <a:ext uri="{FF2B5EF4-FFF2-40B4-BE49-F238E27FC236}">
                  <a16:creationId xmlns:a16="http://schemas.microsoft.com/office/drawing/2014/main" id="{4C85FFAF-F998-457F-9038-6564090BA8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2">
              <a:extLst>
                <a:ext uri="{FF2B5EF4-FFF2-40B4-BE49-F238E27FC236}">
                  <a16:creationId xmlns:a16="http://schemas.microsoft.com/office/drawing/2014/main" id="{D8D3DB38-8EE0-4A76-8366-E83ECAA31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920D67EC-DFCC-4717-9629-21C475FEEF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4CE9AEEF-2C6A-4FA4-B940-CF64350759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75">
              <a:extLst>
                <a:ext uri="{FF2B5EF4-FFF2-40B4-BE49-F238E27FC236}">
                  <a16:creationId xmlns:a16="http://schemas.microsoft.com/office/drawing/2014/main" id="{A185EE9E-003B-436A-B9C3-A8CF57B590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76">
              <a:extLst>
                <a:ext uri="{FF2B5EF4-FFF2-40B4-BE49-F238E27FC236}">
                  <a16:creationId xmlns:a16="http://schemas.microsoft.com/office/drawing/2014/main" id="{CC2EBAEC-0C74-45A0-8AA0-EACE5AB546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77">
              <a:extLst>
                <a:ext uri="{FF2B5EF4-FFF2-40B4-BE49-F238E27FC236}">
                  <a16:creationId xmlns:a16="http://schemas.microsoft.com/office/drawing/2014/main" id="{4E114A04-B867-4DEA-951F-2A87A778B9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78">
              <a:extLst>
                <a:ext uri="{FF2B5EF4-FFF2-40B4-BE49-F238E27FC236}">
                  <a16:creationId xmlns:a16="http://schemas.microsoft.com/office/drawing/2014/main" id="{B8606F05-5984-4E3F-9CD5-F095965AEE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79">
              <a:extLst>
                <a:ext uri="{FF2B5EF4-FFF2-40B4-BE49-F238E27FC236}">
                  <a16:creationId xmlns:a16="http://schemas.microsoft.com/office/drawing/2014/main" id="{7C5E0983-940D-44E0-85FB-4939AA914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80">
              <a:extLst>
                <a:ext uri="{FF2B5EF4-FFF2-40B4-BE49-F238E27FC236}">
                  <a16:creationId xmlns:a16="http://schemas.microsoft.com/office/drawing/2014/main" id="{8F2073EE-54C0-49DF-AEF6-2BE3C65A8F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1">
              <a:extLst>
                <a:ext uri="{FF2B5EF4-FFF2-40B4-BE49-F238E27FC236}">
                  <a16:creationId xmlns:a16="http://schemas.microsoft.com/office/drawing/2014/main" id="{021B77FB-B108-4008-B885-730DFC2CA2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82">
              <a:extLst>
                <a:ext uri="{FF2B5EF4-FFF2-40B4-BE49-F238E27FC236}">
                  <a16:creationId xmlns:a16="http://schemas.microsoft.com/office/drawing/2014/main" id="{68A62EFF-D34B-4C5F-9FED-F0988B6672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83">
              <a:extLst>
                <a:ext uri="{FF2B5EF4-FFF2-40B4-BE49-F238E27FC236}">
                  <a16:creationId xmlns:a16="http://schemas.microsoft.com/office/drawing/2014/main" id="{DBCE6280-20ED-46C2-9A9E-31B7A8FE38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84">
              <a:extLst>
                <a:ext uri="{FF2B5EF4-FFF2-40B4-BE49-F238E27FC236}">
                  <a16:creationId xmlns:a16="http://schemas.microsoft.com/office/drawing/2014/main" id="{6E69CB95-8037-4993-8B3A-A4DB4131C5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85">
              <a:extLst>
                <a:ext uri="{FF2B5EF4-FFF2-40B4-BE49-F238E27FC236}">
                  <a16:creationId xmlns:a16="http://schemas.microsoft.com/office/drawing/2014/main" id="{8CDF5E61-B632-4C6A-94BB-1F5D81976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86">
              <a:extLst>
                <a:ext uri="{FF2B5EF4-FFF2-40B4-BE49-F238E27FC236}">
                  <a16:creationId xmlns:a16="http://schemas.microsoft.com/office/drawing/2014/main" id="{750C6B84-EB6F-4ADC-8416-13064AE3C1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FA92B437-ADE1-4A6A-A840-1BD6CD12C9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4ADFCEF9-922C-4B3B-899F-7FD135CE0C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89">
              <a:extLst>
                <a:ext uri="{FF2B5EF4-FFF2-40B4-BE49-F238E27FC236}">
                  <a16:creationId xmlns:a16="http://schemas.microsoft.com/office/drawing/2014/main" id="{8357658A-B7E7-46CB-BEBE-C99DF869D5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90">
              <a:extLst>
                <a:ext uri="{FF2B5EF4-FFF2-40B4-BE49-F238E27FC236}">
                  <a16:creationId xmlns:a16="http://schemas.microsoft.com/office/drawing/2014/main" id="{4FA72C1E-2E13-4EBD-9122-12CED15A36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91">
              <a:extLst>
                <a:ext uri="{FF2B5EF4-FFF2-40B4-BE49-F238E27FC236}">
                  <a16:creationId xmlns:a16="http://schemas.microsoft.com/office/drawing/2014/main" id="{B5371AC6-8B6E-4949-82E3-4150A3F51D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8453980B-B78F-45B6-8401-B9163A6FAA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93">
              <a:extLst>
                <a:ext uri="{FF2B5EF4-FFF2-40B4-BE49-F238E27FC236}">
                  <a16:creationId xmlns:a16="http://schemas.microsoft.com/office/drawing/2014/main" id="{0C8A4AE7-F8A1-4932-A31B-C1755E0141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B8351C12-B4F7-4AA2-A17C-9E95C74D8D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95">
              <a:extLst>
                <a:ext uri="{FF2B5EF4-FFF2-40B4-BE49-F238E27FC236}">
                  <a16:creationId xmlns:a16="http://schemas.microsoft.com/office/drawing/2014/main" id="{6F00AC4D-7B39-4C4D-93B3-98BD4AE0B8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6">
              <a:extLst>
                <a:ext uri="{FF2B5EF4-FFF2-40B4-BE49-F238E27FC236}">
                  <a16:creationId xmlns:a16="http://schemas.microsoft.com/office/drawing/2014/main" id="{4DBEB4BB-8698-4604-972C-EBC92A7295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97">
              <a:extLst>
                <a:ext uri="{FF2B5EF4-FFF2-40B4-BE49-F238E27FC236}">
                  <a16:creationId xmlns:a16="http://schemas.microsoft.com/office/drawing/2014/main" id="{531DDEEF-6722-4DC6-9115-0CDE512E7C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CAA639D0-3131-45F7-AB7E-AB4205FF6D46}"/>
              </a:ext>
            </a:extLst>
          </p:cNvPr>
          <p:cNvGrpSpPr/>
          <p:nvPr/>
        </p:nvGrpSpPr>
        <p:grpSpPr>
          <a:xfrm>
            <a:off x="1585830" y="2541524"/>
            <a:ext cx="2188830" cy="966797"/>
            <a:chOff x="1585830" y="2513243"/>
            <a:chExt cx="2188830" cy="966797"/>
          </a:xfrm>
        </p:grpSpPr>
        <p:sp>
          <p:nvSpPr>
            <p:cNvPr id="54" name="TextBox 31">
              <a:extLst>
                <a:ext uri="{FF2B5EF4-FFF2-40B4-BE49-F238E27FC236}">
                  <a16:creationId xmlns:a16="http://schemas.microsoft.com/office/drawing/2014/main" id="{AEB14970-438F-4DFF-8F3F-95FF7877DD3C}"/>
                </a:ext>
              </a:extLst>
            </p:cNvPr>
            <p:cNvSpPr txBox="1"/>
            <p:nvPr/>
          </p:nvSpPr>
          <p:spPr>
            <a:xfrm>
              <a:off x="1585831" y="2777668"/>
              <a:ext cx="2188829" cy="70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此处添加详细文本描述，建议与标题相关并符合整体语言风格，语言描述尽量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……</a:t>
              </a:r>
            </a:p>
          </p:txBody>
        </p:sp>
        <p:sp>
          <p:nvSpPr>
            <p:cNvPr id="55" name="TextBox 32">
              <a:extLst>
                <a:ext uri="{FF2B5EF4-FFF2-40B4-BE49-F238E27FC236}">
                  <a16:creationId xmlns:a16="http://schemas.microsoft.com/office/drawing/2014/main" id="{E2265014-279E-424D-ABF9-DD5E84DA9210}"/>
                </a:ext>
              </a:extLst>
            </p:cNvPr>
            <p:cNvSpPr txBox="1"/>
            <p:nvPr/>
          </p:nvSpPr>
          <p:spPr>
            <a:xfrm>
              <a:off x="1585830" y="2513243"/>
              <a:ext cx="1433759" cy="32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32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6CC7C8A-D51A-4EFC-A891-AE05067FAFDA}"/>
              </a:ext>
            </a:extLst>
          </p:cNvPr>
          <p:cNvGrpSpPr/>
          <p:nvPr/>
        </p:nvGrpSpPr>
        <p:grpSpPr>
          <a:xfrm>
            <a:off x="1585830" y="4301529"/>
            <a:ext cx="2188830" cy="966797"/>
            <a:chOff x="1585830" y="4273248"/>
            <a:chExt cx="2188830" cy="966797"/>
          </a:xfrm>
        </p:grpSpPr>
        <p:sp>
          <p:nvSpPr>
            <p:cNvPr id="57" name="TextBox 33">
              <a:extLst>
                <a:ext uri="{FF2B5EF4-FFF2-40B4-BE49-F238E27FC236}">
                  <a16:creationId xmlns:a16="http://schemas.microsoft.com/office/drawing/2014/main" id="{73B764F4-4134-4A4B-9778-E3169325A1CD}"/>
                </a:ext>
              </a:extLst>
            </p:cNvPr>
            <p:cNvSpPr txBox="1"/>
            <p:nvPr/>
          </p:nvSpPr>
          <p:spPr>
            <a:xfrm>
              <a:off x="1585831" y="4537673"/>
              <a:ext cx="2188829" cy="70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此处添加详细文本描述，建议与标题相关并符合整体语言风格，语言描述尽量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……</a:t>
              </a:r>
            </a:p>
          </p:txBody>
        </p:sp>
        <p:sp>
          <p:nvSpPr>
            <p:cNvPr id="58" name="TextBox 34">
              <a:extLst>
                <a:ext uri="{FF2B5EF4-FFF2-40B4-BE49-F238E27FC236}">
                  <a16:creationId xmlns:a16="http://schemas.microsoft.com/office/drawing/2014/main" id="{4D37B408-A267-411B-8BDD-00F103425736}"/>
                </a:ext>
              </a:extLst>
            </p:cNvPr>
            <p:cNvSpPr txBox="1"/>
            <p:nvPr/>
          </p:nvSpPr>
          <p:spPr>
            <a:xfrm>
              <a:off x="1585830" y="4273248"/>
              <a:ext cx="1433759" cy="32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32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0FDDEB7-BB80-4C98-947A-918940170392}"/>
              </a:ext>
            </a:extLst>
          </p:cNvPr>
          <p:cNvGrpSpPr/>
          <p:nvPr/>
        </p:nvGrpSpPr>
        <p:grpSpPr>
          <a:xfrm>
            <a:off x="8301706" y="1779295"/>
            <a:ext cx="2163847" cy="966798"/>
            <a:chOff x="8301706" y="1751014"/>
            <a:chExt cx="2163847" cy="966798"/>
          </a:xfrm>
        </p:grpSpPr>
        <p:sp>
          <p:nvSpPr>
            <p:cNvPr id="60" name="TextBox 35">
              <a:extLst>
                <a:ext uri="{FF2B5EF4-FFF2-40B4-BE49-F238E27FC236}">
                  <a16:creationId xmlns:a16="http://schemas.microsoft.com/office/drawing/2014/main" id="{F27EE5D3-9BE3-4AD6-9E70-D5B0BBFF3A1E}"/>
                </a:ext>
              </a:extLst>
            </p:cNvPr>
            <p:cNvSpPr txBox="1"/>
            <p:nvPr/>
          </p:nvSpPr>
          <p:spPr>
            <a:xfrm>
              <a:off x="8301706" y="2015440"/>
              <a:ext cx="2163847" cy="70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此处添加详细文本描述，建议与标题相关并符合整体语言风格，语言描述尽量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……</a:t>
              </a:r>
            </a:p>
          </p:txBody>
        </p:sp>
        <p:sp>
          <p:nvSpPr>
            <p:cNvPr id="61" name="TextBox 36">
              <a:extLst>
                <a:ext uri="{FF2B5EF4-FFF2-40B4-BE49-F238E27FC236}">
                  <a16:creationId xmlns:a16="http://schemas.microsoft.com/office/drawing/2014/main" id="{D1D4F5B8-90BC-4E74-BA1D-89774B392113}"/>
                </a:ext>
              </a:extLst>
            </p:cNvPr>
            <p:cNvSpPr txBox="1"/>
            <p:nvPr/>
          </p:nvSpPr>
          <p:spPr>
            <a:xfrm>
              <a:off x="8301708" y="1751014"/>
              <a:ext cx="1417395" cy="32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32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756918A-F228-4AE8-8689-2FC3CA41AD00}"/>
              </a:ext>
            </a:extLst>
          </p:cNvPr>
          <p:cNvGrpSpPr/>
          <p:nvPr/>
        </p:nvGrpSpPr>
        <p:grpSpPr>
          <a:xfrm>
            <a:off x="8301706" y="5206705"/>
            <a:ext cx="2163847" cy="966796"/>
            <a:chOff x="8301706" y="5178424"/>
            <a:chExt cx="2163847" cy="966796"/>
          </a:xfrm>
        </p:grpSpPr>
        <p:sp>
          <p:nvSpPr>
            <p:cNvPr id="63" name="TextBox 37">
              <a:extLst>
                <a:ext uri="{FF2B5EF4-FFF2-40B4-BE49-F238E27FC236}">
                  <a16:creationId xmlns:a16="http://schemas.microsoft.com/office/drawing/2014/main" id="{A8D1E8D4-9766-4FA0-8F9E-ECD816EAF0EF}"/>
                </a:ext>
              </a:extLst>
            </p:cNvPr>
            <p:cNvSpPr txBox="1"/>
            <p:nvPr/>
          </p:nvSpPr>
          <p:spPr>
            <a:xfrm>
              <a:off x="8301706" y="5442848"/>
              <a:ext cx="2163847" cy="70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此处添加详细文本描述，建议与标题相关并符合整体语言风格，语言描述尽量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……</a:t>
              </a:r>
            </a:p>
          </p:txBody>
        </p:sp>
        <p:sp>
          <p:nvSpPr>
            <p:cNvPr id="64" name="TextBox 38">
              <a:extLst>
                <a:ext uri="{FF2B5EF4-FFF2-40B4-BE49-F238E27FC236}">
                  <a16:creationId xmlns:a16="http://schemas.microsoft.com/office/drawing/2014/main" id="{68C110FF-3CA1-4F62-BA2C-7B3A19F5D3CA}"/>
                </a:ext>
              </a:extLst>
            </p:cNvPr>
            <p:cNvSpPr txBox="1"/>
            <p:nvPr/>
          </p:nvSpPr>
          <p:spPr>
            <a:xfrm>
              <a:off x="8301708" y="5178424"/>
              <a:ext cx="1417395" cy="32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32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B45B560-0730-427C-9939-E52BE1843221}"/>
              </a:ext>
            </a:extLst>
          </p:cNvPr>
          <p:cNvGrpSpPr/>
          <p:nvPr/>
        </p:nvGrpSpPr>
        <p:grpSpPr>
          <a:xfrm>
            <a:off x="8301706" y="3432730"/>
            <a:ext cx="2163847" cy="966797"/>
            <a:chOff x="8301706" y="3404449"/>
            <a:chExt cx="2163847" cy="966797"/>
          </a:xfrm>
        </p:grpSpPr>
        <p:sp>
          <p:nvSpPr>
            <p:cNvPr id="66" name="TextBox 39">
              <a:extLst>
                <a:ext uri="{FF2B5EF4-FFF2-40B4-BE49-F238E27FC236}">
                  <a16:creationId xmlns:a16="http://schemas.microsoft.com/office/drawing/2014/main" id="{EC0F9BEF-3829-4DD0-85B0-AF358853F7B7}"/>
                </a:ext>
              </a:extLst>
            </p:cNvPr>
            <p:cNvSpPr txBox="1"/>
            <p:nvPr/>
          </p:nvSpPr>
          <p:spPr>
            <a:xfrm>
              <a:off x="8301706" y="3668874"/>
              <a:ext cx="2163847" cy="70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此处添加详细文本描述，建议与标题相关并符合整体语言风格，语言描述尽量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……</a:t>
              </a:r>
            </a:p>
          </p:txBody>
        </p:sp>
        <p:sp>
          <p:nvSpPr>
            <p:cNvPr id="67" name="TextBox 40">
              <a:extLst>
                <a:ext uri="{FF2B5EF4-FFF2-40B4-BE49-F238E27FC236}">
                  <a16:creationId xmlns:a16="http://schemas.microsoft.com/office/drawing/2014/main" id="{85645C6A-CA45-4467-94C9-BB7C11973094}"/>
                </a:ext>
              </a:extLst>
            </p:cNvPr>
            <p:cNvSpPr txBox="1"/>
            <p:nvPr/>
          </p:nvSpPr>
          <p:spPr>
            <a:xfrm>
              <a:off x="8301708" y="3404449"/>
              <a:ext cx="1417395" cy="320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2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id-ID" sz="132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8" name="Elbow Connector 41">
            <a:extLst>
              <a:ext uri="{FF2B5EF4-FFF2-40B4-BE49-F238E27FC236}">
                <a16:creationId xmlns:a16="http://schemas.microsoft.com/office/drawing/2014/main" id="{5D599589-2FEC-4A15-A657-500B28685B1E}"/>
              </a:ext>
            </a:extLst>
          </p:cNvPr>
          <p:cNvCxnSpPr/>
          <p:nvPr/>
        </p:nvCxnSpPr>
        <p:spPr>
          <a:xfrm rot="10800000">
            <a:off x="3541905" y="2689025"/>
            <a:ext cx="791485" cy="72293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42">
            <a:extLst>
              <a:ext uri="{FF2B5EF4-FFF2-40B4-BE49-F238E27FC236}">
                <a16:creationId xmlns:a16="http://schemas.microsoft.com/office/drawing/2014/main" id="{A094BD66-30BE-4304-A28D-48651E69F4C0}"/>
              </a:ext>
            </a:extLst>
          </p:cNvPr>
          <p:cNvCxnSpPr/>
          <p:nvPr/>
        </p:nvCxnSpPr>
        <p:spPr>
          <a:xfrm rot="10800000">
            <a:off x="3577438" y="4502169"/>
            <a:ext cx="1505938" cy="27739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43">
            <a:extLst>
              <a:ext uri="{FF2B5EF4-FFF2-40B4-BE49-F238E27FC236}">
                <a16:creationId xmlns:a16="http://schemas.microsoft.com/office/drawing/2014/main" id="{257E8D87-B7C3-4429-BB76-34C5EAC598D8}"/>
              </a:ext>
            </a:extLst>
          </p:cNvPr>
          <p:cNvCxnSpPr/>
          <p:nvPr/>
        </p:nvCxnSpPr>
        <p:spPr>
          <a:xfrm rot="10800000" flipV="1">
            <a:off x="6468606" y="1867619"/>
            <a:ext cx="1831784" cy="917822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44">
            <a:extLst>
              <a:ext uri="{FF2B5EF4-FFF2-40B4-BE49-F238E27FC236}">
                <a16:creationId xmlns:a16="http://schemas.microsoft.com/office/drawing/2014/main" id="{16A31222-0527-4D68-87EA-B0759421362B}"/>
              </a:ext>
            </a:extLst>
          </p:cNvPr>
          <p:cNvCxnSpPr/>
          <p:nvPr/>
        </p:nvCxnSpPr>
        <p:spPr>
          <a:xfrm rot="10800000">
            <a:off x="7474192" y="3285698"/>
            <a:ext cx="781486" cy="280110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45">
            <a:extLst>
              <a:ext uri="{FF2B5EF4-FFF2-40B4-BE49-F238E27FC236}">
                <a16:creationId xmlns:a16="http://schemas.microsoft.com/office/drawing/2014/main" id="{796AC7AE-2D57-4FD4-9A86-5F26F8B28DCF}"/>
              </a:ext>
            </a:extLst>
          </p:cNvPr>
          <p:cNvCxnSpPr/>
          <p:nvPr/>
        </p:nvCxnSpPr>
        <p:spPr>
          <a:xfrm rot="10800000">
            <a:off x="6662946" y="5004889"/>
            <a:ext cx="1638763" cy="370516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1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5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5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5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4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50"/>
                            </p:stCondLst>
                            <p:childTnLst>
                              <p:par>
                                <p:cTn id="7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一、添加页面标题内容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24755" y="1958297"/>
            <a:ext cx="2664949" cy="4231492"/>
            <a:chOff x="3638050" y="1545565"/>
            <a:chExt cx="1858011" cy="2950210"/>
          </a:xfrm>
          <a:solidFill>
            <a:srgbClr val="0091D6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3638050" y="2317028"/>
              <a:ext cx="373015" cy="754508"/>
            </a:xfrm>
            <a:custGeom>
              <a:avLst/>
              <a:gdLst>
                <a:gd name="T0" fmla="*/ 8 w 112"/>
                <a:gd name="T1" fmla="*/ 0 h 226"/>
                <a:gd name="T2" fmla="*/ 15 w 112"/>
                <a:gd name="T3" fmla="*/ 126 h 226"/>
                <a:gd name="T4" fmla="*/ 61 w 112"/>
                <a:gd name="T5" fmla="*/ 226 h 226"/>
                <a:gd name="T6" fmla="*/ 112 w 112"/>
                <a:gd name="T7" fmla="*/ 226 h 226"/>
                <a:gd name="T8" fmla="*/ 71 w 112"/>
                <a:gd name="T9" fmla="*/ 145 h 226"/>
                <a:gd name="T10" fmla="*/ 56 w 112"/>
                <a:gd name="T11" fmla="*/ 0 h 226"/>
                <a:gd name="T12" fmla="*/ 8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64896" y="1545565"/>
              <a:ext cx="897215" cy="761573"/>
            </a:xfrm>
            <a:custGeom>
              <a:avLst/>
              <a:gdLst>
                <a:gd name="T0" fmla="*/ 48 w 269"/>
                <a:gd name="T1" fmla="*/ 228 h 228"/>
                <a:gd name="T2" fmla="*/ 91 w 269"/>
                <a:gd name="T3" fmla="*/ 130 h 228"/>
                <a:gd name="T4" fmla="*/ 269 w 269"/>
                <a:gd name="T5" fmla="*/ 46 h 228"/>
                <a:gd name="T6" fmla="*/ 269 w 269"/>
                <a:gd name="T7" fmla="*/ 0 h 228"/>
                <a:gd name="T8" fmla="*/ 50 w 269"/>
                <a:gd name="T9" fmla="*/ 110 h 228"/>
                <a:gd name="T10" fmla="*/ 0 w 269"/>
                <a:gd name="T11" fmla="*/ 228 h 228"/>
                <a:gd name="T12" fmla="*/ 48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47164" y="3081427"/>
              <a:ext cx="714946" cy="757334"/>
            </a:xfrm>
            <a:custGeom>
              <a:avLst/>
              <a:gdLst>
                <a:gd name="T0" fmla="*/ 108 w 214"/>
                <a:gd name="T1" fmla="*/ 146 h 227"/>
                <a:gd name="T2" fmla="*/ 82 w 214"/>
                <a:gd name="T3" fmla="*/ 51 h 227"/>
                <a:gd name="T4" fmla="*/ 51 w 214"/>
                <a:gd name="T5" fmla="*/ 0 h 227"/>
                <a:gd name="T6" fmla="*/ 0 w 214"/>
                <a:gd name="T7" fmla="*/ 0 h 227"/>
                <a:gd name="T8" fmla="*/ 47 w 214"/>
                <a:gd name="T9" fmla="*/ 82 h 227"/>
                <a:gd name="T10" fmla="*/ 65 w 214"/>
                <a:gd name="T11" fmla="*/ 158 h 227"/>
                <a:gd name="T12" fmla="*/ 85 w 214"/>
                <a:gd name="T13" fmla="*/ 205 h 227"/>
                <a:gd name="T14" fmla="*/ 109 w 214"/>
                <a:gd name="T15" fmla="*/ 227 h 227"/>
                <a:gd name="T16" fmla="*/ 214 w 214"/>
                <a:gd name="T17" fmla="*/ 227 h 227"/>
                <a:gd name="T18" fmla="*/ 214 w 214"/>
                <a:gd name="T19" fmla="*/ 184 h 227"/>
                <a:gd name="T20" fmla="*/ 126 w 214"/>
                <a:gd name="T21" fmla="*/ 184 h 227"/>
                <a:gd name="T22" fmla="*/ 108 w 214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227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123046" y="2317028"/>
              <a:ext cx="373015" cy="754508"/>
            </a:xfrm>
            <a:custGeom>
              <a:avLst/>
              <a:gdLst>
                <a:gd name="T0" fmla="*/ 104 w 112"/>
                <a:gd name="T1" fmla="*/ 0 h 226"/>
                <a:gd name="T2" fmla="*/ 97 w 112"/>
                <a:gd name="T3" fmla="*/ 126 h 226"/>
                <a:gd name="T4" fmla="*/ 51 w 112"/>
                <a:gd name="T5" fmla="*/ 226 h 226"/>
                <a:gd name="T6" fmla="*/ 0 w 112"/>
                <a:gd name="T7" fmla="*/ 226 h 226"/>
                <a:gd name="T8" fmla="*/ 41 w 112"/>
                <a:gd name="T9" fmla="*/ 145 h 226"/>
                <a:gd name="T10" fmla="*/ 57 w 112"/>
                <a:gd name="T11" fmla="*/ 0 h 226"/>
                <a:gd name="T12" fmla="*/ 104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572001" y="1545565"/>
              <a:ext cx="897215" cy="761573"/>
            </a:xfrm>
            <a:custGeom>
              <a:avLst/>
              <a:gdLst>
                <a:gd name="T0" fmla="*/ 221 w 269"/>
                <a:gd name="T1" fmla="*/ 228 h 228"/>
                <a:gd name="T2" fmla="*/ 178 w 269"/>
                <a:gd name="T3" fmla="*/ 130 h 228"/>
                <a:gd name="T4" fmla="*/ 0 w 269"/>
                <a:gd name="T5" fmla="*/ 46 h 228"/>
                <a:gd name="T6" fmla="*/ 0 w 269"/>
                <a:gd name="T7" fmla="*/ 0 h 228"/>
                <a:gd name="T8" fmla="*/ 219 w 269"/>
                <a:gd name="T9" fmla="*/ 110 h 228"/>
                <a:gd name="T10" fmla="*/ 269 w 269"/>
                <a:gd name="T11" fmla="*/ 228 h 228"/>
                <a:gd name="T12" fmla="*/ 221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4572001" y="3081427"/>
              <a:ext cx="717772" cy="757334"/>
            </a:xfrm>
            <a:custGeom>
              <a:avLst/>
              <a:gdLst>
                <a:gd name="T0" fmla="*/ 106 w 215"/>
                <a:gd name="T1" fmla="*/ 146 h 227"/>
                <a:gd name="T2" fmla="*/ 132 w 215"/>
                <a:gd name="T3" fmla="*/ 51 h 227"/>
                <a:gd name="T4" fmla="*/ 163 w 215"/>
                <a:gd name="T5" fmla="*/ 0 h 227"/>
                <a:gd name="T6" fmla="*/ 215 w 215"/>
                <a:gd name="T7" fmla="*/ 0 h 227"/>
                <a:gd name="T8" fmla="*/ 167 w 215"/>
                <a:gd name="T9" fmla="*/ 82 h 227"/>
                <a:gd name="T10" fmla="*/ 149 w 215"/>
                <a:gd name="T11" fmla="*/ 158 h 227"/>
                <a:gd name="T12" fmla="*/ 129 w 215"/>
                <a:gd name="T13" fmla="*/ 205 h 227"/>
                <a:gd name="T14" fmla="*/ 106 w 215"/>
                <a:gd name="T15" fmla="*/ 227 h 227"/>
                <a:gd name="T16" fmla="*/ 0 w 215"/>
                <a:gd name="T17" fmla="*/ 227 h 227"/>
                <a:gd name="T18" fmla="*/ 0 w 215"/>
                <a:gd name="T19" fmla="*/ 184 h 227"/>
                <a:gd name="T20" fmla="*/ 88 w 215"/>
                <a:gd name="T21" fmla="*/ 184 h 227"/>
                <a:gd name="T22" fmla="*/ 106 w 215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227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4165075" y="3924949"/>
              <a:ext cx="803961" cy="66408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4165075" y="4035158"/>
              <a:ext cx="803961" cy="66408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4165075" y="4148193"/>
              <a:ext cx="803961" cy="67821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4165075" y="4258402"/>
              <a:ext cx="803961" cy="237373"/>
            </a:xfrm>
            <a:custGeom>
              <a:avLst/>
              <a:gdLst>
                <a:gd name="T0" fmla="*/ 231 w 241"/>
                <a:gd name="T1" fmla="*/ 0 h 71"/>
                <a:gd name="T2" fmla="*/ 10 w 241"/>
                <a:gd name="T3" fmla="*/ 0 h 71"/>
                <a:gd name="T4" fmla="*/ 0 w 241"/>
                <a:gd name="T5" fmla="*/ 10 h 71"/>
                <a:gd name="T6" fmla="*/ 10 w 241"/>
                <a:gd name="T7" fmla="*/ 20 h 71"/>
                <a:gd name="T8" fmla="*/ 53 w 241"/>
                <a:gd name="T9" fmla="*/ 61 h 71"/>
                <a:gd name="T10" fmla="*/ 63 w 241"/>
                <a:gd name="T11" fmla="*/ 71 h 71"/>
                <a:gd name="T12" fmla="*/ 178 w 241"/>
                <a:gd name="T13" fmla="*/ 71 h 71"/>
                <a:gd name="T14" fmla="*/ 189 w 241"/>
                <a:gd name="T15" fmla="*/ 61 h 71"/>
                <a:gd name="T16" fmla="*/ 231 w 241"/>
                <a:gd name="T17" fmla="*/ 20 h 71"/>
                <a:gd name="T18" fmla="*/ 241 w 241"/>
                <a:gd name="T19" fmla="*/ 10 h 71"/>
                <a:gd name="T20" fmla="*/ 231 w 241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sp>
        <p:nvSpPr>
          <p:cNvPr id="17" name="Freeform 21"/>
          <p:cNvSpPr>
            <a:spLocks noEditPoints="1"/>
          </p:cNvSpPr>
          <p:nvPr/>
        </p:nvSpPr>
        <p:spPr bwMode="auto">
          <a:xfrm>
            <a:off x="3944832" y="4518836"/>
            <a:ext cx="350968" cy="336496"/>
          </a:xfrm>
          <a:custGeom>
            <a:avLst/>
            <a:gdLst>
              <a:gd name="T0" fmla="*/ 74 w 123"/>
              <a:gd name="T1" fmla="*/ 0 h 118"/>
              <a:gd name="T2" fmla="*/ 88 w 123"/>
              <a:gd name="T3" fmla="*/ 14 h 118"/>
              <a:gd name="T4" fmla="*/ 99 w 123"/>
              <a:gd name="T5" fmla="*/ 18 h 118"/>
              <a:gd name="T6" fmla="*/ 123 w 123"/>
              <a:gd name="T7" fmla="*/ 43 h 118"/>
              <a:gd name="T8" fmla="*/ 116 w 123"/>
              <a:gd name="T9" fmla="*/ 111 h 118"/>
              <a:gd name="T10" fmla="*/ 24 w 123"/>
              <a:gd name="T11" fmla="*/ 118 h 118"/>
              <a:gd name="T12" fmla="*/ 7 w 123"/>
              <a:gd name="T13" fmla="*/ 111 h 118"/>
              <a:gd name="T14" fmla="*/ 0 w 123"/>
              <a:gd name="T15" fmla="*/ 43 h 118"/>
              <a:gd name="T16" fmla="*/ 7 w 123"/>
              <a:gd name="T17" fmla="*/ 26 h 118"/>
              <a:gd name="T18" fmla="*/ 24 w 123"/>
              <a:gd name="T19" fmla="*/ 18 h 118"/>
              <a:gd name="T20" fmla="*/ 34 w 123"/>
              <a:gd name="T21" fmla="*/ 14 h 118"/>
              <a:gd name="T22" fmla="*/ 48 w 123"/>
              <a:gd name="T23" fmla="*/ 0 h 118"/>
              <a:gd name="T24" fmla="*/ 86 w 123"/>
              <a:gd name="T25" fmla="*/ 28 h 118"/>
              <a:gd name="T26" fmla="*/ 85 w 123"/>
              <a:gd name="T27" fmla="*/ 28 h 118"/>
              <a:gd name="T28" fmla="*/ 37 w 123"/>
              <a:gd name="T29" fmla="*/ 28 h 118"/>
              <a:gd name="T30" fmla="*/ 14 w 123"/>
              <a:gd name="T31" fmla="*/ 32 h 118"/>
              <a:gd name="T32" fmla="*/ 9 w 123"/>
              <a:gd name="T33" fmla="*/ 43 h 118"/>
              <a:gd name="T34" fmla="*/ 23 w 123"/>
              <a:gd name="T35" fmla="*/ 65 h 118"/>
              <a:gd name="T36" fmla="*/ 26 w 123"/>
              <a:gd name="T37" fmla="*/ 54 h 118"/>
              <a:gd name="T38" fmla="*/ 46 w 123"/>
              <a:gd name="T39" fmla="*/ 54 h 118"/>
              <a:gd name="T40" fmla="*/ 49 w 123"/>
              <a:gd name="T41" fmla="*/ 57 h 118"/>
              <a:gd name="T42" fmla="*/ 74 w 123"/>
              <a:gd name="T43" fmla="*/ 65 h 118"/>
              <a:gd name="T44" fmla="*/ 77 w 123"/>
              <a:gd name="T45" fmla="*/ 54 h 118"/>
              <a:gd name="T46" fmla="*/ 97 w 123"/>
              <a:gd name="T47" fmla="*/ 54 h 118"/>
              <a:gd name="T48" fmla="*/ 100 w 123"/>
              <a:gd name="T49" fmla="*/ 57 h 118"/>
              <a:gd name="T50" fmla="*/ 113 w 123"/>
              <a:gd name="T51" fmla="*/ 65 h 118"/>
              <a:gd name="T52" fmla="*/ 109 w 123"/>
              <a:gd name="T53" fmla="*/ 32 h 118"/>
              <a:gd name="T54" fmla="*/ 86 w 123"/>
              <a:gd name="T55" fmla="*/ 28 h 118"/>
              <a:gd name="T56" fmla="*/ 40 w 123"/>
              <a:gd name="T57" fmla="*/ 18 h 118"/>
              <a:gd name="T58" fmla="*/ 83 w 123"/>
              <a:gd name="T59" fmla="*/ 14 h 118"/>
              <a:gd name="T60" fmla="*/ 74 w 123"/>
              <a:gd name="T61" fmla="*/ 6 h 118"/>
              <a:gd name="T62" fmla="*/ 43 w 123"/>
              <a:gd name="T63" fmla="*/ 8 h 118"/>
              <a:gd name="T64" fmla="*/ 40 w 123"/>
              <a:gd name="T65" fmla="*/ 18 h 118"/>
              <a:gd name="T66" fmla="*/ 9 w 123"/>
              <a:gd name="T67" fmla="*/ 71 h 118"/>
              <a:gd name="T68" fmla="*/ 13 w 123"/>
              <a:gd name="T69" fmla="*/ 104 h 118"/>
              <a:gd name="T70" fmla="*/ 24 w 123"/>
              <a:gd name="T71" fmla="*/ 109 h 118"/>
              <a:gd name="T72" fmla="*/ 109 w 123"/>
              <a:gd name="T73" fmla="*/ 104 h 118"/>
              <a:gd name="T74" fmla="*/ 113 w 123"/>
              <a:gd name="T75" fmla="*/ 71 h 118"/>
              <a:gd name="T76" fmla="*/ 100 w 123"/>
              <a:gd name="T77" fmla="*/ 80 h 118"/>
              <a:gd name="T78" fmla="*/ 97 w 123"/>
              <a:gd name="T79" fmla="*/ 82 h 118"/>
              <a:gd name="T80" fmla="*/ 74 w 123"/>
              <a:gd name="T81" fmla="*/ 80 h 118"/>
              <a:gd name="T82" fmla="*/ 74 w 123"/>
              <a:gd name="T83" fmla="*/ 71 h 118"/>
              <a:gd name="T84" fmla="*/ 49 w 123"/>
              <a:gd name="T85" fmla="*/ 80 h 118"/>
              <a:gd name="T86" fmla="*/ 46 w 123"/>
              <a:gd name="T87" fmla="*/ 82 h 118"/>
              <a:gd name="T88" fmla="*/ 23 w 123"/>
              <a:gd name="T89" fmla="*/ 80 h 118"/>
              <a:gd name="T90" fmla="*/ 23 w 123"/>
              <a:gd name="T91" fmla="*/ 71 h 118"/>
              <a:gd name="T92" fmla="*/ 43 w 123"/>
              <a:gd name="T93" fmla="*/ 60 h 118"/>
              <a:gd name="T94" fmla="*/ 28 w 123"/>
              <a:gd name="T95" fmla="*/ 60 h 118"/>
              <a:gd name="T96" fmla="*/ 28 w 123"/>
              <a:gd name="T97" fmla="*/ 68 h 118"/>
              <a:gd name="T98" fmla="*/ 28 w 123"/>
              <a:gd name="T99" fmla="*/ 77 h 118"/>
              <a:gd name="T100" fmla="*/ 43 w 123"/>
              <a:gd name="T101" fmla="*/ 68 h 118"/>
              <a:gd name="T102" fmla="*/ 43 w 123"/>
              <a:gd name="T103" fmla="*/ 68 h 118"/>
              <a:gd name="T104" fmla="*/ 94 w 123"/>
              <a:gd name="T105" fmla="*/ 60 h 118"/>
              <a:gd name="T106" fmla="*/ 80 w 123"/>
              <a:gd name="T107" fmla="*/ 60 h 118"/>
              <a:gd name="T108" fmla="*/ 80 w 123"/>
              <a:gd name="T109" fmla="*/ 68 h 118"/>
              <a:gd name="T110" fmla="*/ 80 w 123"/>
              <a:gd name="T111" fmla="*/ 77 h 118"/>
              <a:gd name="T112" fmla="*/ 94 w 123"/>
              <a:gd name="T113" fmla="*/ 68 h 118"/>
              <a:gd name="T114" fmla="*/ 94 w 123"/>
              <a:gd name="T115" fmla="*/ 6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118">
                <a:moveTo>
                  <a:pt x="48" y="0"/>
                </a:moveTo>
                <a:cubicBezTo>
                  <a:pt x="74" y="0"/>
                  <a:pt x="74" y="0"/>
                  <a:pt x="74" y="0"/>
                </a:cubicBezTo>
                <a:cubicBezTo>
                  <a:pt x="78" y="0"/>
                  <a:pt x="82" y="2"/>
                  <a:pt x="84" y="4"/>
                </a:cubicBezTo>
                <a:cubicBezTo>
                  <a:pt x="87" y="7"/>
                  <a:pt x="88" y="10"/>
                  <a:pt x="88" y="14"/>
                </a:cubicBezTo>
                <a:cubicBezTo>
                  <a:pt x="88" y="18"/>
                  <a:pt x="88" y="18"/>
                  <a:pt x="88" y="18"/>
                </a:cubicBezTo>
                <a:cubicBezTo>
                  <a:pt x="99" y="18"/>
                  <a:pt x="99" y="18"/>
                  <a:pt x="99" y="18"/>
                </a:cubicBezTo>
                <a:cubicBezTo>
                  <a:pt x="105" y="18"/>
                  <a:pt x="111" y="21"/>
                  <a:pt x="116" y="26"/>
                </a:cubicBezTo>
                <a:cubicBezTo>
                  <a:pt x="120" y="30"/>
                  <a:pt x="123" y="36"/>
                  <a:pt x="123" y="43"/>
                </a:cubicBezTo>
                <a:cubicBezTo>
                  <a:pt x="123" y="94"/>
                  <a:pt x="123" y="94"/>
                  <a:pt x="123" y="94"/>
                </a:cubicBezTo>
                <a:cubicBezTo>
                  <a:pt x="123" y="101"/>
                  <a:pt x="120" y="107"/>
                  <a:pt x="116" y="111"/>
                </a:cubicBezTo>
                <a:cubicBezTo>
                  <a:pt x="111" y="115"/>
                  <a:pt x="105" y="118"/>
                  <a:pt x="99" y="11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18" y="118"/>
                  <a:pt x="11" y="115"/>
                  <a:pt x="7" y="111"/>
                </a:cubicBezTo>
                <a:cubicBezTo>
                  <a:pt x="7" y="111"/>
                  <a:pt x="7" y="111"/>
                  <a:pt x="7" y="111"/>
                </a:cubicBezTo>
                <a:cubicBezTo>
                  <a:pt x="3" y="106"/>
                  <a:pt x="0" y="100"/>
                  <a:pt x="0" y="94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6"/>
                  <a:pt x="3" y="30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1" y="21"/>
                  <a:pt x="18" y="18"/>
                  <a:pt x="2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0"/>
                  <a:pt x="36" y="7"/>
                  <a:pt x="39" y="4"/>
                </a:cubicBezTo>
                <a:cubicBezTo>
                  <a:pt x="41" y="2"/>
                  <a:pt x="44" y="0"/>
                  <a:pt x="48" y="0"/>
                </a:cubicBezTo>
                <a:close/>
                <a:moveTo>
                  <a:pt x="86" y="28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28"/>
                  <a:pt x="86" y="28"/>
                  <a:pt x="85" y="28"/>
                </a:cubicBezTo>
                <a:cubicBezTo>
                  <a:pt x="85" y="28"/>
                  <a:pt x="85" y="28"/>
                  <a:pt x="85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0" y="28"/>
                  <a:pt x="16" y="29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1" y="35"/>
                  <a:pt x="9" y="39"/>
                  <a:pt x="9" y="43"/>
                </a:cubicBezTo>
                <a:cubicBezTo>
                  <a:pt x="9" y="65"/>
                  <a:pt x="9" y="65"/>
                  <a:pt x="9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57"/>
                  <a:pt x="23" y="57"/>
                  <a:pt x="23" y="57"/>
                </a:cubicBezTo>
                <a:cubicBezTo>
                  <a:pt x="23" y="55"/>
                  <a:pt x="24" y="54"/>
                  <a:pt x="26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46" y="54"/>
                  <a:pt x="46" y="54"/>
                  <a:pt x="46" y="54"/>
                </a:cubicBezTo>
                <a:cubicBezTo>
                  <a:pt x="48" y="54"/>
                  <a:pt x="49" y="55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5"/>
                  <a:pt x="49" y="65"/>
                  <a:pt x="49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5"/>
                  <a:pt x="75" y="54"/>
                  <a:pt x="77" y="54"/>
                </a:cubicBezTo>
                <a:cubicBezTo>
                  <a:pt x="77" y="54"/>
                  <a:pt x="77" y="54"/>
                  <a:pt x="77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5"/>
                  <a:pt x="100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39"/>
                  <a:pt x="112" y="35"/>
                  <a:pt x="109" y="32"/>
                </a:cubicBezTo>
                <a:cubicBezTo>
                  <a:pt x="106" y="29"/>
                  <a:pt x="103" y="28"/>
                  <a:pt x="99" y="28"/>
                </a:cubicBezTo>
                <a:cubicBezTo>
                  <a:pt x="86" y="28"/>
                  <a:pt x="86" y="28"/>
                  <a:pt x="86" y="28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12"/>
                  <a:pt x="82" y="10"/>
                  <a:pt x="80" y="8"/>
                </a:cubicBezTo>
                <a:cubicBezTo>
                  <a:pt x="79" y="7"/>
                  <a:pt x="77" y="6"/>
                  <a:pt x="74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6" y="6"/>
                  <a:pt x="44" y="7"/>
                  <a:pt x="43" y="8"/>
                </a:cubicBezTo>
                <a:cubicBezTo>
                  <a:pt x="41" y="10"/>
                  <a:pt x="40" y="12"/>
                  <a:pt x="40" y="14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9" y="71"/>
                </a:moveTo>
                <a:cubicBezTo>
                  <a:pt x="9" y="71"/>
                  <a:pt x="9" y="71"/>
                  <a:pt x="9" y="71"/>
                </a:cubicBezTo>
                <a:cubicBezTo>
                  <a:pt x="9" y="94"/>
                  <a:pt x="9" y="94"/>
                  <a:pt x="9" y="94"/>
                </a:cubicBezTo>
                <a:cubicBezTo>
                  <a:pt x="9" y="98"/>
                  <a:pt x="11" y="102"/>
                  <a:pt x="13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07"/>
                  <a:pt x="20" y="109"/>
                  <a:pt x="24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09"/>
                  <a:pt x="106" y="107"/>
                  <a:pt x="109" y="104"/>
                </a:cubicBezTo>
                <a:cubicBezTo>
                  <a:pt x="112" y="102"/>
                  <a:pt x="113" y="98"/>
                  <a:pt x="113" y="94"/>
                </a:cubicBezTo>
                <a:cubicBezTo>
                  <a:pt x="113" y="71"/>
                  <a:pt x="113" y="71"/>
                  <a:pt x="113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81"/>
                  <a:pt x="99" y="82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7" y="82"/>
                  <a:pt x="77" y="82"/>
                  <a:pt x="77" y="82"/>
                </a:cubicBezTo>
                <a:cubicBezTo>
                  <a:pt x="75" y="82"/>
                  <a:pt x="74" y="81"/>
                  <a:pt x="74" y="80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1"/>
                  <a:pt x="74" y="71"/>
                  <a:pt x="74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1"/>
                  <a:pt x="48" y="82"/>
                  <a:pt x="46" y="82"/>
                </a:cubicBezTo>
                <a:cubicBezTo>
                  <a:pt x="46" y="82"/>
                  <a:pt x="46" y="82"/>
                  <a:pt x="46" y="82"/>
                </a:cubicBezTo>
                <a:cubicBezTo>
                  <a:pt x="26" y="82"/>
                  <a:pt x="26" y="82"/>
                  <a:pt x="26" y="82"/>
                </a:cubicBezTo>
                <a:cubicBezTo>
                  <a:pt x="24" y="82"/>
                  <a:pt x="23" y="81"/>
                  <a:pt x="23" y="80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1"/>
                  <a:pt x="23" y="71"/>
                  <a:pt x="23" y="71"/>
                </a:cubicBezTo>
                <a:cubicBezTo>
                  <a:pt x="9" y="71"/>
                  <a:pt x="9" y="71"/>
                  <a:pt x="9" y="71"/>
                </a:cubicBezTo>
                <a:close/>
                <a:moveTo>
                  <a:pt x="43" y="60"/>
                </a:moveTo>
                <a:cubicBezTo>
                  <a:pt x="43" y="60"/>
                  <a:pt x="43" y="60"/>
                  <a:pt x="4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8" y="77"/>
                  <a:pt x="28" y="77"/>
                  <a:pt x="28" y="77"/>
                </a:cubicBezTo>
                <a:cubicBezTo>
                  <a:pt x="43" y="77"/>
                  <a:pt x="43" y="77"/>
                  <a:pt x="43" y="77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0"/>
                  <a:pt x="43" y="60"/>
                  <a:pt x="43" y="60"/>
                </a:cubicBezTo>
                <a:close/>
                <a:moveTo>
                  <a:pt x="94" y="60"/>
                </a:moveTo>
                <a:cubicBezTo>
                  <a:pt x="94" y="60"/>
                  <a:pt x="94" y="60"/>
                  <a:pt x="94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77"/>
                  <a:pt x="80" y="77"/>
                  <a:pt x="80" y="77"/>
                </a:cubicBezTo>
                <a:cubicBezTo>
                  <a:pt x="94" y="77"/>
                  <a:pt x="94" y="77"/>
                  <a:pt x="94" y="77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0"/>
                  <a:pt x="94" y="60"/>
                  <a:pt x="94" y="60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7824192" y="4541465"/>
            <a:ext cx="350968" cy="319608"/>
          </a:xfrm>
          <a:custGeom>
            <a:avLst/>
            <a:gdLst>
              <a:gd name="T0" fmla="*/ 77 w 123"/>
              <a:gd name="T1" fmla="*/ 52 h 112"/>
              <a:gd name="T2" fmla="*/ 81 w 123"/>
              <a:gd name="T3" fmla="*/ 68 h 112"/>
              <a:gd name="T4" fmla="*/ 81 w 123"/>
              <a:gd name="T5" fmla="*/ 76 h 112"/>
              <a:gd name="T6" fmla="*/ 87 w 123"/>
              <a:gd name="T7" fmla="*/ 70 h 112"/>
              <a:gd name="T8" fmla="*/ 81 w 123"/>
              <a:gd name="T9" fmla="*/ 48 h 112"/>
              <a:gd name="T10" fmla="*/ 63 w 123"/>
              <a:gd name="T11" fmla="*/ 45 h 112"/>
              <a:gd name="T12" fmla="*/ 119 w 123"/>
              <a:gd name="T13" fmla="*/ 103 h 112"/>
              <a:gd name="T14" fmla="*/ 115 w 123"/>
              <a:gd name="T15" fmla="*/ 103 h 112"/>
              <a:gd name="T16" fmla="*/ 119 w 123"/>
              <a:gd name="T17" fmla="*/ 29 h 112"/>
              <a:gd name="T18" fmla="*/ 119 w 123"/>
              <a:gd name="T19" fmla="*/ 19 h 112"/>
              <a:gd name="T20" fmla="*/ 74 w 123"/>
              <a:gd name="T21" fmla="*/ 13 h 112"/>
              <a:gd name="T22" fmla="*/ 62 w 123"/>
              <a:gd name="T23" fmla="*/ 0 h 112"/>
              <a:gd name="T24" fmla="*/ 49 w 123"/>
              <a:gd name="T25" fmla="*/ 13 h 112"/>
              <a:gd name="T26" fmla="*/ 5 w 123"/>
              <a:gd name="T27" fmla="*/ 19 h 112"/>
              <a:gd name="T28" fmla="*/ 5 w 123"/>
              <a:gd name="T29" fmla="*/ 29 h 112"/>
              <a:gd name="T30" fmla="*/ 8 w 123"/>
              <a:gd name="T31" fmla="*/ 103 h 112"/>
              <a:gd name="T32" fmla="*/ 0 w 123"/>
              <a:gd name="T33" fmla="*/ 108 h 112"/>
              <a:gd name="T34" fmla="*/ 119 w 123"/>
              <a:gd name="T35" fmla="*/ 112 h 112"/>
              <a:gd name="T36" fmla="*/ 119 w 123"/>
              <a:gd name="T37" fmla="*/ 103 h 112"/>
              <a:gd name="T38" fmla="*/ 57 w 123"/>
              <a:gd name="T39" fmla="*/ 8 h 112"/>
              <a:gd name="T40" fmla="*/ 67 w 123"/>
              <a:gd name="T41" fmla="*/ 8 h 112"/>
              <a:gd name="T42" fmla="*/ 67 w 123"/>
              <a:gd name="T43" fmla="*/ 17 h 112"/>
              <a:gd name="T44" fmla="*/ 62 w 123"/>
              <a:gd name="T45" fmla="*/ 19 h 112"/>
              <a:gd name="T46" fmla="*/ 55 w 123"/>
              <a:gd name="T47" fmla="*/ 13 h 112"/>
              <a:gd name="T48" fmla="*/ 109 w 123"/>
              <a:gd name="T49" fmla="*/ 103 h 112"/>
              <a:gd name="T50" fmla="*/ 14 w 123"/>
              <a:gd name="T51" fmla="*/ 103 h 112"/>
              <a:gd name="T52" fmla="*/ 109 w 123"/>
              <a:gd name="T53" fmla="*/ 29 h 112"/>
              <a:gd name="T54" fmla="*/ 58 w 123"/>
              <a:gd name="T55" fmla="*/ 90 h 112"/>
              <a:gd name="T56" fmla="*/ 69 w 123"/>
              <a:gd name="T57" fmla="*/ 87 h 112"/>
              <a:gd name="T58" fmla="*/ 77 w 123"/>
              <a:gd name="T59" fmla="*/ 79 h 112"/>
              <a:gd name="T60" fmla="*/ 76 w 123"/>
              <a:gd name="T61" fmla="*/ 75 h 112"/>
              <a:gd name="T62" fmla="*/ 61 w 123"/>
              <a:gd name="T63" fmla="*/ 49 h 112"/>
              <a:gd name="T64" fmla="*/ 43 w 123"/>
              <a:gd name="T65" fmla="*/ 52 h 112"/>
              <a:gd name="T66" fmla="*/ 43 w 123"/>
              <a:gd name="T67" fmla="*/ 83 h 112"/>
              <a:gd name="T68" fmla="*/ 47 w 123"/>
              <a:gd name="T69" fmla="*/ 56 h 112"/>
              <a:gd name="T70" fmla="*/ 55 w 123"/>
              <a:gd name="T71" fmla="*/ 52 h 112"/>
              <a:gd name="T72" fmla="*/ 57 w 123"/>
              <a:gd name="T73" fmla="*/ 70 h 112"/>
              <a:gd name="T74" fmla="*/ 66 w 123"/>
              <a:gd name="T75" fmla="*/ 82 h 112"/>
              <a:gd name="T76" fmla="*/ 58 w 123"/>
              <a:gd name="T77" fmla="*/ 84 h 112"/>
              <a:gd name="T78" fmla="*/ 42 w 123"/>
              <a:gd name="T79" fmla="*/ 6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" h="112">
                <a:moveTo>
                  <a:pt x="66" y="48"/>
                </a:moveTo>
                <a:cubicBezTo>
                  <a:pt x="70" y="48"/>
                  <a:pt x="74" y="49"/>
                  <a:pt x="77" y="52"/>
                </a:cubicBezTo>
                <a:cubicBezTo>
                  <a:pt x="80" y="55"/>
                  <a:pt x="82" y="59"/>
                  <a:pt x="82" y="64"/>
                </a:cubicBezTo>
                <a:cubicBezTo>
                  <a:pt x="82" y="65"/>
                  <a:pt x="82" y="67"/>
                  <a:pt x="81" y="68"/>
                </a:cubicBezTo>
                <a:cubicBezTo>
                  <a:pt x="81" y="69"/>
                  <a:pt x="80" y="71"/>
                  <a:pt x="80" y="72"/>
                </a:cubicBezTo>
                <a:cubicBezTo>
                  <a:pt x="79" y="73"/>
                  <a:pt x="79" y="75"/>
                  <a:pt x="81" y="76"/>
                </a:cubicBezTo>
                <a:cubicBezTo>
                  <a:pt x="82" y="77"/>
                  <a:pt x="84" y="76"/>
                  <a:pt x="85" y="75"/>
                </a:cubicBezTo>
                <a:cubicBezTo>
                  <a:pt x="86" y="73"/>
                  <a:pt x="86" y="71"/>
                  <a:pt x="87" y="70"/>
                </a:cubicBezTo>
                <a:cubicBezTo>
                  <a:pt x="87" y="68"/>
                  <a:pt x="87" y="66"/>
                  <a:pt x="87" y="64"/>
                </a:cubicBezTo>
                <a:cubicBezTo>
                  <a:pt x="87" y="58"/>
                  <a:pt x="85" y="52"/>
                  <a:pt x="81" y="48"/>
                </a:cubicBezTo>
                <a:cubicBezTo>
                  <a:pt x="77" y="44"/>
                  <a:pt x="72" y="42"/>
                  <a:pt x="66" y="42"/>
                </a:cubicBezTo>
                <a:cubicBezTo>
                  <a:pt x="64" y="42"/>
                  <a:pt x="63" y="43"/>
                  <a:pt x="63" y="45"/>
                </a:cubicBezTo>
                <a:cubicBezTo>
                  <a:pt x="63" y="46"/>
                  <a:pt x="64" y="48"/>
                  <a:pt x="66" y="48"/>
                </a:cubicBezTo>
                <a:close/>
                <a:moveTo>
                  <a:pt x="119" y="103"/>
                </a:moveTo>
                <a:cubicBezTo>
                  <a:pt x="119" y="103"/>
                  <a:pt x="119" y="103"/>
                  <a:pt x="119" y="103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1" y="29"/>
                  <a:pt x="123" y="27"/>
                  <a:pt x="123" y="24"/>
                </a:cubicBezTo>
                <a:cubicBezTo>
                  <a:pt x="123" y="21"/>
                  <a:pt x="121" y="19"/>
                  <a:pt x="119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4" y="17"/>
                  <a:pt x="74" y="15"/>
                  <a:pt x="74" y="13"/>
                </a:cubicBezTo>
                <a:cubicBezTo>
                  <a:pt x="74" y="9"/>
                  <a:pt x="73" y="6"/>
                  <a:pt x="71" y="4"/>
                </a:cubicBezTo>
                <a:cubicBezTo>
                  <a:pt x="68" y="2"/>
                  <a:pt x="65" y="0"/>
                  <a:pt x="62" y="0"/>
                </a:cubicBezTo>
                <a:cubicBezTo>
                  <a:pt x="58" y="0"/>
                  <a:pt x="55" y="2"/>
                  <a:pt x="53" y="4"/>
                </a:cubicBezTo>
                <a:cubicBezTo>
                  <a:pt x="51" y="6"/>
                  <a:pt x="49" y="9"/>
                  <a:pt x="49" y="13"/>
                </a:cubicBezTo>
                <a:cubicBezTo>
                  <a:pt x="49" y="15"/>
                  <a:pt x="50" y="17"/>
                  <a:pt x="51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1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103"/>
                  <a:pt x="8" y="103"/>
                  <a:pt x="8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2" y="103"/>
                  <a:pt x="0" y="105"/>
                  <a:pt x="0" y="108"/>
                </a:cubicBezTo>
                <a:cubicBezTo>
                  <a:pt x="0" y="110"/>
                  <a:pt x="2" y="112"/>
                  <a:pt x="5" y="112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21" y="112"/>
                  <a:pt x="123" y="110"/>
                  <a:pt x="123" y="108"/>
                </a:cubicBezTo>
                <a:cubicBezTo>
                  <a:pt x="123" y="105"/>
                  <a:pt x="121" y="103"/>
                  <a:pt x="119" y="103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58" y="7"/>
                  <a:pt x="60" y="6"/>
                  <a:pt x="62" y="6"/>
                </a:cubicBezTo>
                <a:cubicBezTo>
                  <a:pt x="64" y="6"/>
                  <a:pt x="65" y="7"/>
                  <a:pt x="67" y="8"/>
                </a:cubicBezTo>
                <a:cubicBezTo>
                  <a:pt x="68" y="9"/>
                  <a:pt x="69" y="11"/>
                  <a:pt x="69" y="13"/>
                </a:cubicBezTo>
                <a:cubicBezTo>
                  <a:pt x="69" y="14"/>
                  <a:pt x="68" y="16"/>
                  <a:pt x="67" y="17"/>
                </a:cubicBezTo>
                <a:cubicBezTo>
                  <a:pt x="65" y="18"/>
                  <a:pt x="64" y="19"/>
                  <a:pt x="62" y="19"/>
                </a:cubicBezTo>
                <a:cubicBezTo>
                  <a:pt x="62" y="19"/>
                  <a:pt x="62" y="19"/>
                  <a:pt x="62" y="19"/>
                </a:cubicBezTo>
                <a:cubicBezTo>
                  <a:pt x="60" y="19"/>
                  <a:pt x="58" y="18"/>
                  <a:pt x="57" y="17"/>
                </a:cubicBezTo>
                <a:cubicBezTo>
                  <a:pt x="56" y="16"/>
                  <a:pt x="55" y="14"/>
                  <a:pt x="55" y="13"/>
                </a:cubicBezTo>
                <a:cubicBezTo>
                  <a:pt x="55" y="11"/>
                  <a:pt x="56" y="9"/>
                  <a:pt x="57" y="8"/>
                </a:cubicBezTo>
                <a:close/>
                <a:moveTo>
                  <a:pt x="109" y="103"/>
                </a:moveTo>
                <a:cubicBezTo>
                  <a:pt x="109" y="103"/>
                  <a:pt x="109" y="103"/>
                  <a:pt x="109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4" y="29"/>
                  <a:pt x="14" y="29"/>
                  <a:pt x="14" y="29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109" y="103"/>
                  <a:pt x="109" y="103"/>
                  <a:pt x="109" y="103"/>
                </a:cubicBezTo>
                <a:close/>
                <a:moveTo>
                  <a:pt x="58" y="90"/>
                </a:moveTo>
                <a:cubicBezTo>
                  <a:pt x="58" y="90"/>
                  <a:pt x="58" y="90"/>
                  <a:pt x="58" y="90"/>
                </a:cubicBezTo>
                <a:cubicBezTo>
                  <a:pt x="62" y="90"/>
                  <a:pt x="66" y="89"/>
                  <a:pt x="69" y="87"/>
                </a:cubicBezTo>
                <a:cubicBezTo>
                  <a:pt x="69" y="87"/>
                  <a:pt x="69" y="87"/>
                  <a:pt x="69" y="87"/>
                </a:cubicBezTo>
                <a:cubicBezTo>
                  <a:pt x="72" y="85"/>
                  <a:pt x="75" y="82"/>
                  <a:pt x="77" y="79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77"/>
                  <a:pt x="77" y="75"/>
                  <a:pt x="76" y="75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7"/>
                  <a:pt x="60" y="46"/>
                  <a:pt x="58" y="46"/>
                </a:cubicBezTo>
                <a:cubicBezTo>
                  <a:pt x="52" y="46"/>
                  <a:pt x="46" y="48"/>
                  <a:pt x="43" y="52"/>
                </a:cubicBezTo>
                <a:cubicBezTo>
                  <a:pt x="39" y="56"/>
                  <a:pt x="36" y="62"/>
                  <a:pt x="36" y="68"/>
                </a:cubicBezTo>
                <a:cubicBezTo>
                  <a:pt x="36" y="74"/>
                  <a:pt x="39" y="79"/>
                  <a:pt x="43" y="83"/>
                </a:cubicBezTo>
                <a:cubicBezTo>
                  <a:pt x="46" y="87"/>
                  <a:pt x="52" y="90"/>
                  <a:pt x="58" y="90"/>
                </a:cubicBezTo>
                <a:close/>
                <a:moveTo>
                  <a:pt x="47" y="56"/>
                </a:moveTo>
                <a:cubicBezTo>
                  <a:pt x="47" y="56"/>
                  <a:pt x="47" y="56"/>
                  <a:pt x="47" y="56"/>
                </a:cubicBezTo>
                <a:cubicBezTo>
                  <a:pt x="49" y="54"/>
                  <a:pt x="52" y="52"/>
                  <a:pt x="55" y="52"/>
                </a:cubicBezTo>
                <a:cubicBezTo>
                  <a:pt x="55" y="68"/>
                  <a:pt x="55" y="68"/>
                  <a:pt x="55" y="68"/>
                </a:cubicBezTo>
                <a:cubicBezTo>
                  <a:pt x="55" y="69"/>
                  <a:pt x="56" y="70"/>
                  <a:pt x="57" y="70"/>
                </a:cubicBezTo>
                <a:cubicBezTo>
                  <a:pt x="70" y="78"/>
                  <a:pt x="70" y="78"/>
                  <a:pt x="70" y="78"/>
                </a:cubicBezTo>
                <a:cubicBezTo>
                  <a:pt x="69" y="80"/>
                  <a:pt x="68" y="81"/>
                  <a:pt x="66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4" y="83"/>
                  <a:pt x="61" y="84"/>
                  <a:pt x="58" y="84"/>
                </a:cubicBezTo>
                <a:cubicBezTo>
                  <a:pt x="54" y="84"/>
                  <a:pt x="50" y="82"/>
                  <a:pt x="47" y="79"/>
                </a:cubicBezTo>
                <a:cubicBezTo>
                  <a:pt x="44" y="76"/>
                  <a:pt x="42" y="72"/>
                  <a:pt x="42" y="68"/>
                </a:cubicBezTo>
                <a:cubicBezTo>
                  <a:pt x="42" y="63"/>
                  <a:pt x="44" y="59"/>
                  <a:pt x="47" y="56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3948450" y="3431001"/>
            <a:ext cx="343733" cy="343730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8 w 121"/>
              <a:gd name="T5" fmla="*/ 13 h 121"/>
              <a:gd name="T6" fmla="*/ 119 w 121"/>
              <a:gd name="T7" fmla="*/ 16 h 121"/>
              <a:gd name="T8" fmla="*/ 120 w 121"/>
              <a:gd name="T9" fmla="*/ 17 h 121"/>
              <a:gd name="T10" fmla="*/ 105 w 121"/>
              <a:gd name="T11" fmla="*/ 36 h 121"/>
              <a:gd name="T12" fmla="*/ 93 w 121"/>
              <a:gd name="T13" fmla="*/ 35 h 121"/>
              <a:gd name="T14" fmla="*/ 96 w 121"/>
              <a:gd name="T15" fmla="*/ 62 h 121"/>
              <a:gd name="T16" fmla="*/ 85 w 121"/>
              <a:gd name="T17" fmla="*/ 88 h 121"/>
              <a:gd name="T18" fmla="*/ 33 w 121"/>
              <a:gd name="T19" fmla="*/ 88 h 121"/>
              <a:gd name="T20" fmla="*/ 33 w 121"/>
              <a:gd name="T21" fmla="*/ 35 h 121"/>
              <a:gd name="T22" fmla="*/ 82 w 121"/>
              <a:gd name="T23" fmla="*/ 32 h 121"/>
              <a:gd name="T24" fmla="*/ 84 w 121"/>
              <a:gd name="T25" fmla="*/ 19 h 121"/>
              <a:gd name="T26" fmla="*/ 107 w 121"/>
              <a:gd name="T27" fmla="*/ 47 h 121"/>
              <a:gd name="T28" fmla="*/ 109 w 121"/>
              <a:gd name="T29" fmla="*/ 54 h 121"/>
              <a:gd name="T30" fmla="*/ 95 w 121"/>
              <a:gd name="T31" fmla="*/ 97 h 121"/>
              <a:gd name="T32" fmla="*/ 24 w 121"/>
              <a:gd name="T33" fmla="*/ 97 h 121"/>
              <a:gd name="T34" fmla="*/ 24 w 121"/>
              <a:gd name="T35" fmla="*/ 26 h 121"/>
              <a:gd name="T36" fmla="*/ 67 w 121"/>
              <a:gd name="T37" fmla="*/ 12 h 121"/>
              <a:gd name="T38" fmla="*/ 80 w 121"/>
              <a:gd name="T39" fmla="*/ 10 h 121"/>
              <a:gd name="T40" fmla="*/ 68 w 121"/>
              <a:gd name="T41" fmla="*/ 3 h 121"/>
              <a:gd name="T42" fmla="*/ 17 w 121"/>
              <a:gd name="T43" fmla="*/ 19 h 121"/>
              <a:gd name="T44" fmla="*/ 17 w 121"/>
              <a:gd name="T45" fmla="*/ 104 h 121"/>
              <a:gd name="T46" fmla="*/ 102 w 121"/>
              <a:gd name="T47" fmla="*/ 104 h 121"/>
              <a:gd name="T48" fmla="*/ 118 w 121"/>
              <a:gd name="T49" fmla="*/ 53 h 121"/>
              <a:gd name="T50" fmla="*/ 111 w 121"/>
              <a:gd name="T51" fmla="*/ 41 h 121"/>
              <a:gd name="T52" fmla="*/ 59 w 121"/>
              <a:gd name="T53" fmla="*/ 45 h 121"/>
              <a:gd name="T54" fmla="*/ 68 w 121"/>
              <a:gd name="T55" fmla="*/ 47 h 121"/>
              <a:gd name="T56" fmla="*/ 59 w 121"/>
              <a:gd name="T57" fmla="*/ 30 h 121"/>
              <a:gd name="T58" fmla="*/ 37 w 121"/>
              <a:gd name="T59" fmla="*/ 39 h 121"/>
              <a:gd name="T60" fmla="*/ 28 w 121"/>
              <a:gd name="T61" fmla="*/ 62 h 121"/>
              <a:gd name="T62" fmla="*/ 59 w 121"/>
              <a:gd name="T63" fmla="*/ 93 h 121"/>
              <a:gd name="T64" fmla="*/ 82 w 121"/>
              <a:gd name="T65" fmla="*/ 84 h 121"/>
              <a:gd name="T66" fmla="*/ 85 w 121"/>
              <a:gd name="T67" fmla="*/ 43 h 121"/>
              <a:gd name="T68" fmla="*/ 76 w 121"/>
              <a:gd name="T69" fmla="*/ 62 h 121"/>
              <a:gd name="T70" fmla="*/ 71 w 121"/>
              <a:gd name="T71" fmla="*/ 74 h 121"/>
              <a:gd name="T72" fmla="*/ 47 w 121"/>
              <a:gd name="T73" fmla="*/ 74 h 121"/>
              <a:gd name="T74" fmla="*/ 47 w 121"/>
              <a:gd name="T75" fmla="*/ 50 h 121"/>
              <a:gd name="T76" fmla="*/ 59 w 121"/>
              <a:gd name="T77" fmla="*/ 45 h 121"/>
              <a:gd name="T78" fmla="*/ 63 w 121"/>
              <a:gd name="T79" fmla="*/ 51 h 121"/>
              <a:gd name="T80" fmla="*/ 51 w 121"/>
              <a:gd name="T81" fmla="*/ 54 h 121"/>
              <a:gd name="T82" fmla="*/ 51 w 121"/>
              <a:gd name="T83" fmla="*/ 70 h 121"/>
              <a:gd name="T84" fmla="*/ 67 w 121"/>
              <a:gd name="T85" fmla="*/ 70 h 121"/>
              <a:gd name="T86" fmla="*/ 71 w 121"/>
              <a:gd name="T87" fmla="*/ 62 h 121"/>
              <a:gd name="T88" fmla="*/ 63 w 121"/>
              <a:gd name="T89" fmla="*/ 65 h 121"/>
              <a:gd name="T90" fmla="*/ 56 w 121"/>
              <a:gd name="T91" fmla="*/ 58 h 121"/>
              <a:gd name="T92" fmla="*/ 101 w 121"/>
              <a:gd name="T93" fmla="*/ 8 h 121"/>
              <a:gd name="T94" fmla="*/ 90 w 121"/>
              <a:gd name="T95" fmla="*/ 19 h 121"/>
              <a:gd name="T96" fmla="*/ 103 w 121"/>
              <a:gd name="T97" fmla="*/ 14 h 121"/>
              <a:gd name="T98" fmla="*/ 107 w 121"/>
              <a:gd name="T99" fmla="*/ 18 h 121"/>
              <a:gd name="T100" fmla="*/ 96 w 121"/>
              <a:gd name="T101" fmla="*/ 29 h 121"/>
              <a:gd name="T102" fmla="*/ 113 w 121"/>
              <a:gd name="T103" fmla="*/ 2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1" h="121">
                <a:moveTo>
                  <a:pt x="85" y="16"/>
                </a:moveTo>
                <a:cubicBezTo>
                  <a:pt x="100" y="1"/>
                  <a:pt x="100" y="1"/>
                  <a:pt x="100" y="1"/>
                </a:cubicBezTo>
                <a:cubicBezTo>
                  <a:pt x="101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19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4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1"/>
                  <a:pt x="27" y="42"/>
                  <a:pt x="33" y="35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7"/>
                  <a:pt x="82" y="32"/>
                </a:cubicBezTo>
                <a:cubicBezTo>
                  <a:pt x="86" y="28"/>
                  <a:pt x="86" y="28"/>
                  <a:pt x="86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6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8" y="49"/>
                  <a:pt x="109" y="52"/>
                  <a:pt x="109" y="54"/>
                </a:cubicBezTo>
                <a:cubicBezTo>
                  <a:pt x="109" y="57"/>
                  <a:pt x="110" y="59"/>
                  <a:pt x="110" y="62"/>
                </a:cubicBezTo>
                <a:cubicBezTo>
                  <a:pt x="110" y="75"/>
                  <a:pt x="104" y="88"/>
                  <a:pt x="95" y="97"/>
                </a:cubicBezTo>
                <a:cubicBezTo>
                  <a:pt x="86" y="106"/>
                  <a:pt x="73" y="112"/>
                  <a:pt x="59" y="112"/>
                </a:cubicBezTo>
                <a:cubicBezTo>
                  <a:pt x="46" y="112"/>
                  <a:pt x="33" y="106"/>
                  <a:pt x="24" y="97"/>
                </a:cubicBezTo>
                <a:cubicBezTo>
                  <a:pt x="15" y="88"/>
                  <a:pt x="9" y="75"/>
                  <a:pt x="9" y="62"/>
                </a:cubicBezTo>
                <a:cubicBezTo>
                  <a:pt x="9" y="48"/>
                  <a:pt x="15" y="35"/>
                  <a:pt x="24" y="26"/>
                </a:cubicBezTo>
                <a:cubicBezTo>
                  <a:pt x="33" y="17"/>
                  <a:pt x="46" y="11"/>
                  <a:pt x="59" y="11"/>
                </a:cubicBezTo>
                <a:cubicBezTo>
                  <a:pt x="62" y="11"/>
                  <a:pt x="64" y="12"/>
                  <a:pt x="67" y="12"/>
                </a:cubicBezTo>
                <a:cubicBezTo>
                  <a:pt x="69" y="12"/>
                  <a:pt x="72" y="13"/>
                  <a:pt x="74" y="14"/>
                </a:cubicBezTo>
                <a:cubicBezTo>
                  <a:pt x="76" y="14"/>
                  <a:pt x="79" y="13"/>
                  <a:pt x="80" y="10"/>
                </a:cubicBezTo>
                <a:cubicBezTo>
                  <a:pt x="81" y="8"/>
                  <a:pt x="79" y="5"/>
                  <a:pt x="77" y="5"/>
                </a:cubicBezTo>
                <a:cubicBezTo>
                  <a:pt x="74" y="4"/>
                  <a:pt x="71" y="3"/>
                  <a:pt x="68" y="3"/>
                </a:cubicBezTo>
                <a:cubicBezTo>
                  <a:pt x="65" y="2"/>
                  <a:pt x="62" y="2"/>
                  <a:pt x="59" y="2"/>
                </a:cubicBezTo>
                <a:cubicBezTo>
                  <a:pt x="43" y="2"/>
                  <a:pt x="28" y="9"/>
                  <a:pt x="17" y="19"/>
                </a:cubicBezTo>
                <a:cubicBezTo>
                  <a:pt x="6" y="30"/>
                  <a:pt x="0" y="45"/>
                  <a:pt x="0" y="62"/>
                </a:cubicBezTo>
                <a:cubicBezTo>
                  <a:pt x="0" y="78"/>
                  <a:pt x="6" y="93"/>
                  <a:pt x="17" y="104"/>
                </a:cubicBezTo>
                <a:cubicBezTo>
                  <a:pt x="28" y="115"/>
                  <a:pt x="43" y="121"/>
                  <a:pt x="59" y="121"/>
                </a:cubicBezTo>
                <a:cubicBezTo>
                  <a:pt x="76" y="121"/>
                  <a:pt x="91" y="115"/>
                  <a:pt x="102" y="104"/>
                </a:cubicBezTo>
                <a:cubicBezTo>
                  <a:pt x="112" y="93"/>
                  <a:pt x="119" y="78"/>
                  <a:pt x="119" y="62"/>
                </a:cubicBezTo>
                <a:cubicBezTo>
                  <a:pt x="119" y="59"/>
                  <a:pt x="119" y="56"/>
                  <a:pt x="118" y="53"/>
                </a:cubicBezTo>
                <a:cubicBezTo>
                  <a:pt x="118" y="50"/>
                  <a:pt x="117" y="47"/>
                  <a:pt x="116" y="44"/>
                </a:cubicBezTo>
                <a:cubicBezTo>
                  <a:pt x="116" y="42"/>
                  <a:pt x="113" y="40"/>
                  <a:pt x="111" y="41"/>
                </a:cubicBezTo>
                <a:cubicBezTo>
                  <a:pt x="108" y="42"/>
                  <a:pt x="107" y="44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5"/>
                  <a:pt x="68" y="47"/>
                </a:cubicBezTo>
                <a:cubicBezTo>
                  <a:pt x="78" y="36"/>
                  <a:pt x="78" y="36"/>
                  <a:pt x="78" y="36"/>
                </a:cubicBezTo>
                <a:cubicBezTo>
                  <a:pt x="73" y="33"/>
                  <a:pt x="66" y="30"/>
                  <a:pt x="59" y="30"/>
                </a:cubicBezTo>
                <a:cubicBezTo>
                  <a:pt x="51" y="30"/>
                  <a:pt x="43" y="34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89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8" y="48"/>
                  <a:pt x="85" y="43"/>
                </a:cubicBezTo>
                <a:cubicBezTo>
                  <a:pt x="74" y="53"/>
                  <a:pt x="74" y="53"/>
                  <a:pt x="74" y="53"/>
                </a:cubicBezTo>
                <a:cubicBezTo>
                  <a:pt x="76" y="56"/>
                  <a:pt x="76" y="59"/>
                  <a:pt x="76" y="62"/>
                </a:cubicBezTo>
                <a:cubicBezTo>
                  <a:pt x="76" y="66"/>
                  <a:pt x="75" y="71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0" y="77"/>
                  <a:pt x="47" y="74"/>
                </a:cubicBezTo>
                <a:cubicBezTo>
                  <a:pt x="44" y="71"/>
                  <a:pt x="42" y="66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0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49" y="56"/>
                  <a:pt x="48" y="58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9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8"/>
                </a:moveTo>
                <a:cubicBezTo>
                  <a:pt x="101" y="8"/>
                  <a:pt x="101" y="8"/>
                  <a:pt x="101" y="8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5"/>
                  <a:pt x="92" y="25"/>
                  <a:pt x="92" y="25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1" y="8"/>
                  <a:pt x="101" y="8"/>
                  <a:pt x="101" y="8"/>
                </a:cubicBezTo>
                <a:close/>
                <a:moveTo>
                  <a:pt x="107" y="18"/>
                </a:moveTo>
                <a:cubicBezTo>
                  <a:pt x="107" y="18"/>
                  <a:pt x="107" y="18"/>
                  <a:pt x="107" y="18"/>
                </a:cubicBezTo>
                <a:cubicBezTo>
                  <a:pt x="96" y="29"/>
                  <a:pt x="96" y="29"/>
                  <a:pt x="96" y="29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8"/>
                  <a:pt x="107" y="18"/>
                  <a:pt x="107" y="18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0" name="Freeform 24"/>
          <p:cNvSpPr>
            <a:spLocks noEditPoints="1"/>
          </p:cNvSpPr>
          <p:nvPr/>
        </p:nvSpPr>
        <p:spPr bwMode="auto">
          <a:xfrm>
            <a:off x="7878466" y="2330184"/>
            <a:ext cx="242423" cy="348555"/>
          </a:xfrm>
          <a:custGeom>
            <a:avLst/>
            <a:gdLst>
              <a:gd name="T0" fmla="*/ 3 w 85"/>
              <a:gd name="T1" fmla="*/ 84 h 122"/>
              <a:gd name="T2" fmla="*/ 17 w 85"/>
              <a:gd name="T3" fmla="*/ 81 h 122"/>
              <a:gd name="T4" fmla="*/ 27 w 85"/>
              <a:gd name="T5" fmla="*/ 51 h 122"/>
              <a:gd name="T6" fmla="*/ 27 w 85"/>
              <a:gd name="T7" fmla="*/ 51 h 122"/>
              <a:gd name="T8" fmla="*/ 27 w 85"/>
              <a:gd name="T9" fmla="*/ 21 h 122"/>
              <a:gd name="T10" fmla="*/ 38 w 85"/>
              <a:gd name="T11" fmla="*/ 15 h 122"/>
              <a:gd name="T12" fmla="*/ 43 w 85"/>
              <a:gd name="T13" fmla="*/ 0 h 122"/>
              <a:gd name="T14" fmla="*/ 48 w 85"/>
              <a:gd name="T15" fmla="*/ 15 h 122"/>
              <a:gd name="T16" fmla="*/ 65 w 85"/>
              <a:gd name="T17" fmla="*/ 36 h 122"/>
              <a:gd name="T18" fmla="*/ 58 w 85"/>
              <a:gd name="T19" fmla="*/ 52 h 122"/>
              <a:gd name="T20" fmla="*/ 69 w 85"/>
              <a:gd name="T21" fmla="*/ 81 h 122"/>
              <a:gd name="T22" fmla="*/ 83 w 85"/>
              <a:gd name="T23" fmla="*/ 84 h 122"/>
              <a:gd name="T24" fmla="*/ 72 w 85"/>
              <a:gd name="T25" fmla="*/ 86 h 122"/>
              <a:gd name="T26" fmla="*/ 81 w 85"/>
              <a:gd name="T27" fmla="*/ 111 h 122"/>
              <a:gd name="T28" fmla="*/ 85 w 85"/>
              <a:gd name="T29" fmla="*/ 117 h 122"/>
              <a:gd name="T30" fmla="*/ 79 w 85"/>
              <a:gd name="T31" fmla="*/ 120 h 122"/>
              <a:gd name="T32" fmla="*/ 76 w 85"/>
              <a:gd name="T33" fmla="*/ 113 h 122"/>
              <a:gd name="T34" fmla="*/ 61 w 85"/>
              <a:gd name="T35" fmla="*/ 86 h 122"/>
              <a:gd name="T36" fmla="*/ 48 w 85"/>
              <a:gd name="T37" fmla="*/ 90 h 122"/>
              <a:gd name="T38" fmla="*/ 38 w 85"/>
              <a:gd name="T39" fmla="*/ 90 h 122"/>
              <a:gd name="T40" fmla="*/ 24 w 85"/>
              <a:gd name="T41" fmla="*/ 86 h 122"/>
              <a:gd name="T42" fmla="*/ 9 w 85"/>
              <a:gd name="T43" fmla="*/ 113 h 122"/>
              <a:gd name="T44" fmla="*/ 6 w 85"/>
              <a:gd name="T45" fmla="*/ 120 h 122"/>
              <a:gd name="T46" fmla="*/ 1 w 85"/>
              <a:gd name="T47" fmla="*/ 117 h 122"/>
              <a:gd name="T48" fmla="*/ 4 w 85"/>
              <a:gd name="T49" fmla="*/ 111 h 122"/>
              <a:gd name="T50" fmla="*/ 14 w 85"/>
              <a:gd name="T51" fmla="*/ 86 h 122"/>
              <a:gd name="T52" fmla="*/ 38 w 85"/>
              <a:gd name="T53" fmla="*/ 81 h 122"/>
              <a:gd name="T54" fmla="*/ 38 w 85"/>
              <a:gd name="T55" fmla="*/ 77 h 122"/>
              <a:gd name="T56" fmla="*/ 48 w 85"/>
              <a:gd name="T57" fmla="*/ 77 h 122"/>
              <a:gd name="T58" fmla="*/ 58 w 85"/>
              <a:gd name="T59" fmla="*/ 81 h 122"/>
              <a:gd name="T60" fmla="*/ 38 w 85"/>
              <a:gd name="T61" fmla="*/ 57 h 122"/>
              <a:gd name="T62" fmla="*/ 38 w 85"/>
              <a:gd name="T63" fmla="*/ 81 h 122"/>
              <a:gd name="T64" fmla="*/ 52 w 85"/>
              <a:gd name="T65" fmla="*/ 27 h 122"/>
              <a:gd name="T66" fmla="*/ 34 w 85"/>
              <a:gd name="T67" fmla="*/ 27 h 122"/>
              <a:gd name="T68" fmla="*/ 34 w 85"/>
              <a:gd name="T69" fmla="*/ 45 h 122"/>
              <a:gd name="T70" fmla="*/ 48 w 85"/>
              <a:gd name="T71" fmla="*/ 47 h 122"/>
              <a:gd name="T72" fmla="*/ 52 w 85"/>
              <a:gd name="T73" fmla="*/ 45 h 122"/>
              <a:gd name="T74" fmla="*/ 52 w 85"/>
              <a:gd name="T75" fmla="*/ 2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" h="122">
                <a:moveTo>
                  <a:pt x="6" y="86"/>
                </a:moveTo>
                <a:cubicBezTo>
                  <a:pt x="4" y="86"/>
                  <a:pt x="3" y="85"/>
                  <a:pt x="3" y="84"/>
                </a:cubicBezTo>
                <a:cubicBezTo>
                  <a:pt x="3" y="82"/>
                  <a:pt x="4" y="81"/>
                  <a:pt x="6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3" y="47"/>
                  <a:pt x="21" y="42"/>
                  <a:pt x="21" y="36"/>
                </a:cubicBezTo>
                <a:cubicBezTo>
                  <a:pt x="21" y="30"/>
                  <a:pt x="23" y="25"/>
                  <a:pt x="27" y="21"/>
                </a:cubicBezTo>
                <a:cubicBezTo>
                  <a:pt x="28" y="20"/>
                  <a:pt x="28" y="20"/>
                  <a:pt x="28" y="20"/>
                </a:cubicBezTo>
                <a:cubicBezTo>
                  <a:pt x="30" y="18"/>
                  <a:pt x="34" y="16"/>
                  <a:pt x="38" y="1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2"/>
                  <a:pt x="40" y="0"/>
                  <a:pt x="43" y="0"/>
                </a:cubicBezTo>
                <a:cubicBezTo>
                  <a:pt x="45" y="0"/>
                  <a:pt x="48" y="2"/>
                  <a:pt x="48" y="5"/>
                </a:cubicBezTo>
                <a:cubicBezTo>
                  <a:pt x="48" y="15"/>
                  <a:pt x="48" y="15"/>
                  <a:pt x="48" y="15"/>
                </a:cubicBezTo>
                <a:cubicBezTo>
                  <a:pt x="52" y="16"/>
                  <a:pt x="55" y="18"/>
                  <a:pt x="58" y="21"/>
                </a:cubicBezTo>
                <a:cubicBezTo>
                  <a:pt x="62" y="25"/>
                  <a:pt x="65" y="30"/>
                  <a:pt x="65" y="36"/>
                </a:cubicBezTo>
                <a:cubicBezTo>
                  <a:pt x="65" y="42"/>
                  <a:pt x="62" y="47"/>
                  <a:pt x="58" y="51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3"/>
                  <a:pt x="56" y="54"/>
                </a:cubicBezTo>
                <a:cubicBezTo>
                  <a:pt x="69" y="81"/>
                  <a:pt x="69" y="81"/>
                  <a:pt x="69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1" y="81"/>
                  <a:pt x="83" y="82"/>
                  <a:pt x="83" y="84"/>
                </a:cubicBezTo>
                <a:cubicBezTo>
                  <a:pt x="83" y="85"/>
                  <a:pt x="81" y="86"/>
                  <a:pt x="80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2" y="108"/>
                  <a:pt x="82" y="110"/>
                  <a:pt x="81" y="111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5" y="119"/>
                  <a:pt x="85" y="121"/>
                  <a:pt x="83" y="121"/>
                </a:cubicBezTo>
                <a:cubicBezTo>
                  <a:pt x="82" y="122"/>
                  <a:pt x="80" y="121"/>
                  <a:pt x="79" y="120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6" y="113"/>
                  <a:pt x="76" y="113"/>
                  <a:pt x="76" y="113"/>
                </a:cubicBezTo>
                <a:cubicBezTo>
                  <a:pt x="75" y="113"/>
                  <a:pt x="74" y="112"/>
                  <a:pt x="73" y="111"/>
                </a:cubicBezTo>
                <a:cubicBezTo>
                  <a:pt x="61" y="86"/>
                  <a:pt x="61" y="86"/>
                  <a:pt x="61" y="86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8" y="93"/>
                  <a:pt x="45" y="95"/>
                  <a:pt x="43" y="95"/>
                </a:cubicBezTo>
                <a:cubicBezTo>
                  <a:pt x="40" y="95"/>
                  <a:pt x="38" y="93"/>
                  <a:pt x="38" y="90"/>
                </a:cubicBezTo>
                <a:cubicBezTo>
                  <a:pt x="38" y="86"/>
                  <a:pt x="38" y="86"/>
                  <a:pt x="38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12" y="112"/>
                  <a:pt x="11" y="113"/>
                  <a:pt x="9" y="113"/>
                </a:cubicBezTo>
                <a:cubicBezTo>
                  <a:pt x="8" y="116"/>
                  <a:pt x="8" y="116"/>
                  <a:pt x="8" y="116"/>
                </a:cubicBezTo>
                <a:cubicBezTo>
                  <a:pt x="6" y="120"/>
                  <a:pt x="6" y="120"/>
                  <a:pt x="6" y="120"/>
                </a:cubicBezTo>
                <a:cubicBezTo>
                  <a:pt x="6" y="121"/>
                  <a:pt x="4" y="122"/>
                  <a:pt x="2" y="121"/>
                </a:cubicBezTo>
                <a:cubicBezTo>
                  <a:pt x="1" y="121"/>
                  <a:pt x="0" y="119"/>
                  <a:pt x="1" y="117"/>
                </a:cubicBezTo>
                <a:cubicBezTo>
                  <a:pt x="3" y="113"/>
                  <a:pt x="3" y="113"/>
                  <a:pt x="3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4" y="110"/>
                  <a:pt x="3" y="108"/>
                  <a:pt x="4" y="107"/>
                </a:cubicBezTo>
                <a:cubicBezTo>
                  <a:pt x="14" y="86"/>
                  <a:pt x="14" y="86"/>
                  <a:pt x="14" y="86"/>
                </a:cubicBezTo>
                <a:cubicBezTo>
                  <a:pt x="6" y="86"/>
                  <a:pt x="6" y="86"/>
                  <a:pt x="6" y="86"/>
                </a:cubicBezTo>
                <a:close/>
                <a:moveTo>
                  <a:pt x="38" y="81"/>
                </a:moveTo>
                <a:cubicBezTo>
                  <a:pt x="38" y="81"/>
                  <a:pt x="38" y="81"/>
                  <a:pt x="38" y="81"/>
                </a:cubicBezTo>
                <a:cubicBezTo>
                  <a:pt x="38" y="77"/>
                  <a:pt x="38" y="77"/>
                  <a:pt x="38" y="77"/>
                </a:cubicBezTo>
                <a:cubicBezTo>
                  <a:pt x="38" y="75"/>
                  <a:pt x="40" y="72"/>
                  <a:pt x="43" y="72"/>
                </a:cubicBezTo>
                <a:cubicBezTo>
                  <a:pt x="45" y="72"/>
                  <a:pt x="48" y="75"/>
                  <a:pt x="48" y="77"/>
                </a:cubicBezTo>
                <a:cubicBezTo>
                  <a:pt x="48" y="81"/>
                  <a:pt x="48" y="81"/>
                  <a:pt x="4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47" y="57"/>
                  <a:pt x="47" y="57"/>
                  <a:pt x="47" y="57"/>
                </a:cubicBezTo>
                <a:cubicBezTo>
                  <a:pt x="44" y="58"/>
                  <a:pt x="41" y="58"/>
                  <a:pt x="38" y="57"/>
                </a:cubicBezTo>
                <a:cubicBezTo>
                  <a:pt x="27" y="81"/>
                  <a:pt x="27" y="81"/>
                  <a:pt x="27" y="81"/>
                </a:cubicBezTo>
                <a:cubicBezTo>
                  <a:pt x="38" y="81"/>
                  <a:pt x="38" y="81"/>
                  <a:pt x="38" y="81"/>
                </a:cubicBezTo>
                <a:close/>
                <a:moveTo>
                  <a:pt x="52" y="27"/>
                </a:moveTo>
                <a:cubicBezTo>
                  <a:pt x="52" y="27"/>
                  <a:pt x="52" y="27"/>
                  <a:pt x="52" y="27"/>
                </a:cubicBezTo>
                <a:cubicBezTo>
                  <a:pt x="47" y="22"/>
                  <a:pt x="39" y="22"/>
                  <a:pt x="34" y="27"/>
                </a:cubicBezTo>
                <a:cubicBezTo>
                  <a:pt x="34" y="27"/>
                  <a:pt x="34" y="27"/>
                  <a:pt x="34" y="27"/>
                </a:cubicBezTo>
                <a:cubicBezTo>
                  <a:pt x="32" y="30"/>
                  <a:pt x="30" y="33"/>
                  <a:pt x="30" y="36"/>
                </a:cubicBezTo>
                <a:cubicBezTo>
                  <a:pt x="30" y="39"/>
                  <a:pt x="32" y="43"/>
                  <a:pt x="34" y="45"/>
                </a:cubicBezTo>
                <a:cubicBezTo>
                  <a:pt x="38" y="48"/>
                  <a:pt x="43" y="49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50" y="46"/>
                  <a:pt x="5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4" y="43"/>
                  <a:pt x="55" y="39"/>
                  <a:pt x="55" y="36"/>
                </a:cubicBezTo>
                <a:cubicBezTo>
                  <a:pt x="55" y="33"/>
                  <a:pt x="54" y="30"/>
                  <a:pt x="52" y="27"/>
                </a:cubicBezTo>
                <a:cubicBezTo>
                  <a:pt x="52" y="27"/>
                  <a:pt x="52" y="27"/>
                  <a:pt x="52" y="27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1" name="Freeform 25"/>
          <p:cNvSpPr>
            <a:spLocks noEditPoints="1"/>
          </p:cNvSpPr>
          <p:nvPr/>
        </p:nvSpPr>
        <p:spPr bwMode="auto">
          <a:xfrm>
            <a:off x="7824192" y="3419760"/>
            <a:ext cx="350968" cy="370265"/>
          </a:xfrm>
          <a:custGeom>
            <a:avLst/>
            <a:gdLst>
              <a:gd name="T0" fmla="*/ 108 w 123"/>
              <a:gd name="T1" fmla="*/ 62 h 130"/>
              <a:gd name="T2" fmla="*/ 84 w 123"/>
              <a:gd name="T3" fmla="*/ 26 h 130"/>
              <a:gd name="T4" fmla="*/ 41 w 123"/>
              <a:gd name="T5" fmla="*/ 23 h 130"/>
              <a:gd name="T6" fmla="*/ 37 w 123"/>
              <a:gd name="T7" fmla="*/ 26 h 130"/>
              <a:gd name="T8" fmla="*/ 17 w 123"/>
              <a:gd name="T9" fmla="*/ 65 h 130"/>
              <a:gd name="T10" fmla="*/ 37 w 123"/>
              <a:gd name="T11" fmla="*/ 103 h 130"/>
              <a:gd name="T12" fmla="*/ 41 w 123"/>
              <a:gd name="T13" fmla="*/ 106 h 130"/>
              <a:gd name="T14" fmla="*/ 84 w 123"/>
              <a:gd name="T15" fmla="*/ 103 h 130"/>
              <a:gd name="T16" fmla="*/ 108 w 123"/>
              <a:gd name="T17" fmla="*/ 67 h 130"/>
              <a:gd name="T18" fmla="*/ 88 w 123"/>
              <a:gd name="T19" fmla="*/ 32 h 130"/>
              <a:gd name="T20" fmla="*/ 103 w 123"/>
              <a:gd name="T21" fmla="*/ 59 h 130"/>
              <a:gd name="T22" fmla="*/ 90 w 123"/>
              <a:gd name="T23" fmla="*/ 49 h 130"/>
              <a:gd name="T24" fmla="*/ 88 w 123"/>
              <a:gd name="T25" fmla="*/ 32 h 130"/>
              <a:gd name="T26" fmla="*/ 99 w 123"/>
              <a:gd name="T27" fmla="*/ 65 h 130"/>
              <a:gd name="T28" fmla="*/ 90 w 123"/>
              <a:gd name="T29" fmla="*/ 56 h 130"/>
              <a:gd name="T30" fmla="*/ 83 w 123"/>
              <a:gd name="T31" fmla="*/ 44 h 130"/>
              <a:gd name="T32" fmla="*/ 69 w 123"/>
              <a:gd name="T33" fmla="*/ 36 h 130"/>
              <a:gd name="T34" fmla="*/ 83 w 123"/>
              <a:gd name="T35" fmla="*/ 44 h 130"/>
              <a:gd name="T36" fmla="*/ 46 w 123"/>
              <a:gd name="T37" fmla="*/ 26 h 130"/>
              <a:gd name="T38" fmla="*/ 78 w 123"/>
              <a:gd name="T39" fmla="*/ 27 h 130"/>
              <a:gd name="T40" fmla="*/ 45 w 123"/>
              <a:gd name="T41" fmla="*/ 27 h 130"/>
              <a:gd name="T42" fmla="*/ 43 w 123"/>
              <a:gd name="T43" fmla="*/ 33 h 130"/>
              <a:gd name="T44" fmla="*/ 55 w 123"/>
              <a:gd name="T45" fmla="*/ 36 h 130"/>
              <a:gd name="T46" fmla="*/ 43 w 123"/>
              <a:gd name="T47" fmla="*/ 33 h 130"/>
              <a:gd name="T48" fmla="*/ 36 w 123"/>
              <a:gd name="T49" fmla="*/ 98 h 130"/>
              <a:gd name="T50" fmla="*/ 21 w 123"/>
              <a:gd name="T51" fmla="*/ 69 h 130"/>
              <a:gd name="T52" fmla="*/ 38 w 123"/>
              <a:gd name="T53" fmla="*/ 98 h 130"/>
              <a:gd name="T54" fmla="*/ 25 w 123"/>
              <a:gd name="T55" fmla="*/ 65 h 130"/>
              <a:gd name="T56" fmla="*/ 33 w 123"/>
              <a:gd name="T57" fmla="*/ 56 h 130"/>
              <a:gd name="T58" fmla="*/ 25 w 123"/>
              <a:gd name="T59" fmla="*/ 65 h 130"/>
              <a:gd name="T60" fmla="*/ 34 w 123"/>
              <a:gd name="T61" fmla="*/ 49 h 130"/>
              <a:gd name="T62" fmla="*/ 20 w 123"/>
              <a:gd name="T63" fmla="*/ 59 h 130"/>
              <a:gd name="T64" fmla="*/ 38 w 123"/>
              <a:gd name="T65" fmla="*/ 32 h 130"/>
              <a:gd name="T66" fmla="*/ 41 w 123"/>
              <a:gd name="T67" fmla="*/ 85 h 130"/>
              <a:gd name="T68" fmla="*/ 55 w 123"/>
              <a:gd name="T69" fmla="*/ 93 h 130"/>
              <a:gd name="T70" fmla="*/ 41 w 123"/>
              <a:gd name="T71" fmla="*/ 85 h 130"/>
              <a:gd name="T72" fmla="*/ 78 w 123"/>
              <a:gd name="T73" fmla="*/ 104 h 130"/>
              <a:gd name="T74" fmla="*/ 45 w 123"/>
              <a:gd name="T75" fmla="*/ 102 h 130"/>
              <a:gd name="T76" fmla="*/ 78 w 123"/>
              <a:gd name="T77" fmla="*/ 102 h 130"/>
              <a:gd name="T78" fmla="*/ 80 w 123"/>
              <a:gd name="T79" fmla="*/ 97 h 130"/>
              <a:gd name="T80" fmla="*/ 69 w 123"/>
              <a:gd name="T81" fmla="*/ 93 h 130"/>
              <a:gd name="T82" fmla="*/ 80 w 123"/>
              <a:gd name="T83" fmla="*/ 97 h 130"/>
              <a:gd name="T84" fmla="*/ 84 w 123"/>
              <a:gd name="T85" fmla="*/ 78 h 130"/>
              <a:gd name="T86" fmla="*/ 39 w 123"/>
              <a:gd name="T87" fmla="*/ 78 h 130"/>
              <a:gd name="T88" fmla="*/ 62 w 123"/>
              <a:gd name="T89" fmla="*/ 39 h 130"/>
              <a:gd name="T90" fmla="*/ 84 w 123"/>
              <a:gd name="T91" fmla="*/ 78 h 130"/>
              <a:gd name="T92" fmla="*/ 88 w 123"/>
              <a:gd name="T93" fmla="*/ 98 h 130"/>
              <a:gd name="T94" fmla="*/ 90 w 123"/>
              <a:gd name="T95" fmla="*/ 81 h 130"/>
              <a:gd name="T96" fmla="*/ 103 w 123"/>
              <a:gd name="T97" fmla="*/ 70 h 130"/>
              <a:gd name="T98" fmla="*/ 62 w 123"/>
              <a:gd name="T99" fmla="*/ 47 h 130"/>
              <a:gd name="T100" fmla="*/ 44 w 123"/>
              <a:gd name="T101" fmla="*/ 65 h 130"/>
              <a:gd name="T102" fmla="*/ 79 w 123"/>
              <a:gd name="T103" fmla="*/ 65 h 130"/>
              <a:gd name="T104" fmla="*/ 62 w 123"/>
              <a:gd name="T105" fmla="*/ 73 h 130"/>
              <a:gd name="T106" fmla="*/ 54 w 123"/>
              <a:gd name="T107" fmla="*/ 65 h 130"/>
              <a:gd name="T108" fmla="*/ 70 w 123"/>
              <a:gd name="T109" fmla="*/ 6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3" h="130">
                <a:moveTo>
                  <a:pt x="106" y="65"/>
                </a:moveTo>
                <a:cubicBezTo>
                  <a:pt x="107" y="64"/>
                  <a:pt x="107" y="63"/>
                  <a:pt x="108" y="62"/>
                </a:cubicBezTo>
                <a:cubicBezTo>
                  <a:pt x="123" y="41"/>
                  <a:pt x="113" y="23"/>
                  <a:pt x="87" y="26"/>
                </a:cubicBezTo>
                <a:cubicBezTo>
                  <a:pt x="86" y="26"/>
                  <a:pt x="85" y="26"/>
                  <a:pt x="84" y="26"/>
                </a:cubicBezTo>
                <a:cubicBezTo>
                  <a:pt x="84" y="25"/>
                  <a:pt x="83" y="24"/>
                  <a:pt x="83" y="23"/>
                </a:cubicBezTo>
                <a:cubicBezTo>
                  <a:pt x="72" y="0"/>
                  <a:pt x="52" y="0"/>
                  <a:pt x="41" y="23"/>
                </a:cubicBezTo>
                <a:cubicBezTo>
                  <a:pt x="40" y="24"/>
                  <a:pt x="40" y="25"/>
                  <a:pt x="40" y="26"/>
                </a:cubicBezTo>
                <a:cubicBezTo>
                  <a:pt x="39" y="26"/>
                  <a:pt x="37" y="26"/>
                  <a:pt x="37" y="26"/>
                </a:cubicBezTo>
                <a:cubicBezTo>
                  <a:pt x="10" y="23"/>
                  <a:pt x="0" y="40"/>
                  <a:pt x="16" y="62"/>
                </a:cubicBezTo>
                <a:cubicBezTo>
                  <a:pt x="16" y="63"/>
                  <a:pt x="17" y="64"/>
                  <a:pt x="17" y="65"/>
                </a:cubicBezTo>
                <a:cubicBezTo>
                  <a:pt x="17" y="66"/>
                  <a:pt x="16" y="66"/>
                  <a:pt x="16" y="67"/>
                </a:cubicBezTo>
                <a:cubicBezTo>
                  <a:pt x="1" y="88"/>
                  <a:pt x="11" y="106"/>
                  <a:pt x="37" y="103"/>
                </a:cubicBezTo>
                <a:cubicBezTo>
                  <a:pt x="37" y="103"/>
                  <a:pt x="39" y="103"/>
                  <a:pt x="40" y="103"/>
                </a:cubicBezTo>
                <a:cubicBezTo>
                  <a:pt x="40" y="104"/>
                  <a:pt x="40" y="105"/>
                  <a:pt x="41" y="106"/>
                </a:cubicBezTo>
                <a:cubicBezTo>
                  <a:pt x="52" y="130"/>
                  <a:pt x="72" y="130"/>
                  <a:pt x="83" y="106"/>
                </a:cubicBezTo>
                <a:cubicBezTo>
                  <a:pt x="83" y="105"/>
                  <a:pt x="84" y="104"/>
                  <a:pt x="84" y="103"/>
                </a:cubicBezTo>
                <a:cubicBezTo>
                  <a:pt x="85" y="103"/>
                  <a:pt x="86" y="103"/>
                  <a:pt x="87" y="103"/>
                </a:cubicBezTo>
                <a:cubicBezTo>
                  <a:pt x="113" y="106"/>
                  <a:pt x="123" y="88"/>
                  <a:pt x="108" y="67"/>
                </a:cubicBezTo>
                <a:cubicBezTo>
                  <a:pt x="107" y="66"/>
                  <a:pt x="107" y="66"/>
                  <a:pt x="106" y="65"/>
                </a:cubicBezTo>
                <a:close/>
                <a:moveTo>
                  <a:pt x="88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9" y="29"/>
                  <a:pt x="116" y="41"/>
                  <a:pt x="103" y="59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99" y="56"/>
                  <a:pt x="95" y="52"/>
                  <a:pt x="90" y="49"/>
                </a:cubicBezTo>
                <a:cubicBezTo>
                  <a:pt x="89" y="43"/>
                  <a:pt x="88" y="37"/>
                  <a:pt x="86" y="32"/>
                </a:cubicBezTo>
                <a:cubicBezTo>
                  <a:pt x="88" y="32"/>
                  <a:pt x="88" y="32"/>
                  <a:pt x="88" y="32"/>
                </a:cubicBezTo>
                <a:close/>
                <a:moveTo>
                  <a:pt x="99" y="65"/>
                </a:moveTo>
                <a:cubicBezTo>
                  <a:pt x="99" y="65"/>
                  <a:pt x="99" y="65"/>
                  <a:pt x="99" y="65"/>
                </a:cubicBezTo>
                <a:cubicBezTo>
                  <a:pt x="96" y="67"/>
                  <a:pt x="93" y="70"/>
                  <a:pt x="90" y="73"/>
                </a:cubicBezTo>
                <a:cubicBezTo>
                  <a:pt x="91" y="67"/>
                  <a:pt x="91" y="62"/>
                  <a:pt x="90" y="56"/>
                </a:cubicBezTo>
                <a:cubicBezTo>
                  <a:pt x="93" y="59"/>
                  <a:pt x="96" y="62"/>
                  <a:pt x="99" y="65"/>
                </a:cubicBezTo>
                <a:close/>
                <a:moveTo>
                  <a:pt x="83" y="44"/>
                </a:moveTo>
                <a:cubicBezTo>
                  <a:pt x="83" y="44"/>
                  <a:pt x="83" y="44"/>
                  <a:pt x="83" y="44"/>
                </a:cubicBezTo>
                <a:cubicBezTo>
                  <a:pt x="79" y="41"/>
                  <a:pt x="74" y="38"/>
                  <a:pt x="69" y="36"/>
                </a:cubicBezTo>
                <a:cubicBezTo>
                  <a:pt x="73" y="35"/>
                  <a:pt x="77" y="33"/>
                  <a:pt x="80" y="33"/>
                </a:cubicBezTo>
                <a:cubicBezTo>
                  <a:pt x="81" y="36"/>
                  <a:pt x="82" y="40"/>
                  <a:pt x="83" y="44"/>
                </a:cubicBezTo>
                <a:close/>
                <a:moveTo>
                  <a:pt x="46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55" y="7"/>
                  <a:pt x="69" y="7"/>
                  <a:pt x="78" y="26"/>
                </a:cubicBezTo>
                <a:cubicBezTo>
                  <a:pt x="78" y="26"/>
                  <a:pt x="78" y="27"/>
                  <a:pt x="78" y="27"/>
                </a:cubicBezTo>
                <a:cubicBezTo>
                  <a:pt x="73" y="28"/>
                  <a:pt x="68" y="30"/>
                  <a:pt x="62" y="33"/>
                </a:cubicBezTo>
                <a:cubicBezTo>
                  <a:pt x="56" y="30"/>
                  <a:pt x="51" y="28"/>
                  <a:pt x="45" y="27"/>
                </a:cubicBezTo>
                <a:cubicBezTo>
                  <a:pt x="46" y="26"/>
                  <a:pt x="46" y="26"/>
                  <a:pt x="46" y="26"/>
                </a:cubicBezTo>
                <a:close/>
                <a:moveTo>
                  <a:pt x="43" y="33"/>
                </a:moveTo>
                <a:cubicBezTo>
                  <a:pt x="43" y="33"/>
                  <a:pt x="43" y="33"/>
                  <a:pt x="43" y="33"/>
                </a:cubicBezTo>
                <a:cubicBezTo>
                  <a:pt x="47" y="33"/>
                  <a:pt x="51" y="35"/>
                  <a:pt x="55" y="36"/>
                </a:cubicBezTo>
                <a:cubicBezTo>
                  <a:pt x="50" y="38"/>
                  <a:pt x="45" y="41"/>
                  <a:pt x="41" y="44"/>
                </a:cubicBezTo>
                <a:cubicBezTo>
                  <a:pt x="41" y="40"/>
                  <a:pt x="42" y="36"/>
                  <a:pt x="43" y="33"/>
                </a:cubicBezTo>
                <a:close/>
                <a:moveTo>
                  <a:pt x="36" y="98"/>
                </a:moveTo>
                <a:cubicBezTo>
                  <a:pt x="36" y="98"/>
                  <a:pt x="36" y="98"/>
                  <a:pt x="36" y="98"/>
                </a:cubicBezTo>
                <a:cubicBezTo>
                  <a:pt x="15" y="100"/>
                  <a:pt x="8" y="88"/>
                  <a:pt x="20" y="70"/>
                </a:cubicBezTo>
                <a:cubicBezTo>
                  <a:pt x="20" y="70"/>
                  <a:pt x="21" y="70"/>
                  <a:pt x="21" y="69"/>
                </a:cubicBezTo>
                <a:cubicBezTo>
                  <a:pt x="25" y="73"/>
                  <a:pt x="29" y="77"/>
                  <a:pt x="34" y="81"/>
                </a:cubicBezTo>
                <a:cubicBezTo>
                  <a:pt x="35" y="87"/>
                  <a:pt x="36" y="92"/>
                  <a:pt x="38" y="98"/>
                </a:cubicBezTo>
                <a:cubicBezTo>
                  <a:pt x="36" y="98"/>
                  <a:pt x="36" y="98"/>
                  <a:pt x="36" y="98"/>
                </a:cubicBezTo>
                <a:close/>
                <a:moveTo>
                  <a:pt x="25" y="65"/>
                </a:moveTo>
                <a:cubicBezTo>
                  <a:pt x="25" y="65"/>
                  <a:pt x="25" y="65"/>
                  <a:pt x="25" y="65"/>
                </a:cubicBezTo>
                <a:cubicBezTo>
                  <a:pt x="27" y="62"/>
                  <a:pt x="30" y="59"/>
                  <a:pt x="33" y="56"/>
                </a:cubicBezTo>
                <a:cubicBezTo>
                  <a:pt x="33" y="62"/>
                  <a:pt x="33" y="67"/>
                  <a:pt x="33" y="73"/>
                </a:cubicBezTo>
                <a:cubicBezTo>
                  <a:pt x="30" y="70"/>
                  <a:pt x="27" y="67"/>
                  <a:pt x="25" y="65"/>
                </a:cubicBezTo>
                <a:close/>
                <a:moveTo>
                  <a:pt x="34" y="49"/>
                </a:moveTo>
                <a:cubicBezTo>
                  <a:pt x="34" y="49"/>
                  <a:pt x="34" y="49"/>
                  <a:pt x="34" y="49"/>
                </a:cubicBezTo>
                <a:cubicBezTo>
                  <a:pt x="29" y="52"/>
                  <a:pt x="25" y="56"/>
                  <a:pt x="21" y="60"/>
                </a:cubicBezTo>
                <a:cubicBezTo>
                  <a:pt x="20" y="59"/>
                  <a:pt x="20" y="59"/>
                  <a:pt x="20" y="59"/>
                </a:cubicBezTo>
                <a:cubicBezTo>
                  <a:pt x="8" y="41"/>
                  <a:pt x="15" y="29"/>
                  <a:pt x="36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7"/>
                  <a:pt x="35" y="43"/>
                  <a:pt x="34" y="49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5" y="88"/>
                  <a:pt x="50" y="91"/>
                  <a:pt x="55" y="93"/>
                </a:cubicBezTo>
                <a:cubicBezTo>
                  <a:pt x="51" y="95"/>
                  <a:pt x="47" y="96"/>
                  <a:pt x="43" y="97"/>
                </a:cubicBezTo>
                <a:cubicBezTo>
                  <a:pt x="42" y="93"/>
                  <a:pt x="41" y="89"/>
                  <a:pt x="41" y="85"/>
                </a:cubicBezTo>
                <a:close/>
                <a:moveTo>
                  <a:pt x="78" y="104"/>
                </a:moveTo>
                <a:cubicBezTo>
                  <a:pt x="78" y="104"/>
                  <a:pt x="78" y="104"/>
                  <a:pt x="78" y="104"/>
                </a:cubicBezTo>
                <a:cubicBezTo>
                  <a:pt x="69" y="123"/>
                  <a:pt x="55" y="123"/>
                  <a:pt x="46" y="10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51" y="101"/>
                  <a:pt x="56" y="99"/>
                  <a:pt x="62" y="97"/>
                </a:cubicBezTo>
                <a:cubicBezTo>
                  <a:pt x="68" y="99"/>
                  <a:pt x="73" y="101"/>
                  <a:pt x="78" y="102"/>
                </a:cubicBezTo>
                <a:cubicBezTo>
                  <a:pt x="78" y="103"/>
                  <a:pt x="78" y="103"/>
                  <a:pt x="78" y="104"/>
                </a:cubicBezTo>
                <a:close/>
                <a:moveTo>
                  <a:pt x="80" y="97"/>
                </a:moveTo>
                <a:cubicBezTo>
                  <a:pt x="80" y="97"/>
                  <a:pt x="80" y="97"/>
                  <a:pt x="80" y="97"/>
                </a:cubicBezTo>
                <a:cubicBezTo>
                  <a:pt x="77" y="96"/>
                  <a:pt x="73" y="95"/>
                  <a:pt x="69" y="93"/>
                </a:cubicBezTo>
                <a:cubicBezTo>
                  <a:pt x="74" y="91"/>
                  <a:pt x="79" y="88"/>
                  <a:pt x="83" y="85"/>
                </a:cubicBezTo>
                <a:cubicBezTo>
                  <a:pt x="82" y="89"/>
                  <a:pt x="81" y="93"/>
                  <a:pt x="80" y="97"/>
                </a:cubicBezTo>
                <a:close/>
                <a:moveTo>
                  <a:pt x="84" y="78"/>
                </a:moveTo>
                <a:cubicBezTo>
                  <a:pt x="84" y="78"/>
                  <a:pt x="84" y="78"/>
                  <a:pt x="84" y="78"/>
                </a:cubicBezTo>
                <a:cubicBezTo>
                  <a:pt x="77" y="83"/>
                  <a:pt x="70" y="87"/>
                  <a:pt x="62" y="91"/>
                </a:cubicBezTo>
                <a:cubicBezTo>
                  <a:pt x="54" y="87"/>
                  <a:pt x="46" y="83"/>
                  <a:pt x="39" y="78"/>
                </a:cubicBezTo>
                <a:cubicBezTo>
                  <a:pt x="38" y="69"/>
                  <a:pt x="38" y="60"/>
                  <a:pt x="39" y="52"/>
                </a:cubicBezTo>
                <a:cubicBezTo>
                  <a:pt x="46" y="47"/>
                  <a:pt x="54" y="42"/>
                  <a:pt x="62" y="39"/>
                </a:cubicBezTo>
                <a:cubicBezTo>
                  <a:pt x="70" y="42"/>
                  <a:pt x="77" y="47"/>
                  <a:pt x="84" y="52"/>
                </a:cubicBezTo>
                <a:cubicBezTo>
                  <a:pt x="85" y="60"/>
                  <a:pt x="85" y="69"/>
                  <a:pt x="84" y="78"/>
                </a:cubicBezTo>
                <a:close/>
                <a:moveTo>
                  <a:pt x="88" y="98"/>
                </a:moveTo>
                <a:cubicBezTo>
                  <a:pt x="88" y="98"/>
                  <a:pt x="88" y="98"/>
                  <a:pt x="88" y="98"/>
                </a:cubicBezTo>
                <a:cubicBezTo>
                  <a:pt x="86" y="98"/>
                  <a:pt x="86" y="98"/>
                  <a:pt x="86" y="98"/>
                </a:cubicBezTo>
                <a:cubicBezTo>
                  <a:pt x="88" y="92"/>
                  <a:pt x="89" y="87"/>
                  <a:pt x="90" y="81"/>
                </a:cubicBezTo>
                <a:cubicBezTo>
                  <a:pt x="95" y="77"/>
                  <a:pt x="99" y="73"/>
                  <a:pt x="102" y="69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16" y="88"/>
                  <a:pt x="109" y="100"/>
                  <a:pt x="88" y="98"/>
                </a:cubicBezTo>
                <a:close/>
                <a:moveTo>
                  <a:pt x="62" y="47"/>
                </a:moveTo>
                <a:cubicBezTo>
                  <a:pt x="62" y="47"/>
                  <a:pt x="62" y="47"/>
                  <a:pt x="62" y="47"/>
                </a:cubicBezTo>
                <a:cubicBezTo>
                  <a:pt x="52" y="47"/>
                  <a:pt x="44" y="55"/>
                  <a:pt x="44" y="65"/>
                </a:cubicBezTo>
                <a:cubicBezTo>
                  <a:pt x="44" y="74"/>
                  <a:pt x="52" y="82"/>
                  <a:pt x="62" y="82"/>
                </a:cubicBezTo>
                <a:cubicBezTo>
                  <a:pt x="71" y="82"/>
                  <a:pt x="79" y="74"/>
                  <a:pt x="79" y="65"/>
                </a:cubicBezTo>
                <a:cubicBezTo>
                  <a:pt x="79" y="55"/>
                  <a:pt x="71" y="47"/>
                  <a:pt x="62" y="47"/>
                </a:cubicBezTo>
                <a:close/>
                <a:moveTo>
                  <a:pt x="62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57" y="73"/>
                  <a:pt x="54" y="69"/>
                  <a:pt x="54" y="65"/>
                </a:cubicBezTo>
                <a:cubicBezTo>
                  <a:pt x="54" y="60"/>
                  <a:pt x="57" y="57"/>
                  <a:pt x="62" y="57"/>
                </a:cubicBezTo>
                <a:cubicBezTo>
                  <a:pt x="66" y="57"/>
                  <a:pt x="70" y="60"/>
                  <a:pt x="70" y="65"/>
                </a:cubicBezTo>
                <a:cubicBezTo>
                  <a:pt x="70" y="69"/>
                  <a:pt x="66" y="73"/>
                  <a:pt x="62" y="73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3959303" y="2342242"/>
            <a:ext cx="322024" cy="324436"/>
          </a:xfrm>
          <a:custGeom>
            <a:avLst/>
            <a:gdLst>
              <a:gd name="T0" fmla="*/ 108 w 113"/>
              <a:gd name="T1" fmla="*/ 25 h 114"/>
              <a:gd name="T2" fmla="*/ 76 w 113"/>
              <a:gd name="T3" fmla="*/ 0 h 114"/>
              <a:gd name="T4" fmla="*/ 1 w 113"/>
              <a:gd name="T5" fmla="*/ 68 h 114"/>
              <a:gd name="T6" fmla="*/ 1 w 113"/>
              <a:gd name="T7" fmla="*/ 68 h 114"/>
              <a:gd name="T8" fmla="*/ 1 w 113"/>
              <a:gd name="T9" fmla="*/ 68 h 114"/>
              <a:gd name="T10" fmla="*/ 1 w 113"/>
              <a:gd name="T11" fmla="*/ 68 h 114"/>
              <a:gd name="T12" fmla="*/ 1 w 113"/>
              <a:gd name="T13" fmla="*/ 68 h 114"/>
              <a:gd name="T14" fmla="*/ 1 w 113"/>
              <a:gd name="T15" fmla="*/ 68 h 114"/>
              <a:gd name="T16" fmla="*/ 0 w 113"/>
              <a:gd name="T17" fmla="*/ 68 h 114"/>
              <a:gd name="T18" fmla="*/ 0 w 113"/>
              <a:gd name="T19" fmla="*/ 69 h 114"/>
              <a:gd name="T20" fmla="*/ 0 w 113"/>
              <a:gd name="T21" fmla="*/ 69 h 114"/>
              <a:gd name="T22" fmla="*/ 0 w 113"/>
              <a:gd name="T23" fmla="*/ 69 h 114"/>
              <a:gd name="T24" fmla="*/ 0 w 113"/>
              <a:gd name="T25" fmla="*/ 69 h 114"/>
              <a:gd name="T26" fmla="*/ 0 w 113"/>
              <a:gd name="T27" fmla="*/ 69 h 114"/>
              <a:gd name="T28" fmla="*/ 0 w 113"/>
              <a:gd name="T29" fmla="*/ 69 h 114"/>
              <a:gd name="T30" fmla="*/ 0 w 113"/>
              <a:gd name="T31" fmla="*/ 69 h 114"/>
              <a:gd name="T32" fmla="*/ 0 w 113"/>
              <a:gd name="T33" fmla="*/ 70 h 114"/>
              <a:gd name="T34" fmla="*/ 0 w 113"/>
              <a:gd name="T35" fmla="*/ 70 h 114"/>
              <a:gd name="T36" fmla="*/ 0 w 113"/>
              <a:gd name="T37" fmla="*/ 70 h 114"/>
              <a:gd name="T38" fmla="*/ 0 w 113"/>
              <a:gd name="T39" fmla="*/ 70 h 114"/>
              <a:gd name="T40" fmla="*/ 0 w 113"/>
              <a:gd name="T41" fmla="*/ 70 h 114"/>
              <a:gd name="T42" fmla="*/ 0 w 113"/>
              <a:gd name="T43" fmla="*/ 70 h 114"/>
              <a:gd name="T44" fmla="*/ 0 w 113"/>
              <a:gd name="T45" fmla="*/ 71 h 114"/>
              <a:gd name="T46" fmla="*/ 0 w 113"/>
              <a:gd name="T47" fmla="*/ 71 h 114"/>
              <a:gd name="T48" fmla="*/ 0 w 113"/>
              <a:gd name="T49" fmla="*/ 109 h 114"/>
              <a:gd name="T50" fmla="*/ 42 w 113"/>
              <a:gd name="T51" fmla="*/ 114 h 114"/>
              <a:gd name="T52" fmla="*/ 43 w 113"/>
              <a:gd name="T53" fmla="*/ 114 h 114"/>
              <a:gd name="T54" fmla="*/ 43 w 113"/>
              <a:gd name="T55" fmla="*/ 114 h 114"/>
              <a:gd name="T56" fmla="*/ 43 w 113"/>
              <a:gd name="T57" fmla="*/ 114 h 114"/>
              <a:gd name="T58" fmla="*/ 43 w 113"/>
              <a:gd name="T59" fmla="*/ 113 h 114"/>
              <a:gd name="T60" fmla="*/ 44 w 113"/>
              <a:gd name="T61" fmla="*/ 113 h 114"/>
              <a:gd name="T62" fmla="*/ 44 w 113"/>
              <a:gd name="T63" fmla="*/ 113 h 114"/>
              <a:gd name="T64" fmla="*/ 45 w 113"/>
              <a:gd name="T65" fmla="*/ 113 h 114"/>
              <a:gd name="T66" fmla="*/ 45 w 113"/>
              <a:gd name="T67" fmla="*/ 113 h 114"/>
              <a:gd name="T68" fmla="*/ 45 w 113"/>
              <a:gd name="T69" fmla="*/ 113 h 114"/>
              <a:gd name="T70" fmla="*/ 45 w 113"/>
              <a:gd name="T71" fmla="*/ 113 h 114"/>
              <a:gd name="T72" fmla="*/ 108 w 113"/>
              <a:gd name="T73" fmla="*/ 50 h 114"/>
              <a:gd name="T74" fmla="*/ 113 w 113"/>
              <a:gd name="T75" fmla="*/ 37 h 114"/>
              <a:gd name="T76" fmla="*/ 56 w 113"/>
              <a:gd name="T77" fmla="*/ 27 h 114"/>
              <a:gd name="T78" fmla="*/ 17 w 113"/>
              <a:gd name="T79" fmla="*/ 77 h 114"/>
              <a:gd name="T80" fmla="*/ 56 w 113"/>
              <a:gd name="T81" fmla="*/ 27 h 114"/>
              <a:gd name="T82" fmla="*/ 9 w 113"/>
              <a:gd name="T83" fmla="*/ 104 h 114"/>
              <a:gd name="T84" fmla="*/ 31 w 113"/>
              <a:gd name="T85" fmla="*/ 104 h 114"/>
              <a:gd name="T86" fmla="*/ 21 w 113"/>
              <a:gd name="T87" fmla="*/ 81 h 114"/>
              <a:gd name="T88" fmla="*/ 65 w 113"/>
              <a:gd name="T89" fmla="*/ 36 h 114"/>
              <a:gd name="T90" fmla="*/ 32 w 113"/>
              <a:gd name="T91" fmla="*/ 93 h 114"/>
              <a:gd name="T92" fmla="*/ 42 w 113"/>
              <a:gd name="T93" fmla="*/ 102 h 114"/>
              <a:gd name="T94" fmla="*/ 37 w 113"/>
              <a:gd name="T95" fmla="*/ 97 h 114"/>
              <a:gd name="T96" fmla="*/ 87 w 113"/>
              <a:gd name="T97" fmla="*/ 58 h 114"/>
              <a:gd name="T98" fmla="*/ 104 w 113"/>
              <a:gd name="T99" fmla="*/ 37 h 114"/>
              <a:gd name="T100" fmla="*/ 104 w 113"/>
              <a:gd name="T101" fmla="*/ 37 h 114"/>
              <a:gd name="T102" fmla="*/ 97 w 113"/>
              <a:gd name="T103" fmla="*/ 47 h 114"/>
              <a:gd name="T104" fmla="*/ 93 w 113"/>
              <a:gd name="T105" fmla="*/ 51 h 114"/>
              <a:gd name="T106" fmla="*/ 66 w 113"/>
              <a:gd name="T107" fmla="*/ 16 h 114"/>
              <a:gd name="T108" fmla="*/ 76 w 113"/>
              <a:gd name="T109" fmla="*/ 10 h 114"/>
              <a:gd name="T110" fmla="*/ 101 w 113"/>
              <a:gd name="T111" fmla="*/ 3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3" h="114">
                <a:moveTo>
                  <a:pt x="113" y="37"/>
                </a:moveTo>
                <a:cubicBezTo>
                  <a:pt x="113" y="33"/>
                  <a:pt x="111" y="28"/>
                  <a:pt x="108" y="25"/>
                </a:cubicBezTo>
                <a:cubicBezTo>
                  <a:pt x="88" y="5"/>
                  <a:pt x="88" y="5"/>
                  <a:pt x="88" y="5"/>
                </a:cubicBezTo>
                <a:cubicBezTo>
                  <a:pt x="85" y="2"/>
                  <a:pt x="80" y="0"/>
                  <a:pt x="76" y="0"/>
                </a:cubicBezTo>
                <a:cubicBezTo>
                  <a:pt x="71" y="0"/>
                  <a:pt x="67" y="2"/>
                  <a:pt x="63" y="5"/>
                </a:cubicBezTo>
                <a:cubicBezTo>
                  <a:pt x="43" y="26"/>
                  <a:pt x="22" y="47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2" y="114"/>
                  <a:pt x="4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66" y="91"/>
                  <a:pt x="87" y="71"/>
                  <a:pt x="108" y="50"/>
                </a:cubicBezTo>
                <a:cubicBezTo>
                  <a:pt x="111" y="46"/>
                  <a:pt x="113" y="42"/>
                  <a:pt x="113" y="37"/>
                </a:cubicBezTo>
                <a:cubicBezTo>
                  <a:pt x="113" y="37"/>
                  <a:pt x="113" y="37"/>
                  <a:pt x="113" y="37"/>
                </a:cubicBezTo>
                <a:close/>
                <a:moveTo>
                  <a:pt x="56" y="27"/>
                </a:moveTo>
                <a:cubicBezTo>
                  <a:pt x="56" y="27"/>
                  <a:pt x="56" y="27"/>
                  <a:pt x="5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17" y="77"/>
                  <a:pt x="17" y="77"/>
                  <a:pt x="17" y="77"/>
                </a:cubicBezTo>
                <a:cubicBezTo>
                  <a:pt x="11" y="71"/>
                  <a:pt x="11" y="71"/>
                  <a:pt x="11" y="71"/>
                </a:cubicBezTo>
                <a:cubicBezTo>
                  <a:pt x="56" y="27"/>
                  <a:pt x="56" y="27"/>
                  <a:pt x="56" y="27"/>
                </a:cubicBezTo>
                <a:close/>
                <a:moveTo>
                  <a:pt x="9" y="104"/>
                </a:moveTo>
                <a:cubicBezTo>
                  <a:pt x="9" y="104"/>
                  <a:pt x="9" y="104"/>
                  <a:pt x="9" y="104"/>
                </a:cubicBezTo>
                <a:cubicBezTo>
                  <a:pt x="9" y="82"/>
                  <a:pt x="9" y="82"/>
                  <a:pt x="9" y="82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9" y="104"/>
                  <a:pt x="9" y="104"/>
                  <a:pt x="9" y="104"/>
                </a:cubicBezTo>
                <a:close/>
                <a:moveTo>
                  <a:pt x="21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65" y="36"/>
                  <a:pt x="65" y="36"/>
                  <a:pt x="65" y="36"/>
                </a:cubicBezTo>
                <a:cubicBezTo>
                  <a:pt x="77" y="48"/>
                  <a:pt x="77" y="48"/>
                  <a:pt x="77" y="48"/>
                </a:cubicBezTo>
                <a:cubicBezTo>
                  <a:pt x="32" y="93"/>
                  <a:pt x="32" y="93"/>
                  <a:pt x="32" y="93"/>
                </a:cubicBezTo>
                <a:cubicBezTo>
                  <a:pt x="21" y="81"/>
                  <a:pt x="21" y="81"/>
                  <a:pt x="21" y="81"/>
                </a:cubicBezTo>
                <a:close/>
                <a:moveTo>
                  <a:pt x="42" y="102"/>
                </a:moveTo>
                <a:cubicBezTo>
                  <a:pt x="42" y="102"/>
                  <a:pt x="42" y="102"/>
                  <a:pt x="42" y="102"/>
                </a:cubicBezTo>
                <a:cubicBezTo>
                  <a:pt x="37" y="97"/>
                  <a:pt x="37" y="97"/>
                  <a:pt x="37" y="97"/>
                </a:cubicBezTo>
                <a:cubicBezTo>
                  <a:pt x="81" y="52"/>
                  <a:pt x="81" y="52"/>
                  <a:pt x="81" y="52"/>
                </a:cubicBezTo>
                <a:cubicBezTo>
                  <a:pt x="87" y="58"/>
                  <a:pt x="87" y="58"/>
                  <a:pt x="87" y="58"/>
                </a:cubicBezTo>
                <a:cubicBezTo>
                  <a:pt x="42" y="102"/>
                  <a:pt x="42" y="102"/>
                  <a:pt x="42" y="102"/>
                </a:cubicBezTo>
                <a:close/>
                <a:moveTo>
                  <a:pt x="104" y="37"/>
                </a:moveTo>
                <a:cubicBezTo>
                  <a:pt x="104" y="37"/>
                  <a:pt x="104" y="37"/>
                  <a:pt x="104" y="37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4" y="39"/>
                  <a:pt x="103" y="42"/>
                  <a:pt x="101" y="43"/>
                </a:cubicBezTo>
                <a:cubicBezTo>
                  <a:pt x="97" y="47"/>
                  <a:pt x="97" y="47"/>
                  <a:pt x="97" y="47"/>
                </a:cubicBezTo>
                <a:cubicBezTo>
                  <a:pt x="94" y="50"/>
                  <a:pt x="94" y="50"/>
                  <a:pt x="94" y="50"/>
                </a:cubicBezTo>
                <a:cubicBezTo>
                  <a:pt x="93" y="51"/>
                  <a:pt x="93" y="51"/>
                  <a:pt x="93" y="51"/>
                </a:cubicBezTo>
                <a:cubicBezTo>
                  <a:pt x="62" y="20"/>
                  <a:pt x="62" y="20"/>
                  <a:pt x="62" y="20"/>
                </a:cubicBezTo>
                <a:cubicBezTo>
                  <a:pt x="66" y="16"/>
                  <a:pt x="66" y="16"/>
                  <a:pt x="66" y="16"/>
                </a:cubicBezTo>
                <a:cubicBezTo>
                  <a:pt x="70" y="12"/>
                  <a:pt x="70" y="12"/>
                  <a:pt x="70" y="12"/>
                </a:cubicBezTo>
                <a:cubicBezTo>
                  <a:pt x="72" y="10"/>
                  <a:pt x="74" y="10"/>
                  <a:pt x="76" y="10"/>
                </a:cubicBezTo>
                <a:cubicBezTo>
                  <a:pt x="78" y="10"/>
                  <a:pt x="80" y="10"/>
                  <a:pt x="81" y="1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3" y="33"/>
                  <a:pt x="104" y="35"/>
                  <a:pt x="104" y="37"/>
                </a:cubicBezTo>
                <a:close/>
              </a:path>
            </a:pathLst>
          </a:custGeom>
          <a:solidFill>
            <a:srgbClr val="0091D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5157793" y="2805414"/>
            <a:ext cx="18628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添加标题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5121290" y="3197973"/>
            <a:ext cx="191081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您的内容打在这里，或者通过复制您的文本后或者通过复制您的文本后，在此框中选择粘贴，并选择只保留文字。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704472" y="2308615"/>
            <a:ext cx="334383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704472" y="1941317"/>
            <a:ext cx="1261884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方正兰亭黑_GBK" pitchFamily="2" charset="-122"/>
              </a:rPr>
              <a:t>添加标题内容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方正兰亭黑_GBK" pitchFamily="2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704472" y="3403543"/>
            <a:ext cx="334383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8" name="TextBox 25"/>
          <p:cNvSpPr txBox="1"/>
          <p:nvPr/>
        </p:nvSpPr>
        <p:spPr>
          <a:xfrm>
            <a:off x="704472" y="3036245"/>
            <a:ext cx="1261884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方正兰亭黑_GBK" pitchFamily="2" charset="-122"/>
              </a:rPr>
              <a:t>添加标题内容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方正兰亭黑_GBK" pitchFamily="2" charset="-122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704472" y="4540863"/>
            <a:ext cx="334383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0" name="TextBox 27"/>
          <p:cNvSpPr txBox="1"/>
          <p:nvPr/>
        </p:nvSpPr>
        <p:spPr>
          <a:xfrm>
            <a:off x="704472" y="4173565"/>
            <a:ext cx="1261884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方正兰亭黑_GBK" pitchFamily="2" charset="-122"/>
              </a:rPr>
              <a:t>添加标题内容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方正兰亭黑_GBK" pitchFamily="2" charset="-122"/>
            </a:endParaRPr>
          </a:p>
        </p:txBody>
      </p:sp>
      <p:sp>
        <p:nvSpPr>
          <p:cNvPr id="31" name="TextBox 28"/>
          <p:cNvSpPr txBox="1"/>
          <p:nvPr/>
        </p:nvSpPr>
        <p:spPr>
          <a:xfrm>
            <a:off x="8351067" y="2308615"/>
            <a:ext cx="334383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8351067" y="1941317"/>
            <a:ext cx="1261884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方正兰亭黑_GBK" pitchFamily="2" charset="-122"/>
              </a:rPr>
              <a:t>添加标题内容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方正兰亭黑_GBK" pitchFamily="2" charset="-122"/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8351067" y="3403543"/>
            <a:ext cx="334383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4" name="TextBox 31"/>
          <p:cNvSpPr txBox="1"/>
          <p:nvPr/>
        </p:nvSpPr>
        <p:spPr>
          <a:xfrm>
            <a:off x="8351067" y="3036245"/>
            <a:ext cx="1261884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方正兰亭黑_GBK" pitchFamily="2" charset="-122"/>
              </a:rPr>
              <a:t>添加标题内容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方正兰亭黑_GBK" pitchFamily="2" charset="-122"/>
            </a:endParaRPr>
          </a:p>
        </p:txBody>
      </p:sp>
      <p:sp>
        <p:nvSpPr>
          <p:cNvPr id="35" name="TextBox 32"/>
          <p:cNvSpPr txBox="1"/>
          <p:nvPr/>
        </p:nvSpPr>
        <p:spPr>
          <a:xfrm>
            <a:off x="8351067" y="4540863"/>
            <a:ext cx="334383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36" name="TextBox 33"/>
          <p:cNvSpPr txBox="1"/>
          <p:nvPr/>
        </p:nvSpPr>
        <p:spPr>
          <a:xfrm>
            <a:off x="8351067" y="4173565"/>
            <a:ext cx="1261884" cy="381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  <a:sym typeface="方正兰亭黑_GBK" pitchFamily="2" charset="-122"/>
              </a:rPr>
              <a:t>添加标题内容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  <a:sym typeface="方正兰亭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9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D604FD8-53EE-4E3B-9F1F-BB198922B3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24" y="2815459"/>
            <a:ext cx="5682176" cy="40410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4EE20DD-6E2F-4C37-910A-06BD045585B2}"/>
              </a:ext>
            </a:extLst>
          </p:cNvPr>
          <p:cNvSpPr/>
          <p:nvPr/>
        </p:nvSpPr>
        <p:spPr>
          <a:xfrm>
            <a:off x="77049" y="1656751"/>
            <a:ext cx="193835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gency FB" panose="020B0503020202020204" pitchFamily="34" charset="0"/>
                <a:ea typeface="思源黑体 CN Regular"/>
                <a:cs typeface="+mn-ea"/>
              </a:rPr>
              <a:t>02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rgbClr val="0091D6"/>
              </a:solidFill>
              <a:effectLst/>
              <a:uLnTx/>
              <a:uFillTx/>
              <a:latin typeface="Agency FB" panose="020B0503020202020204" pitchFamily="34" charset="0"/>
              <a:ea typeface="思源黑体 CN Regular"/>
              <a:cs typeface="+mn-ea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D41BFC08-FF6B-466C-BBC9-A748C0A7FA2B}"/>
              </a:ext>
            </a:extLst>
          </p:cNvPr>
          <p:cNvSpPr txBox="1">
            <a:spLocks/>
          </p:cNvSpPr>
          <p:nvPr/>
        </p:nvSpPr>
        <p:spPr>
          <a:xfrm>
            <a:off x="1932349" y="2341249"/>
            <a:ext cx="5286147" cy="7171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单击添加目录标题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7A1ED1A-BA41-4048-B3C4-50B02B30DFA9}"/>
              </a:ext>
            </a:extLst>
          </p:cNvPr>
          <p:cNvSpPr txBox="1">
            <a:spLocks/>
          </p:cNvSpPr>
          <p:nvPr/>
        </p:nvSpPr>
        <p:spPr>
          <a:xfrm>
            <a:off x="1932349" y="3109809"/>
            <a:ext cx="5820458" cy="6740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We have many PowerPoint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templates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 that has been specifically designed to help anyone that is stepping into the world of PowerPoint for the very first time.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Regular"/>
              <a:ea typeface="思源黑体 CN Regular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72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二、添加页面标题内容</a:t>
            </a:r>
          </a:p>
        </p:txBody>
      </p:sp>
      <p:graphicFrame>
        <p:nvGraphicFramePr>
          <p:cNvPr id="6" name="Chart 1"/>
          <p:cNvGraphicFramePr/>
          <p:nvPr/>
        </p:nvGraphicFramePr>
        <p:xfrm>
          <a:off x="1055688" y="2653864"/>
          <a:ext cx="10080624" cy="368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/>
          <p:cNvSpPr/>
          <p:nvPr/>
        </p:nvSpPr>
        <p:spPr>
          <a:xfrm>
            <a:off x="1055688" y="1801327"/>
            <a:ext cx="10080624" cy="6297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详写内容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……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点击输入本栏的具体文字，简明扼要的说明分项内容，此为概念图解详写内容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……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点击输入本栏的具体文字，简明扼要的说明分项内容，此为概念图解</a:t>
            </a:r>
          </a:p>
        </p:txBody>
      </p:sp>
    </p:spTree>
    <p:extLst>
      <p:ext uri="{BB962C8B-B14F-4D97-AF65-F5344CB8AC3E}">
        <p14:creationId xmlns:p14="http://schemas.microsoft.com/office/powerpoint/2010/main" val="3699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Graphic spid="6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/>
          </p:cNvCxnSpPr>
          <p:nvPr/>
        </p:nvCxnSpPr>
        <p:spPr>
          <a:xfrm>
            <a:off x="501446" y="1204687"/>
            <a:ext cx="11189109" cy="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900000">
            <a:off x="390677" y="429453"/>
            <a:ext cx="566057" cy="566057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 rot="18900000">
            <a:off x="881320" y="551068"/>
            <a:ext cx="333829" cy="333829"/>
          </a:xfrm>
          <a:prstGeom prst="rect">
            <a:avLst/>
          </a:prstGeom>
          <a:solidFill>
            <a:srgbClr val="0091D6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思源黑体 CN Regular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7534" y="429840"/>
            <a:ext cx="5676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rPr>
              <a:t>二、添加页面标题内容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17364" y="4371359"/>
            <a:ext cx="1405421" cy="1405421"/>
            <a:chOff x="3217364" y="4031994"/>
            <a:chExt cx="1405421" cy="1405421"/>
          </a:xfrm>
        </p:grpSpPr>
        <p:grpSp>
          <p:nvGrpSpPr>
            <p:cNvPr id="7" name="组合 6"/>
            <p:cNvGrpSpPr/>
            <p:nvPr/>
          </p:nvGrpSpPr>
          <p:grpSpPr>
            <a:xfrm>
              <a:off x="3217364" y="4031994"/>
              <a:ext cx="1405421" cy="1405421"/>
              <a:chOff x="6248400" y="2204088"/>
              <a:chExt cx="1190172" cy="1190172"/>
            </a:xfrm>
          </p:grpSpPr>
          <p:sp>
            <p:nvSpPr>
              <p:cNvPr id="9" name="弧形 8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7413491"/>
                  <a:gd name="adj2" fmla="val 16207428"/>
                </a:avLst>
              </a:prstGeom>
              <a:ln w="1143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10" name="弧形 9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6200000"/>
                  <a:gd name="adj2" fmla="val 8978783"/>
                </a:avLst>
              </a:prstGeom>
              <a:ln w="114300" cap="rnd">
                <a:solidFill>
                  <a:srgbClr val="0091D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8" name="Freeform 33"/>
            <p:cNvSpPr>
              <a:spLocks noEditPoints="1"/>
            </p:cNvSpPr>
            <p:nvPr/>
          </p:nvSpPr>
          <p:spPr bwMode="auto">
            <a:xfrm>
              <a:off x="3677980" y="4502929"/>
              <a:ext cx="484188" cy="463550"/>
            </a:xfrm>
            <a:custGeom>
              <a:avLst/>
              <a:gdLst>
                <a:gd name="T0" fmla="*/ 167 w 207"/>
                <a:gd name="T1" fmla="*/ 48 h 198"/>
                <a:gd name="T2" fmla="*/ 32 w 207"/>
                <a:gd name="T3" fmla="*/ 0 h 198"/>
                <a:gd name="T4" fmla="*/ 32 w 207"/>
                <a:gd name="T5" fmla="*/ 18 h 198"/>
                <a:gd name="T6" fmla="*/ 141 w 207"/>
                <a:gd name="T7" fmla="*/ 48 h 198"/>
                <a:gd name="T8" fmla="*/ 0 w 207"/>
                <a:gd name="T9" fmla="*/ 68 h 198"/>
                <a:gd name="T10" fmla="*/ 20 w 207"/>
                <a:gd name="T11" fmla="*/ 198 h 198"/>
                <a:gd name="T12" fmla="*/ 207 w 207"/>
                <a:gd name="T13" fmla="*/ 178 h 198"/>
                <a:gd name="T14" fmla="*/ 187 w 207"/>
                <a:gd name="T15" fmla="*/ 48 h 198"/>
                <a:gd name="T16" fmla="*/ 187 w 207"/>
                <a:gd name="T17" fmla="*/ 190 h 198"/>
                <a:gd name="T18" fmla="*/ 8 w 207"/>
                <a:gd name="T19" fmla="*/ 178 h 198"/>
                <a:gd name="T20" fmla="*/ 20 w 207"/>
                <a:gd name="T21" fmla="*/ 56 h 198"/>
                <a:gd name="T22" fmla="*/ 199 w 207"/>
                <a:gd name="T23" fmla="*/ 68 h 198"/>
                <a:gd name="T24" fmla="*/ 20 w 207"/>
                <a:gd name="T25" fmla="*/ 72 h 198"/>
                <a:gd name="T26" fmla="*/ 184 w 207"/>
                <a:gd name="T27" fmla="*/ 112 h 198"/>
                <a:gd name="T28" fmla="*/ 61 w 207"/>
                <a:gd name="T29" fmla="*/ 88 h 198"/>
                <a:gd name="T30" fmla="*/ 55 w 207"/>
                <a:gd name="T31" fmla="*/ 88 h 198"/>
                <a:gd name="T32" fmla="*/ 20 w 207"/>
                <a:gd name="T33" fmla="*/ 112 h 198"/>
                <a:gd name="T34" fmla="*/ 34 w 207"/>
                <a:gd name="T35" fmla="*/ 131 h 198"/>
                <a:gd name="T36" fmla="*/ 28 w 207"/>
                <a:gd name="T37" fmla="*/ 180 h 198"/>
                <a:gd name="T38" fmla="*/ 22 w 207"/>
                <a:gd name="T39" fmla="*/ 131 h 198"/>
                <a:gd name="T40" fmla="*/ 34 w 207"/>
                <a:gd name="T41" fmla="*/ 131 h 198"/>
                <a:gd name="T42" fmla="*/ 56 w 207"/>
                <a:gd name="T43" fmla="*/ 174 h 198"/>
                <a:gd name="T44" fmla="*/ 44 w 207"/>
                <a:gd name="T45" fmla="*/ 174 h 198"/>
                <a:gd name="T46" fmla="*/ 50 w 207"/>
                <a:gd name="T47" fmla="*/ 125 h 198"/>
                <a:gd name="T48" fmla="*/ 77 w 207"/>
                <a:gd name="T49" fmla="*/ 131 h 198"/>
                <a:gd name="T50" fmla="*/ 71 w 207"/>
                <a:gd name="T51" fmla="*/ 180 h 198"/>
                <a:gd name="T52" fmla="*/ 65 w 207"/>
                <a:gd name="T53" fmla="*/ 131 h 198"/>
                <a:gd name="T54" fmla="*/ 77 w 207"/>
                <a:gd name="T55" fmla="*/ 131 h 198"/>
                <a:gd name="T56" fmla="*/ 99 w 207"/>
                <a:gd name="T57" fmla="*/ 174 h 198"/>
                <a:gd name="T58" fmla="*/ 87 w 207"/>
                <a:gd name="T59" fmla="*/ 174 h 198"/>
                <a:gd name="T60" fmla="*/ 93 w 207"/>
                <a:gd name="T61" fmla="*/ 125 h 198"/>
                <a:gd name="T62" fmla="*/ 121 w 207"/>
                <a:gd name="T63" fmla="*/ 131 h 198"/>
                <a:gd name="T64" fmla="*/ 115 w 207"/>
                <a:gd name="T65" fmla="*/ 180 h 198"/>
                <a:gd name="T66" fmla="*/ 109 w 207"/>
                <a:gd name="T67" fmla="*/ 131 h 198"/>
                <a:gd name="T68" fmla="*/ 121 w 207"/>
                <a:gd name="T69" fmla="*/ 131 h 198"/>
                <a:gd name="T70" fmla="*/ 143 w 207"/>
                <a:gd name="T71" fmla="*/ 174 h 198"/>
                <a:gd name="T72" fmla="*/ 131 w 207"/>
                <a:gd name="T73" fmla="*/ 174 h 198"/>
                <a:gd name="T74" fmla="*/ 137 w 207"/>
                <a:gd name="T75" fmla="*/ 125 h 198"/>
                <a:gd name="T76" fmla="*/ 184 w 207"/>
                <a:gd name="T77" fmla="*/ 138 h 198"/>
                <a:gd name="T78" fmla="*/ 159 w 207"/>
                <a:gd name="T79" fmla="*/ 138 h 198"/>
                <a:gd name="T80" fmla="*/ 184 w 207"/>
                <a:gd name="T81" fmla="*/ 138 h 198"/>
                <a:gd name="T82" fmla="*/ 171 w 207"/>
                <a:gd name="T83" fmla="*/ 180 h 198"/>
                <a:gd name="T84" fmla="*/ 171 w 207"/>
                <a:gd name="T85" fmla="*/ 15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" h="198">
                  <a:moveTo>
                    <a:pt x="187" y="48"/>
                  </a:moveTo>
                  <a:cubicBezTo>
                    <a:pt x="167" y="48"/>
                    <a:pt x="167" y="48"/>
                    <a:pt x="167" y="48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27" y="0"/>
                    <a:pt x="23" y="4"/>
                    <a:pt x="23" y="9"/>
                  </a:cubicBezTo>
                  <a:cubicBezTo>
                    <a:pt x="23" y="14"/>
                    <a:pt x="27" y="18"/>
                    <a:pt x="32" y="18"/>
                  </a:cubicBezTo>
                  <a:cubicBezTo>
                    <a:pt x="34" y="18"/>
                    <a:pt x="36" y="16"/>
                    <a:pt x="38" y="15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9" y="48"/>
                    <a:pt x="0" y="57"/>
                    <a:pt x="0" y="6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9"/>
                    <a:pt x="9" y="198"/>
                    <a:pt x="20" y="198"/>
                  </a:cubicBezTo>
                  <a:cubicBezTo>
                    <a:pt x="187" y="198"/>
                    <a:pt x="187" y="198"/>
                    <a:pt x="187" y="198"/>
                  </a:cubicBezTo>
                  <a:cubicBezTo>
                    <a:pt x="198" y="198"/>
                    <a:pt x="207" y="189"/>
                    <a:pt x="207" y="178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207" y="57"/>
                    <a:pt x="198" y="48"/>
                    <a:pt x="187" y="48"/>
                  </a:cubicBezTo>
                  <a:close/>
                  <a:moveTo>
                    <a:pt x="199" y="178"/>
                  </a:moveTo>
                  <a:cubicBezTo>
                    <a:pt x="199" y="185"/>
                    <a:pt x="194" y="190"/>
                    <a:pt x="187" y="190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13" y="190"/>
                    <a:pt x="8" y="185"/>
                    <a:pt x="8" y="17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1"/>
                    <a:pt x="13" y="56"/>
                    <a:pt x="20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94" y="56"/>
                    <a:pt x="199" y="61"/>
                    <a:pt x="199" y="68"/>
                  </a:cubicBezTo>
                  <a:lnTo>
                    <a:pt x="199" y="178"/>
                  </a:lnTo>
                  <a:close/>
                  <a:moveTo>
                    <a:pt x="20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6"/>
                    <a:pt x="60" y="85"/>
                    <a:pt x="58" y="85"/>
                  </a:cubicBezTo>
                  <a:cubicBezTo>
                    <a:pt x="56" y="85"/>
                    <a:pt x="55" y="86"/>
                    <a:pt x="55" y="88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20" y="112"/>
                    <a:pt x="20" y="112"/>
                    <a:pt x="20" y="112"/>
                  </a:cubicBezTo>
                  <a:lnTo>
                    <a:pt x="20" y="72"/>
                  </a:lnTo>
                  <a:close/>
                  <a:moveTo>
                    <a:pt x="34" y="131"/>
                  </a:moveTo>
                  <a:cubicBezTo>
                    <a:pt x="34" y="174"/>
                    <a:pt x="34" y="174"/>
                    <a:pt x="34" y="174"/>
                  </a:cubicBezTo>
                  <a:cubicBezTo>
                    <a:pt x="34" y="177"/>
                    <a:pt x="31" y="180"/>
                    <a:pt x="28" y="180"/>
                  </a:cubicBezTo>
                  <a:cubicBezTo>
                    <a:pt x="25" y="180"/>
                    <a:pt x="22" y="177"/>
                    <a:pt x="22" y="174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2" y="128"/>
                    <a:pt x="25" y="125"/>
                    <a:pt x="28" y="125"/>
                  </a:cubicBezTo>
                  <a:cubicBezTo>
                    <a:pt x="31" y="125"/>
                    <a:pt x="34" y="128"/>
                    <a:pt x="34" y="131"/>
                  </a:cubicBezTo>
                  <a:close/>
                  <a:moveTo>
                    <a:pt x="56" y="131"/>
                  </a:moveTo>
                  <a:cubicBezTo>
                    <a:pt x="56" y="174"/>
                    <a:pt x="56" y="174"/>
                    <a:pt x="56" y="174"/>
                  </a:cubicBezTo>
                  <a:cubicBezTo>
                    <a:pt x="56" y="177"/>
                    <a:pt x="53" y="180"/>
                    <a:pt x="50" y="180"/>
                  </a:cubicBezTo>
                  <a:cubicBezTo>
                    <a:pt x="46" y="180"/>
                    <a:pt x="44" y="177"/>
                    <a:pt x="44" y="174"/>
                  </a:cubicBezTo>
                  <a:cubicBezTo>
                    <a:pt x="44" y="131"/>
                    <a:pt x="44" y="131"/>
                    <a:pt x="44" y="131"/>
                  </a:cubicBezTo>
                  <a:cubicBezTo>
                    <a:pt x="44" y="128"/>
                    <a:pt x="46" y="125"/>
                    <a:pt x="50" y="125"/>
                  </a:cubicBezTo>
                  <a:cubicBezTo>
                    <a:pt x="53" y="125"/>
                    <a:pt x="56" y="128"/>
                    <a:pt x="56" y="131"/>
                  </a:cubicBezTo>
                  <a:close/>
                  <a:moveTo>
                    <a:pt x="77" y="131"/>
                  </a:moveTo>
                  <a:cubicBezTo>
                    <a:pt x="77" y="174"/>
                    <a:pt x="77" y="174"/>
                    <a:pt x="77" y="174"/>
                  </a:cubicBezTo>
                  <a:cubicBezTo>
                    <a:pt x="77" y="177"/>
                    <a:pt x="75" y="180"/>
                    <a:pt x="71" y="180"/>
                  </a:cubicBezTo>
                  <a:cubicBezTo>
                    <a:pt x="68" y="180"/>
                    <a:pt x="65" y="177"/>
                    <a:pt x="65" y="174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5" y="128"/>
                    <a:pt x="68" y="125"/>
                    <a:pt x="71" y="125"/>
                  </a:cubicBezTo>
                  <a:cubicBezTo>
                    <a:pt x="75" y="125"/>
                    <a:pt x="77" y="128"/>
                    <a:pt x="77" y="131"/>
                  </a:cubicBezTo>
                  <a:close/>
                  <a:moveTo>
                    <a:pt x="99" y="131"/>
                  </a:moveTo>
                  <a:cubicBezTo>
                    <a:pt x="99" y="174"/>
                    <a:pt x="99" y="174"/>
                    <a:pt x="99" y="174"/>
                  </a:cubicBezTo>
                  <a:cubicBezTo>
                    <a:pt x="99" y="177"/>
                    <a:pt x="96" y="180"/>
                    <a:pt x="93" y="180"/>
                  </a:cubicBezTo>
                  <a:cubicBezTo>
                    <a:pt x="90" y="180"/>
                    <a:pt x="87" y="177"/>
                    <a:pt x="87" y="174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87" y="128"/>
                    <a:pt x="90" y="125"/>
                    <a:pt x="93" y="125"/>
                  </a:cubicBezTo>
                  <a:cubicBezTo>
                    <a:pt x="96" y="125"/>
                    <a:pt x="99" y="128"/>
                    <a:pt x="99" y="131"/>
                  </a:cubicBezTo>
                  <a:close/>
                  <a:moveTo>
                    <a:pt x="121" y="131"/>
                  </a:moveTo>
                  <a:cubicBezTo>
                    <a:pt x="121" y="174"/>
                    <a:pt x="121" y="174"/>
                    <a:pt x="121" y="174"/>
                  </a:cubicBezTo>
                  <a:cubicBezTo>
                    <a:pt x="121" y="177"/>
                    <a:pt x="118" y="180"/>
                    <a:pt x="115" y="180"/>
                  </a:cubicBezTo>
                  <a:cubicBezTo>
                    <a:pt x="112" y="180"/>
                    <a:pt x="109" y="177"/>
                    <a:pt x="109" y="174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28"/>
                    <a:pt x="112" y="125"/>
                    <a:pt x="115" y="125"/>
                  </a:cubicBezTo>
                  <a:cubicBezTo>
                    <a:pt x="118" y="125"/>
                    <a:pt x="121" y="128"/>
                    <a:pt x="121" y="131"/>
                  </a:cubicBezTo>
                  <a:close/>
                  <a:moveTo>
                    <a:pt x="143" y="131"/>
                  </a:moveTo>
                  <a:cubicBezTo>
                    <a:pt x="143" y="174"/>
                    <a:pt x="143" y="174"/>
                    <a:pt x="143" y="174"/>
                  </a:cubicBezTo>
                  <a:cubicBezTo>
                    <a:pt x="143" y="177"/>
                    <a:pt x="140" y="180"/>
                    <a:pt x="137" y="180"/>
                  </a:cubicBezTo>
                  <a:cubicBezTo>
                    <a:pt x="133" y="180"/>
                    <a:pt x="131" y="177"/>
                    <a:pt x="131" y="174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1" y="128"/>
                    <a:pt x="133" y="125"/>
                    <a:pt x="137" y="125"/>
                  </a:cubicBezTo>
                  <a:cubicBezTo>
                    <a:pt x="140" y="125"/>
                    <a:pt x="143" y="128"/>
                    <a:pt x="143" y="131"/>
                  </a:cubicBezTo>
                  <a:close/>
                  <a:moveTo>
                    <a:pt x="184" y="138"/>
                  </a:moveTo>
                  <a:cubicBezTo>
                    <a:pt x="184" y="145"/>
                    <a:pt x="178" y="151"/>
                    <a:pt x="171" y="151"/>
                  </a:cubicBezTo>
                  <a:cubicBezTo>
                    <a:pt x="164" y="151"/>
                    <a:pt x="159" y="145"/>
                    <a:pt x="159" y="138"/>
                  </a:cubicBezTo>
                  <a:cubicBezTo>
                    <a:pt x="159" y="131"/>
                    <a:pt x="164" y="125"/>
                    <a:pt x="171" y="125"/>
                  </a:cubicBezTo>
                  <a:cubicBezTo>
                    <a:pt x="178" y="125"/>
                    <a:pt x="184" y="131"/>
                    <a:pt x="184" y="138"/>
                  </a:cubicBezTo>
                  <a:close/>
                  <a:moveTo>
                    <a:pt x="182" y="169"/>
                  </a:moveTo>
                  <a:cubicBezTo>
                    <a:pt x="182" y="175"/>
                    <a:pt x="177" y="180"/>
                    <a:pt x="171" y="180"/>
                  </a:cubicBezTo>
                  <a:cubicBezTo>
                    <a:pt x="165" y="180"/>
                    <a:pt x="161" y="175"/>
                    <a:pt x="161" y="169"/>
                  </a:cubicBezTo>
                  <a:cubicBezTo>
                    <a:pt x="161" y="163"/>
                    <a:pt x="165" y="159"/>
                    <a:pt x="171" y="159"/>
                  </a:cubicBezTo>
                  <a:cubicBezTo>
                    <a:pt x="177" y="159"/>
                    <a:pt x="182" y="163"/>
                    <a:pt x="182" y="169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86964" y="4371359"/>
            <a:ext cx="1405421" cy="1405421"/>
            <a:chOff x="1286964" y="4031994"/>
            <a:chExt cx="1405421" cy="1405421"/>
          </a:xfrm>
        </p:grpSpPr>
        <p:grpSp>
          <p:nvGrpSpPr>
            <p:cNvPr id="12" name="组合 11"/>
            <p:cNvGrpSpPr/>
            <p:nvPr/>
          </p:nvGrpSpPr>
          <p:grpSpPr>
            <a:xfrm>
              <a:off x="1286964" y="4031994"/>
              <a:ext cx="1405421" cy="1405421"/>
              <a:chOff x="6248400" y="2204088"/>
              <a:chExt cx="1190172" cy="1190172"/>
            </a:xfrm>
          </p:grpSpPr>
          <p:sp>
            <p:nvSpPr>
              <p:cNvPr id="14" name="弧形 13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7413491"/>
                  <a:gd name="adj2" fmla="val 16207428"/>
                </a:avLst>
              </a:prstGeom>
              <a:ln w="1143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15" name="弧形 14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6200000"/>
                  <a:gd name="adj2" fmla="val 5233129"/>
                </a:avLst>
              </a:prstGeom>
              <a:ln w="114300" cap="rnd">
                <a:solidFill>
                  <a:srgbClr val="0091D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1750755" y="4502135"/>
              <a:ext cx="477838" cy="465138"/>
            </a:xfrm>
            <a:custGeom>
              <a:avLst/>
              <a:gdLst>
                <a:gd name="T0" fmla="*/ 164 w 204"/>
                <a:gd name="T1" fmla="*/ 106 h 199"/>
                <a:gd name="T2" fmla="*/ 164 w 204"/>
                <a:gd name="T3" fmla="*/ 176 h 199"/>
                <a:gd name="T4" fmla="*/ 204 w 204"/>
                <a:gd name="T5" fmla="*/ 187 h 199"/>
                <a:gd name="T6" fmla="*/ 204 w 204"/>
                <a:gd name="T7" fmla="*/ 95 h 199"/>
                <a:gd name="T8" fmla="*/ 196 w 204"/>
                <a:gd name="T9" fmla="*/ 152 h 199"/>
                <a:gd name="T10" fmla="*/ 170 w 204"/>
                <a:gd name="T11" fmla="*/ 112 h 199"/>
                <a:gd name="T12" fmla="*/ 184 w 204"/>
                <a:gd name="T13" fmla="*/ 53 h 199"/>
                <a:gd name="T14" fmla="*/ 42 w 204"/>
                <a:gd name="T15" fmla="*/ 21 h 199"/>
                <a:gd name="T16" fmla="*/ 1 w 204"/>
                <a:gd name="T17" fmla="*/ 103 h 199"/>
                <a:gd name="T18" fmla="*/ 134 w 204"/>
                <a:gd name="T19" fmla="*/ 199 h 199"/>
                <a:gd name="T20" fmla="*/ 154 w 204"/>
                <a:gd name="T21" fmla="*/ 100 h 199"/>
                <a:gd name="T22" fmla="*/ 176 w 204"/>
                <a:gd name="T23" fmla="*/ 53 h 199"/>
                <a:gd name="T24" fmla="*/ 146 w 204"/>
                <a:gd name="T25" fmla="*/ 95 h 199"/>
                <a:gd name="T26" fmla="*/ 139 w 204"/>
                <a:gd name="T27" fmla="*/ 97 h 199"/>
                <a:gd name="T28" fmla="*/ 130 w 204"/>
                <a:gd name="T29" fmla="*/ 98 h 199"/>
                <a:gd name="T30" fmla="*/ 103 w 204"/>
                <a:gd name="T31" fmla="*/ 88 h 199"/>
                <a:gd name="T32" fmla="*/ 98 w 204"/>
                <a:gd name="T33" fmla="*/ 85 h 199"/>
                <a:gd name="T34" fmla="*/ 87 w 204"/>
                <a:gd name="T35" fmla="*/ 83 h 199"/>
                <a:gd name="T36" fmla="*/ 87 w 204"/>
                <a:gd name="T37" fmla="*/ 83 h 199"/>
                <a:gd name="T38" fmla="*/ 69 w 204"/>
                <a:gd name="T39" fmla="*/ 85 h 199"/>
                <a:gd name="T40" fmla="*/ 61 w 204"/>
                <a:gd name="T41" fmla="*/ 92 h 199"/>
                <a:gd name="T42" fmla="*/ 57 w 204"/>
                <a:gd name="T43" fmla="*/ 95 h 199"/>
                <a:gd name="T44" fmla="*/ 51 w 204"/>
                <a:gd name="T45" fmla="*/ 97 h 199"/>
                <a:gd name="T46" fmla="*/ 46 w 204"/>
                <a:gd name="T47" fmla="*/ 98 h 199"/>
                <a:gd name="T48" fmla="*/ 38 w 204"/>
                <a:gd name="T49" fmla="*/ 98 h 199"/>
                <a:gd name="T50" fmla="*/ 32 w 204"/>
                <a:gd name="T51" fmla="*/ 96 h 199"/>
                <a:gd name="T52" fmla="*/ 28 w 204"/>
                <a:gd name="T53" fmla="*/ 95 h 199"/>
                <a:gd name="T54" fmla="*/ 22 w 204"/>
                <a:gd name="T55" fmla="*/ 91 h 199"/>
                <a:gd name="T56" fmla="*/ 19 w 204"/>
                <a:gd name="T57" fmla="*/ 89 h 199"/>
                <a:gd name="T58" fmla="*/ 16 w 204"/>
                <a:gd name="T59" fmla="*/ 85 h 199"/>
                <a:gd name="T60" fmla="*/ 146 w 204"/>
                <a:gd name="T61" fmla="*/ 104 h 199"/>
                <a:gd name="T62" fmla="*/ 21 w 204"/>
                <a:gd name="T63" fmla="*/ 191 h 199"/>
                <a:gd name="T64" fmla="*/ 13 w 204"/>
                <a:gd name="T65" fmla="*/ 94 h 199"/>
                <a:gd name="T66" fmla="*/ 17 w 204"/>
                <a:gd name="T67" fmla="*/ 97 h 199"/>
                <a:gd name="T68" fmla="*/ 23 w 204"/>
                <a:gd name="T69" fmla="*/ 101 h 199"/>
                <a:gd name="T70" fmla="*/ 27 w 204"/>
                <a:gd name="T71" fmla="*/ 103 h 199"/>
                <a:gd name="T72" fmla="*/ 34 w 204"/>
                <a:gd name="T73" fmla="*/ 105 h 199"/>
                <a:gd name="T74" fmla="*/ 42 w 204"/>
                <a:gd name="T75" fmla="*/ 106 h 199"/>
                <a:gd name="T76" fmla="*/ 51 w 204"/>
                <a:gd name="T77" fmla="*/ 105 h 199"/>
                <a:gd name="T78" fmla="*/ 58 w 204"/>
                <a:gd name="T79" fmla="*/ 103 h 199"/>
                <a:gd name="T80" fmla="*/ 63 w 204"/>
                <a:gd name="T81" fmla="*/ 100 h 199"/>
                <a:gd name="T82" fmla="*/ 69 w 204"/>
                <a:gd name="T83" fmla="*/ 97 h 199"/>
                <a:gd name="T84" fmla="*/ 74 w 204"/>
                <a:gd name="T85" fmla="*/ 92 h 199"/>
                <a:gd name="T86" fmla="*/ 95 w 204"/>
                <a:gd name="T87" fmla="*/ 93 h 199"/>
                <a:gd name="T88" fmla="*/ 101 w 204"/>
                <a:gd name="T89" fmla="*/ 97 h 199"/>
                <a:gd name="T90" fmla="*/ 109 w 204"/>
                <a:gd name="T91" fmla="*/ 101 h 199"/>
                <a:gd name="T92" fmla="*/ 115 w 204"/>
                <a:gd name="T93" fmla="*/ 104 h 199"/>
                <a:gd name="T94" fmla="*/ 124 w 204"/>
                <a:gd name="T95" fmla="*/ 105 h 199"/>
                <a:gd name="T96" fmla="*/ 135 w 204"/>
                <a:gd name="T97" fmla="*/ 106 h 199"/>
                <a:gd name="T98" fmla="*/ 142 w 204"/>
                <a:gd name="T99" fmla="*/ 105 h 199"/>
                <a:gd name="T100" fmla="*/ 109 w 204"/>
                <a:gd name="T101" fmla="*/ 157 h 199"/>
                <a:gd name="T102" fmla="*/ 39 w 204"/>
                <a:gd name="T103" fmla="*/ 157 h 199"/>
                <a:gd name="T104" fmla="*/ 101 w 204"/>
                <a:gd name="T105" fmla="*/ 14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99">
                  <a:moveTo>
                    <a:pt x="199" y="88"/>
                  </a:moveTo>
                  <a:cubicBezTo>
                    <a:pt x="198" y="88"/>
                    <a:pt x="196" y="88"/>
                    <a:pt x="194" y="89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3" y="107"/>
                    <a:pt x="163" y="107"/>
                    <a:pt x="162" y="108"/>
                  </a:cubicBezTo>
                  <a:cubicBezTo>
                    <a:pt x="162" y="174"/>
                    <a:pt x="162" y="174"/>
                    <a:pt x="162" y="174"/>
                  </a:cubicBezTo>
                  <a:cubicBezTo>
                    <a:pt x="163" y="175"/>
                    <a:pt x="163" y="175"/>
                    <a:pt x="164" y="176"/>
                  </a:cubicBezTo>
                  <a:cubicBezTo>
                    <a:pt x="194" y="193"/>
                    <a:pt x="194" y="193"/>
                    <a:pt x="194" y="193"/>
                  </a:cubicBezTo>
                  <a:cubicBezTo>
                    <a:pt x="196" y="194"/>
                    <a:pt x="198" y="194"/>
                    <a:pt x="199" y="194"/>
                  </a:cubicBezTo>
                  <a:cubicBezTo>
                    <a:pt x="202" y="194"/>
                    <a:pt x="204" y="192"/>
                    <a:pt x="204" y="187"/>
                  </a:cubicBezTo>
                  <a:cubicBezTo>
                    <a:pt x="204" y="152"/>
                    <a:pt x="204" y="152"/>
                    <a:pt x="204" y="152"/>
                  </a:cubicBezTo>
                  <a:cubicBezTo>
                    <a:pt x="204" y="146"/>
                    <a:pt x="204" y="136"/>
                    <a:pt x="204" y="130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204" y="90"/>
                    <a:pt x="202" y="88"/>
                    <a:pt x="199" y="88"/>
                  </a:cubicBezTo>
                  <a:close/>
                  <a:moveTo>
                    <a:pt x="196" y="130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196" y="185"/>
                    <a:pt x="196" y="185"/>
                    <a:pt x="196" y="185"/>
                  </a:cubicBezTo>
                  <a:cubicBezTo>
                    <a:pt x="170" y="170"/>
                    <a:pt x="170" y="170"/>
                    <a:pt x="170" y="170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96" y="97"/>
                    <a:pt x="196" y="97"/>
                    <a:pt x="196" y="97"/>
                  </a:cubicBezTo>
                  <a:lnTo>
                    <a:pt x="196" y="130"/>
                  </a:lnTo>
                  <a:close/>
                  <a:moveTo>
                    <a:pt x="184" y="53"/>
                  </a:moveTo>
                  <a:cubicBezTo>
                    <a:pt x="184" y="24"/>
                    <a:pt x="160" y="0"/>
                    <a:pt x="130" y="0"/>
                  </a:cubicBezTo>
                  <a:cubicBezTo>
                    <a:pt x="105" y="0"/>
                    <a:pt x="84" y="18"/>
                    <a:pt x="79" y="42"/>
                  </a:cubicBezTo>
                  <a:cubicBezTo>
                    <a:pt x="71" y="29"/>
                    <a:pt x="58" y="21"/>
                    <a:pt x="42" y="21"/>
                  </a:cubicBezTo>
                  <a:cubicBezTo>
                    <a:pt x="19" y="21"/>
                    <a:pt x="0" y="40"/>
                    <a:pt x="0" y="64"/>
                  </a:cubicBezTo>
                  <a:cubicBezTo>
                    <a:pt x="0" y="73"/>
                    <a:pt x="3" y="81"/>
                    <a:pt x="8" y="88"/>
                  </a:cubicBezTo>
                  <a:cubicBezTo>
                    <a:pt x="3" y="92"/>
                    <a:pt x="1" y="97"/>
                    <a:pt x="1" y="103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1" y="190"/>
                    <a:pt x="10" y="199"/>
                    <a:pt x="21" y="199"/>
                  </a:cubicBezTo>
                  <a:cubicBezTo>
                    <a:pt x="134" y="199"/>
                    <a:pt x="134" y="199"/>
                    <a:pt x="134" y="199"/>
                  </a:cubicBezTo>
                  <a:cubicBezTo>
                    <a:pt x="145" y="199"/>
                    <a:pt x="154" y="190"/>
                    <a:pt x="154" y="179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4" y="102"/>
                    <a:pt x="154" y="101"/>
                    <a:pt x="154" y="100"/>
                  </a:cubicBezTo>
                  <a:cubicBezTo>
                    <a:pt x="171" y="92"/>
                    <a:pt x="184" y="74"/>
                    <a:pt x="184" y="53"/>
                  </a:cubicBezTo>
                  <a:close/>
                  <a:moveTo>
                    <a:pt x="130" y="8"/>
                  </a:moveTo>
                  <a:cubicBezTo>
                    <a:pt x="155" y="8"/>
                    <a:pt x="176" y="28"/>
                    <a:pt x="176" y="53"/>
                  </a:cubicBezTo>
                  <a:cubicBezTo>
                    <a:pt x="176" y="71"/>
                    <a:pt x="164" y="87"/>
                    <a:pt x="148" y="94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47" y="95"/>
                    <a:pt x="147" y="95"/>
                    <a:pt x="146" y="95"/>
                  </a:cubicBezTo>
                  <a:cubicBezTo>
                    <a:pt x="145" y="95"/>
                    <a:pt x="144" y="96"/>
                    <a:pt x="144" y="96"/>
                  </a:cubicBezTo>
                  <a:cubicBezTo>
                    <a:pt x="143" y="96"/>
                    <a:pt x="142" y="96"/>
                    <a:pt x="142" y="96"/>
                  </a:cubicBezTo>
                  <a:cubicBezTo>
                    <a:pt x="141" y="97"/>
                    <a:pt x="140" y="97"/>
                    <a:pt x="139" y="97"/>
                  </a:cubicBezTo>
                  <a:cubicBezTo>
                    <a:pt x="139" y="97"/>
                    <a:pt x="138" y="97"/>
                    <a:pt x="137" y="97"/>
                  </a:cubicBezTo>
                  <a:cubicBezTo>
                    <a:pt x="136" y="98"/>
                    <a:pt x="136" y="98"/>
                    <a:pt x="135" y="98"/>
                  </a:cubicBezTo>
                  <a:cubicBezTo>
                    <a:pt x="133" y="98"/>
                    <a:pt x="132" y="98"/>
                    <a:pt x="130" y="98"/>
                  </a:cubicBezTo>
                  <a:cubicBezTo>
                    <a:pt x="129" y="98"/>
                    <a:pt x="127" y="98"/>
                    <a:pt x="126" y="9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17" y="97"/>
                    <a:pt x="109" y="93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0" y="86"/>
                  </a:cubicBezTo>
                  <a:cubicBezTo>
                    <a:pt x="100" y="86"/>
                    <a:pt x="99" y="85"/>
                    <a:pt x="98" y="85"/>
                  </a:cubicBezTo>
                  <a:cubicBezTo>
                    <a:pt x="90" y="76"/>
                    <a:pt x="85" y="65"/>
                    <a:pt x="85" y="53"/>
                  </a:cubicBezTo>
                  <a:cubicBezTo>
                    <a:pt x="85" y="28"/>
                    <a:pt x="106" y="8"/>
                    <a:pt x="130" y="8"/>
                  </a:cubicBezTo>
                  <a:close/>
                  <a:moveTo>
                    <a:pt x="87" y="83"/>
                  </a:moveTo>
                  <a:cubicBezTo>
                    <a:pt x="80" y="83"/>
                    <a:pt x="80" y="83"/>
                    <a:pt x="80" y="83"/>
                  </a:cubicBezTo>
                  <a:cubicBezTo>
                    <a:pt x="81" y="81"/>
                    <a:pt x="82" y="79"/>
                    <a:pt x="83" y="76"/>
                  </a:cubicBezTo>
                  <a:cubicBezTo>
                    <a:pt x="84" y="79"/>
                    <a:pt x="85" y="81"/>
                    <a:pt x="87" y="83"/>
                  </a:cubicBezTo>
                  <a:close/>
                  <a:moveTo>
                    <a:pt x="42" y="29"/>
                  </a:moveTo>
                  <a:cubicBezTo>
                    <a:pt x="61" y="29"/>
                    <a:pt x="77" y="45"/>
                    <a:pt x="77" y="64"/>
                  </a:cubicBezTo>
                  <a:cubicBezTo>
                    <a:pt x="77" y="72"/>
                    <a:pt x="74" y="79"/>
                    <a:pt x="69" y="85"/>
                  </a:cubicBezTo>
                  <a:cubicBezTo>
                    <a:pt x="68" y="87"/>
                    <a:pt x="66" y="89"/>
                    <a:pt x="64" y="90"/>
                  </a:cubicBezTo>
                  <a:cubicBezTo>
                    <a:pt x="64" y="90"/>
                    <a:pt x="64" y="91"/>
                    <a:pt x="63" y="91"/>
                  </a:cubicBezTo>
                  <a:cubicBezTo>
                    <a:pt x="63" y="91"/>
                    <a:pt x="62" y="92"/>
                    <a:pt x="61" y="92"/>
                  </a:cubicBezTo>
                  <a:cubicBezTo>
                    <a:pt x="61" y="93"/>
                    <a:pt x="60" y="93"/>
                    <a:pt x="60" y="93"/>
                  </a:cubicBezTo>
                  <a:cubicBezTo>
                    <a:pt x="59" y="93"/>
                    <a:pt x="59" y="94"/>
                    <a:pt x="58" y="94"/>
                  </a:cubicBezTo>
                  <a:cubicBezTo>
                    <a:pt x="58" y="94"/>
                    <a:pt x="57" y="95"/>
                    <a:pt x="57" y="95"/>
                  </a:cubicBezTo>
                  <a:cubicBezTo>
                    <a:pt x="56" y="95"/>
                    <a:pt x="55" y="95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53" y="96"/>
                    <a:pt x="52" y="97"/>
                    <a:pt x="51" y="97"/>
                  </a:cubicBezTo>
                  <a:cubicBezTo>
                    <a:pt x="51" y="97"/>
                    <a:pt x="50" y="97"/>
                    <a:pt x="50" y="97"/>
                  </a:cubicBezTo>
                  <a:cubicBezTo>
                    <a:pt x="49" y="97"/>
                    <a:pt x="48" y="97"/>
                    <a:pt x="47" y="98"/>
                  </a:cubicBezTo>
                  <a:cubicBezTo>
                    <a:pt x="47" y="98"/>
                    <a:pt x="47" y="98"/>
                    <a:pt x="46" y="98"/>
                  </a:cubicBezTo>
                  <a:cubicBezTo>
                    <a:pt x="45" y="98"/>
                    <a:pt x="44" y="98"/>
                    <a:pt x="42" y="98"/>
                  </a:cubicBezTo>
                  <a:cubicBezTo>
                    <a:pt x="41" y="98"/>
                    <a:pt x="40" y="98"/>
                    <a:pt x="39" y="98"/>
                  </a:cubicBezTo>
                  <a:cubicBezTo>
                    <a:pt x="39" y="98"/>
                    <a:pt x="39" y="98"/>
                    <a:pt x="38" y="98"/>
                  </a:cubicBezTo>
                  <a:cubicBezTo>
                    <a:pt x="37" y="98"/>
                    <a:pt x="36" y="97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4" y="97"/>
                    <a:pt x="33" y="97"/>
                    <a:pt x="32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30" y="96"/>
                    <a:pt x="29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4" y="92"/>
                    <a:pt x="23" y="92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1" y="90"/>
                    <a:pt x="20" y="90"/>
                    <a:pt x="20" y="89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8" y="88"/>
                    <a:pt x="18" y="87"/>
                    <a:pt x="17" y="86"/>
                  </a:cubicBezTo>
                  <a:cubicBezTo>
                    <a:pt x="17" y="86"/>
                    <a:pt x="16" y="86"/>
                    <a:pt x="16" y="86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1" y="79"/>
                    <a:pt x="8" y="72"/>
                    <a:pt x="8" y="64"/>
                  </a:cubicBezTo>
                  <a:cubicBezTo>
                    <a:pt x="8" y="45"/>
                    <a:pt x="24" y="29"/>
                    <a:pt x="42" y="29"/>
                  </a:cubicBezTo>
                  <a:close/>
                  <a:moveTo>
                    <a:pt x="146" y="104"/>
                  </a:moveTo>
                  <a:cubicBezTo>
                    <a:pt x="146" y="179"/>
                    <a:pt x="146" y="179"/>
                    <a:pt x="146" y="179"/>
                  </a:cubicBezTo>
                  <a:cubicBezTo>
                    <a:pt x="146" y="185"/>
                    <a:pt x="141" y="191"/>
                    <a:pt x="134" y="191"/>
                  </a:cubicBezTo>
                  <a:cubicBezTo>
                    <a:pt x="21" y="191"/>
                    <a:pt x="21" y="191"/>
                    <a:pt x="21" y="191"/>
                  </a:cubicBezTo>
                  <a:cubicBezTo>
                    <a:pt x="14" y="191"/>
                    <a:pt x="9" y="185"/>
                    <a:pt x="9" y="17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0"/>
                    <a:pt x="10" y="96"/>
                    <a:pt x="13" y="94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14" y="95"/>
                    <a:pt x="15" y="96"/>
                    <a:pt x="16" y="97"/>
                  </a:cubicBezTo>
                  <a:cubicBezTo>
                    <a:pt x="16" y="97"/>
                    <a:pt x="16" y="97"/>
                    <a:pt x="17" y="97"/>
                  </a:cubicBezTo>
                  <a:cubicBezTo>
                    <a:pt x="18" y="98"/>
                    <a:pt x="18" y="98"/>
                    <a:pt x="19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1" y="100"/>
                    <a:pt x="22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2"/>
                    <a:pt x="25" y="102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4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3" y="105"/>
                    <a:pt x="34" y="105"/>
                  </a:cubicBezTo>
                  <a:cubicBezTo>
                    <a:pt x="35" y="105"/>
                    <a:pt x="35" y="105"/>
                    <a:pt x="36" y="105"/>
                  </a:cubicBezTo>
                  <a:cubicBezTo>
                    <a:pt x="37" y="105"/>
                    <a:pt x="37" y="106"/>
                    <a:pt x="38" y="106"/>
                  </a:cubicBezTo>
                  <a:cubicBezTo>
                    <a:pt x="40" y="106"/>
                    <a:pt x="41" y="106"/>
                    <a:pt x="42" y="106"/>
                  </a:cubicBezTo>
                  <a:cubicBezTo>
                    <a:pt x="44" y="106"/>
                    <a:pt x="45" y="106"/>
                    <a:pt x="47" y="106"/>
                  </a:cubicBezTo>
                  <a:cubicBezTo>
                    <a:pt x="47" y="106"/>
                    <a:pt x="48" y="106"/>
                    <a:pt x="49" y="105"/>
                  </a:cubicBezTo>
                  <a:cubicBezTo>
                    <a:pt x="49" y="105"/>
                    <a:pt x="50" y="105"/>
                    <a:pt x="51" y="105"/>
                  </a:cubicBezTo>
                  <a:cubicBezTo>
                    <a:pt x="52" y="105"/>
                    <a:pt x="53" y="105"/>
                    <a:pt x="53" y="104"/>
                  </a:cubicBezTo>
                  <a:cubicBezTo>
                    <a:pt x="54" y="104"/>
                    <a:pt x="55" y="104"/>
                    <a:pt x="55" y="104"/>
                  </a:cubicBezTo>
                  <a:cubicBezTo>
                    <a:pt x="56" y="104"/>
                    <a:pt x="57" y="103"/>
                    <a:pt x="58" y="103"/>
                  </a:cubicBezTo>
                  <a:cubicBezTo>
                    <a:pt x="58" y="103"/>
                    <a:pt x="59" y="103"/>
                    <a:pt x="59" y="102"/>
                  </a:cubicBezTo>
                  <a:cubicBezTo>
                    <a:pt x="60" y="102"/>
                    <a:pt x="61" y="102"/>
                    <a:pt x="62" y="101"/>
                  </a:cubicBezTo>
                  <a:cubicBezTo>
                    <a:pt x="62" y="101"/>
                    <a:pt x="63" y="101"/>
                    <a:pt x="63" y="100"/>
                  </a:cubicBezTo>
                  <a:cubicBezTo>
                    <a:pt x="64" y="100"/>
                    <a:pt x="65" y="100"/>
                    <a:pt x="65" y="99"/>
                  </a:cubicBezTo>
                  <a:cubicBezTo>
                    <a:pt x="66" y="99"/>
                    <a:pt x="66" y="98"/>
                    <a:pt x="67" y="98"/>
                  </a:cubicBezTo>
                  <a:cubicBezTo>
                    <a:pt x="68" y="98"/>
                    <a:pt x="68" y="97"/>
                    <a:pt x="69" y="97"/>
                  </a:cubicBezTo>
                  <a:cubicBezTo>
                    <a:pt x="69" y="96"/>
                    <a:pt x="70" y="96"/>
                    <a:pt x="71" y="95"/>
                  </a:cubicBezTo>
                  <a:cubicBezTo>
                    <a:pt x="71" y="95"/>
                    <a:pt x="71" y="94"/>
                    <a:pt x="72" y="94"/>
                  </a:cubicBezTo>
                  <a:cubicBezTo>
                    <a:pt x="73" y="93"/>
                    <a:pt x="73" y="93"/>
                    <a:pt x="74" y="92"/>
                  </a:cubicBezTo>
                  <a:cubicBezTo>
                    <a:pt x="74" y="92"/>
                    <a:pt x="74" y="91"/>
                    <a:pt x="75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2"/>
                    <a:pt x="95" y="92"/>
                    <a:pt x="95" y="93"/>
                  </a:cubicBezTo>
                  <a:cubicBezTo>
                    <a:pt x="96" y="93"/>
                    <a:pt x="96" y="94"/>
                    <a:pt x="97" y="94"/>
                  </a:cubicBezTo>
                  <a:cubicBezTo>
                    <a:pt x="98" y="95"/>
                    <a:pt x="99" y="95"/>
                    <a:pt x="100" y="96"/>
                  </a:cubicBezTo>
                  <a:cubicBezTo>
                    <a:pt x="100" y="96"/>
                    <a:pt x="101" y="97"/>
                    <a:pt x="101" y="97"/>
                  </a:cubicBezTo>
                  <a:cubicBezTo>
                    <a:pt x="102" y="98"/>
                    <a:pt x="103" y="98"/>
                    <a:pt x="104" y="99"/>
                  </a:cubicBezTo>
                  <a:cubicBezTo>
                    <a:pt x="105" y="99"/>
                    <a:pt x="105" y="99"/>
                    <a:pt x="105" y="100"/>
                  </a:cubicBezTo>
                  <a:cubicBezTo>
                    <a:pt x="107" y="100"/>
                    <a:pt x="108" y="101"/>
                    <a:pt x="109" y="101"/>
                  </a:cubicBezTo>
                  <a:cubicBezTo>
                    <a:pt x="109" y="102"/>
                    <a:pt x="110" y="102"/>
                    <a:pt x="110" y="102"/>
                  </a:cubicBezTo>
                  <a:cubicBezTo>
                    <a:pt x="111" y="102"/>
                    <a:pt x="113" y="103"/>
                    <a:pt x="114" y="103"/>
                  </a:cubicBezTo>
                  <a:cubicBezTo>
                    <a:pt x="114" y="103"/>
                    <a:pt x="115" y="103"/>
                    <a:pt x="115" y="104"/>
                  </a:cubicBezTo>
                  <a:cubicBezTo>
                    <a:pt x="116" y="104"/>
                    <a:pt x="117" y="104"/>
                    <a:pt x="119" y="105"/>
                  </a:cubicBezTo>
                  <a:cubicBezTo>
                    <a:pt x="119" y="105"/>
                    <a:pt x="120" y="105"/>
                    <a:pt x="120" y="105"/>
                  </a:cubicBezTo>
                  <a:cubicBezTo>
                    <a:pt x="121" y="105"/>
                    <a:pt x="123" y="105"/>
                    <a:pt x="124" y="105"/>
                  </a:cubicBezTo>
                  <a:cubicBezTo>
                    <a:pt x="124" y="106"/>
                    <a:pt x="125" y="106"/>
                    <a:pt x="125" y="106"/>
                  </a:cubicBezTo>
                  <a:cubicBezTo>
                    <a:pt x="127" y="106"/>
                    <a:pt x="129" y="106"/>
                    <a:pt x="130" y="106"/>
                  </a:cubicBezTo>
                  <a:cubicBezTo>
                    <a:pt x="132" y="106"/>
                    <a:pt x="134" y="106"/>
                    <a:pt x="135" y="106"/>
                  </a:cubicBezTo>
                  <a:cubicBezTo>
                    <a:pt x="136" y="106"/>
                    <a:pt x="136" y="106"/>
                    <a:pt x="137" y="106"/>
                  </a:cubicBezTo>
                  <a:cubicBezTo>
                    <a:pt x="138" y="105"/>
                    <a:pt x="139" y="105"/>
                    <a:pt x="140" y="105"/>
                  </a:cubicBezTo>
                  <a:cubicBezTo>
                    <a:pt x="141" y="105"/>
                    <a:pt x="141" y="105"/>
                    <a:pt x="142" y="105"/>
                  </a:cubicBezTo>
                  <a:cubicBezTo>
                    <a:pt x="143" y="104"/>
                    <a:pt x="145" y="104"/>
                    <a:pt x="146" y="104"/>
                  </a:cubicBezTo>
                  <a:close/>
                  <a:moveTo>
                    <a:pt x="109" y="153"/>
                  </a:moveTo>
                  <a:cubicBezTo>
                    <a:pt x="109" y="157"/>
                    <a:pt x="109" y="157"/>
                    <a:pt x="109" y="157"/>
                  </a:cubicBezTo>
                  <a:cubicBezTo>
                    <a:pt x="109" y="161"/>
                    <a:pt x="106" y="165"/>
                    <a:pt x="101" y="165"/>
                  </a:cubicBezTo>
                  <a:cubicBezTo>
                    <a:pt x="47" y="165"/>
                    <a:pt x="47" y="165"/>
                    <a:pt x="47" y="165"/>
                  </a:cubicBezTo>
                  <a:cubicBezTo>
                    <a:pt x="43" y="165"/>
                    <a:pt x="39" y="161"/>
                    <a:pt x="39" y="157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49"/>
                    <a:pt x="43" y="145"/>
                    <a:pt x="47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6" y="145"/>
                    <a:pt x="109" y="149"/>
                    <a:pt x="109" y="153"/>
                  </a:cubicBez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390381" y="2324844"/>
            <a:ext cx="1405421" cy="1405421"/>
            <a:chOff x="1390381" y="1985479"/>
            <a:chExt cx="1405421" cy="1405421"/>
          </a:xfrm>
        </p:grpSpPr>
        <p:grpSp>
          <p:nvGrpSpPr>
            <p:cNvPr id="17" name="组合 16"/>
            <p:cNvGrpSpPr/>
            <p:nvPr/>
          </p:nvGrpSpPr>
          <p:grpSpPr>
            <a:xfrm>
              <a:off x="1390381" y="1985479"/>
              <a:ext cx="1405421" cy="1405421"/>
              <a:chOff x="6248400" y="2204088"/>
              <a:chExt cx="1190172" cy="1190172"/>
            </a:xfrm>
          </p:grpSpPr>
          <p:sp>
            <p:nvSpPr>
              <p:cNvPr id="19" name="弧形 18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7413491"/>
                  <a:gd name="adj2" fmla="val 16207428"/>
                </a:avLst>
              </a:prstGeom>
              <a:ln w="1143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20" name="弧形 19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6200000"/>
                  <a:gd name="adj2" fmla="val 9462368"/>
                </a:avLst>
              </a:prstGeom>
              <a:ln w="114300" cap="rnd">
                <a:solidFill>
                  <a:srgbClr val="0091D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18" name="Freeform 45"/>
            <p:cNvSpPr>
              <a:spLocks noEditPoints="1"/>
            </p:cNvSpPr>
            <p:nvPr/>
          </p:nvSpPr>
          <p:spPr bwMode="auto">
            <a:xfrm>
              <a:off x="1850997" y="2446095"/>
              <a:ext cx="484188" cy="484188"/>
            </a:xfrm>
            <a:custGeom>
              <a:avLst/>
              <a:gdLst>
                <a:gd name="T0" fmla="*/ 187 w 207"/>
                <a:gd name="T1" fmla="*/ 41 h 207"/>
                <a:gd name="T2" fmla="*/ 99 w 207"/>
                <a:gd name="T3" fmla="*/ 68 h 207"/>
                <a:gd name="T4" fmla="*/ 112 w 207"/>
                <a:gd name="T5" fmla="*/ 84 h 207"/>
                <a:gd name="T6" fmla="*/ 99 w 207"/>
                <a:gd name="T7" fmla="*/ 89 h 207"/>
                <a:gd name="T8" fmla="*/ 104 w 207"/>
                <a:gd name="T9" fmla="*/ 101 h 207"/>
                <a:gd name="T10" fmla="*/ 117 w 207"/>
                <a:gd name="T11" fmla="*/ 96 h 207"/>
                <a:gd name="T12" fmla="*/ 112 w 207"/>
                <a:gd name="T13" fmla="*/ 84 h 207"/>
                <a:gd name="T14" fmla="*/ 139 w 207"/>
                <a:gd name="T15" fmla="*/ 84 h 207"/>
                <a:gd name="T16" fmla="*/ 134 w 207"/>
                <a:gd name="T17" fmla="*/ 96 h 207"/>
                <a:gd name="T18" fmla="*/ 147 w 207"/>
                <a:gd name="T19" fmla="*/ 101 h 207"/>
                <a:gd name="T20" fmla="*/ 152 w 207"/>
                <a:gd name="T21" fmla="*/ 89 h 207"/>
                <a:gd name="T22" fmla="*/ 182 w 207"/>
                <a:gd name="T23" fmla="*/ 84 h 207"/>
                <a:gd name="T24" fmla="*/ 169 w 207"/>
                <a:gd name="T25" fmla="*/ 89 h 207"/>
                <a:gd name="T26" fmla="*/ 174 w 207"/>
                <a:gd name="T27" fmla="*/ 101 h 207"/>
                <a:gd name="T28" fmla="*/ 187 w 207"/>
                <a:gd name="T29" fmla="*/ 96 h 207"/>
                <a:gd name="T30" fmla="*/ 182 w 207"/>
                <a:gd name="T31" fmla="*/ 84 h 207"/>
                <a:gd name="T32" fmla="*/ 104 w 207"/>
                <a:gd name="T33" fmla="*/ 115 h 207"/>
                <a:gd name="T34" fmla="*/ 99 w 207"/>
                <a:gd name="T35" fmla="*/ 127 h 207"/>
                <a:gd name="T36" fmla="*/ 112 w 207"/>
                <a:gd name="T37" fmla="*/ 132 h 207"/>
                <a:gd name="T38" fmla="*/ 117 w 207"/>
                <a:gd name="T39" fmla="*/ 120 h 207"/>
                <a:gd name="T40" fmla="*/ 112 w 207"/>
                <a:gd name="T41" fmla="*/ 146 h 207"/>
                <a:gd name="T42" fmla="*/ 99 w 207"/>
                <a:gd name="T43" fmla="*/ 151 h 207"/>
                <a:gd name="T44" fmla="*/ 104 w 207"/>
                <a:gd name="T45" fmla="*/ 163 h 207"/>
                <a:gd name="T46" fmla="*/ 117 w 207"/>
                <a:gd name="T47" fmla="*/ 158 h 207"/>
                <a:gd name="T48" fmla="*/ 112 w 207"/>
                <a:gd name="T49" fmla="*/ 146 h 207"/>
                <a:gd name="T50" fmla="*/ 139 w 207"/>
                <a:gd name="T51" fmla="*/ 115 h 207"/>
                <a:gd name="T52" fmla="*/ 134 w 207"/>
                <a:gd name="T53" fmla="*/ 127 h 207"/>
                <a:gd name="T54" fmla="*/ 147 w 207"/>
                <a:gd name="T55" fmla="*/ 132 h 207"/>
                <a:gd name="T56" fmla="*/ 152 w 207"/>
                <a:gd name="T57" fmla="*/ 120 h 207"/>
                <a:gd name="T58" fmla="*/ 147 w 207"/>
                <a:gd name="T59" fmla="*/ 146 h 207"/>
                <a:gd name="T60" fmla="*/ 134 w 207"/>
                <a:gd name="T61" fmla="*/ 151 h 207"/>
                <a:gd name="T62" fmla="*/ 139 w 207"/>
                <a:gd name="T63" fmla="*/ 163 h 207"/>
                <a:gd name="T64" fmla="*/ 152 w 207"/>
                <a:gd name="T65" fmla="*/ 158 h 207"/>
                <a:gd name="T66" fmla="*/ 147 w 207"/>
                <a:gd name="T67" fmla="*/ 146 h 207"/>
                <a:gd name="T68" fmla="*/ 174 w 207"/>
                <a:gd name="T69" fmla="*/ 115 h 207"/>
                <a:gd name="T70" fmla="*/ 169 w 207"/>
                <a:gd name="T71" fmla="*/ 127 h 207"/>
                <a:gd name="T72" fmla="*/ 182 w 207"/>
                <a:gd name="T73" fmla="*/ 132 h 207"/>
                <a:gd name="T74" fmla="*/ 187 w 207"/>
                <a:gd name="T75" fmla="*/ 120 h 207"/>
                <a:gd name="T76" fmla="*/ 182 w 207"/>
                <a:gd name="T77" fmla="*/ 146 h 207"/>
                <a:gd name="T78" fmla="*/ 169 w 207"/>
                <a:gd name="T79" fmla="*/ 151 h 207"/>
                <a:gd name="T80" fmla="*/ 174 w 207"/>
                <a:gd name="T81" fmla="*/ 163 h 207"/>
                <a:gd name="T82" fmla="*/ 187 w 207"/>
                <a:gd name="T83" fmla="*/ 158 h 207"/>
                <a:gd name="T84" fmla="*/ 182 w 207"/>
                <a:gd name="T85" fmla="*/ 146 h 207"/>
                <a:gd name="T86" fmla="*/ 207 w 207"/>
                <a:gd name="T87" fmla="*/ 164 h 207"/>
                <a:gd name="T88" fmla="*/ 76 w 207"/>
                <a:gd name="T89" fmla="*/ 184 h 207"/>
                <a:gd name="T90" fmla="*/ 56 w 207"/>
                <a:gd name="T91" fmla="*/ 207 h 207"/>
                <a:gd name="T92" fmla="*/ 0 w 207"/>
                <a:gd name="T93" fmla="*/ 187 h 207"/>
                <a:gd name="T94" fmla="*/ 20 w 207"/>
                <a:gd name="T95" fmla="*/ 0 h 207"/>
                <a:gd name="T96" fmla="*/ 76 w 207"/>
                <a:gd name="T97" fmla="*/ 18 h 207"/>
                <a:gd name="T98" fmla="*/ 207 w 207"/>
                <a:gd name="T99" fmla="*/ 38 h 207"/>
                <a:gd name="T100" fmla="*/ 68 w 207"/>
                <a:gd name="T101" fmla="*/ 20 h 207"/>
                <a:gd name="T102" fmla="*/ 20 w 207"/>
                <a:gd name="T103" fmla="*/ 8 h 207"/>
                <a:gd name="T104" fmla="*/ 8 w 207"/>
                <a:gd name="T105" fmla="*/ 187 h 207"/>
                <a:gd name="T106" fmla="*/ 56 w 207"/>
                <a:gd name="T107" fmla="*/ 199 h 207"/>
                <a:gd name="T108" fmla="*/ 68 w 207"/>
                <a:gd name="T109" fmla="*/ 184 h 207"/>
                <a:gd name="T110" fmla="*/ 187 w 207"/>
                <a:gd name="T111" fmla="*/ 26 h 207"/>
                <a:gd name="T112" fmla="*/ 76 w 207"/>
                <a:gd name="T113" fmla="*/ 176 h 207"/>
                <a:gd name="T114" fmla="*/ 199 w 207"/>
                <a:gd name="T115" fmla="*/ 16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7">
                  <a:moveTo>
                    <a:pt x="99" y="41"/>
                  </a:moveTo>
                  <a:cubicBezTo>
                    <a:pt x="187" y="41"/>
                    <a:pt x="187" y="41"/>
                    <a:pt x="187" y="41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99" y="68"/>
                    <a:pt x="99" y="68"/>
                    <a:pt x="99" y="68"/>
                  </a:cubicBezTo>
                  <a:lnTo>
                    <a:pt x="99" y="41"/>
                  </a:lnTo>
                  <a:close/>
                  <a:moveTo>
                    <a:pt x="112" y="84"/>
                  </a:moveTo>
                  <a:cubicBezTo>
                    <a:pt x="104" y="84"/>
                    <a:pt x="104" y="84"/>
                    <a:pt x="104" y="84"/>
                  </a:cubicBezTo>
                  <a:cubicBezTo>
                    <a:pt x="101" y="84"/>
                    <a:pt x="99" y="86"/>
                    <a:pt x="99" y="8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9"/>
                    <a:pt x="101" y="101"/>
                    <a:pt x="104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4" y="101"/>
                    <a:pt x="117" y="99"/>
                    <a:pt x="117" y="96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17" y="86"/>
                    <a:pt x="114" y="84"/>
                    <a:pt x="112" y="84"/>
                  </a:cubicBezTo>
                  <a:close/>
                  <a:moveTo>
                    <a:pt x="147" y="84"/>
                  </a:moveTo>
                  <a:cubicBezTo>
                    <a:pt x="139" y="84"/>
                    <a:pt x="139" y="84"/>
                    <a:pt x="139" y="84"/>
                  </a:cubicBezTo>
                  <a:cubicBezTo>
                    <a:pt x="136" y="84"/>
                    <a:pt x="134" y="86"/>
                    <a:pt x="134" y="89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99"/>
                    <a:pt x="136" y="101"/>
                    <a:pt x="139" y="101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50" y="101"/>
                    <a:pt x="152" y="99"/>
                    <a:pt x="152" y="96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52" y="86"/>
                    <a:pt x="150" y="84"/>
                    <a:pt x="147" y="84"/>
                  </a:cubicBezTo>
                  <a:close/>
                  <a:moveTo>
                    <a:pt x="182" y="84"/>
                  </a:moveTo>
                  <a:cubicBezTo>
                    <a:pt x="174" y="84"/>
                    <a:pt x="174" y="84"/>
                    <a:pt x="174" y="84"/>
                  </a:cubicBezTo>
                  <a:cubicBezTo>
                    <a:pt x="172" y="84"/>
                    <a:pt x="169" y="86"/>
                    <a:pt x="169" y="89"/>
                  </a:cubicBezTo>
                  <a:cubicBezTo>
                    <a:pt x="169" y="96"/>
                    <a:pt x="169" y="96"/>
                    <a:pt x="169" y="96"/>
                  </a:cubicBezTo>
                  <a:cubicBezTo>
                    <a:pt x="169" y="99"/>
                    <a:pt x="172" y="101"/>
                    <a:pt x="174" y="101"/>
                  </a:cubicBezTo>
                  <a:cubicBezTo>
                    <a:pt x="182" y="101"/>
                    <a:pt x="182" y="101"/>
                    <a:pt x="182" y="101"/>
                  </a:cubicBezTo>
                  <a:cubicBezTo>
                    <a:pt x="185" y="101"/>
                    <a:pt x="187" y="99"/>
                    <a:pt x="187" y="96"/>
                  </a:cubicBezTo>
                  <a:cubicBezTo>
                    <a:pt x="187" y="89"/>
                    <a:pt x="187" y="89"/>
                    <a:pt x="187" y="89"/>
                  </a:cubicBezTo>
                  <a:cubicBezTo>
                    <a:pt x="187" y="86"/>
                    <a:pt x="185" y="84"/>
                    <a:pt x="182" y="84"/>
                  </a:cubicBezTo>
                  <a:close/>
                  <a:moveTo>
                    <a:pt x="112" y="115"/>
                  </a:moveTo>
                  <a:cubicBezTo>
                    <a:pt x="104" y="115"/>
                    <a:pt x="104" y="115"/>
                    <a:pt x="104" y="115"/>
                  </a:cubicBezTo>
                  <a:cubicBezTo>
                    <a:pt x="101" y="115"/>
                    <a:pt x="99" y="117"/>
                    <a:pt x="99" y="120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99" y="130"/>
                    <a:pt x="101" y="132"/>
                    <a:pt x="104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4" y="132"/>
                    <a:pt x="117" y="130"/>
                    <a:pt x="117" y="127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7" y="117"/>
                    <a:pt x="114" y="115"/>
                    <a:pt x="112" y="115"/>
                  </a:cubicBezTo>
                  <a:close/>
                  <a:moveTo>
                    <a:pt x="112" y="146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1" y="146"/>
                    <a:pt x="99" y="148"/>
                    <a:pt x="99" y="151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61"/>
                    <a:pt x="101" y="163"/>
                    <a:pt x="104" y="163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4" y="163"/>
                    <a:pt x="117" y="161"/>
                    <a:pt x="117" y="158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7" y="148"/>
                    <a:pt x="114" y="146"/>
                    <a:pt x="112" y="146"/>
                  </a:cubicBezTo>
                  <a:close/>
                  <a:moveTo>
                    <a:pt x="147" y="115"/>
                  </a:moveTo>
                  <a:cubicBezTo>
                    <a:pt x="139" y="115"/>
                    <a:pt x="139" y="115"/>
                    <a:pt x="139" y="115"/>
                  </a:cubicBezTo>
                  <a:cubicBezTo>
                    <a:pt x="136" y="115"/>
                    <a:pt x="134" y="117"/>
                    <a:pt x="134" y="120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4" y="130"/>
                    <a:pt x="136" y="132"/>
                    <a:pt x="139" y="132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50" y="132"/>
                    <a:pt x="152" y="130"/>
                    <a:pt x="152" y="12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7"/>
                    <a:pt x="150" y="115"/>
                    <a:pt x="147" y="115"/>
                  </a:cubicBezTo>
                  <a:close/>
                  <a:moveTo>
                    <a:pt x="147" y="146"/>
                  </a:moveTo>
                  <a:cubicBezTo>
                    <a:pt x="139" y="146"/>
                    <a:pt x="139" y="146"/>
                    <a:pt x="139" y="146"/>
                  </a:cubicBezTo>
                  <a:cubicBezTo>
                    <a:pt x="136" y="146"/>
                    <a:pt x="134" y="148"/>
                    <a:pt x="134" y="151"/>
                  </a:cubicBezTo>
                  <a:cubicBezTo>
                    <a:pt x="134" y="158"/>
                    <a:pt x="134" y="158"/>
                    <a:pt x="134" y="158"/>
                  </a:cubicBezTo>
                  <a:cubicBezTo>
                    <a:pt x="134" y="161"/>
                    <a:pt x="136" y="163"/>
                    <a:pt x="139" y="163"/>
                  </a:cubicBezTo>
                  <a:cubicBezTo>
                    <a:pt x="147" y="163"/>
                    <a:pt x="147" y="163"/>
                    <a:pt x="147" y="163"/>
                  </a:cubicBezTo>
                  <a:cubicBezTo>
                    <a:pt x="150" y="163"/>
                    <a:pt x="152" y="161"/>
                    <a:pt x="152" y="158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2" y="148"/>
                    <a:pt x="150" y="146"/>
                    <a:pt x="147" y="146"/>
                  </a:cubicBezTo>
                  <a:close/>
                  <a:moveTo>
                    <a:pt x="182" y="115"/>
                  </a:moveTo>
                  <a:cubicBezTo>
                    <a:pt x="174" y="115"/>
                    <a:pt x="174" y="115"/>
                    <a:pt x="174" y="115"/>
                  </a:cubicBezTo>
                  <a:cubicBezTo>
                    <a:pt x="172" y="115"/>
                    <a:pt x="169" y="117"/>
                    <a:pt x="169" y="120"/>
                  </a:cubicBezTo>
                  <a:cubicBezTo>
                    <a:pt x="169" y="127"/>
                    <a:pt x="169" y="127"/>
                    <a:pt x="169" y="127"/>
                  </a:cubicBezTo>
                  <a:cubicBezTo>
                    <a:pt x="169" y="130"/>
                    <a:pt x="172" y="132"/>
                    <a:pt x="174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5" y="132"/>
                    <a:pt x="187" y="130"/>
                    <a:pt x="187" y="127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7" y="117"/>
                    <a:pt x="185" y="115"/>
                    <a:pt x="182" y="115"/>
                  </a:cubicBezTo>
                  <a:close/>
                  <a:moveTo>
                    <a:pt x="182" y="146"/>
                  </a:moveTo>
                  <a:cubicBezTo>
                    <a:pt x="174" y="146"/>
                    <a:pt x="174" y="146"/>
                    <a:pt x="174" y="146"/>
                  </a:cubicBezTo>
                  <a:cubicBezTo>
                    <a:pt x="172" y="146"/>
                    <a:pt x="169" y="148"/>
                    <a:pt x="169" y="151"/>
                  </a:cubicBezTo>
                  <a:cubicBezTo>
                    <a:pt x="169" y="158"/>
                    <a:pt x="169" y="158"/>
                    <a:pt x="169" y="158"/>
                  </a:cubicBezTo>
                  <a:cubicBezTo>
                    <a:pt x="169" y="161"/>
                    <a:pt x="172" y="163"/>
                    <a:pt x="174" y="163"/>
                  </a:cubicBezTo>
                  <a:cubicBezTo>
                    <a:pt x="182" y="163"/>
                    <a:pt x="182" y="163"/>
                    <a:pt x="182" y="163"/>
                  </a:cubicBezTo>
                  <a:cubicBezTo>
                    <a:pt x="185" y="163"/>
                    <a:pt x="187" y="161"/>
                    <a:pt x="187" y="158"/>
                  </a:cubicBezTo>
                  <a:cubicBezTo>
                    <a:pt x="187" y="151"/>
                    <a:pt x="187" y="151"/>
                    <a:pt x="187" y="151"/>
                  </a:cubicBezTo>
                  <a:cubicBezTo>
                    <a:pt x="187" y="148"/>
                    <a:pt x="185" y="146"/>
                    <a:pt x="182" y="146"/>
                  </a:cubicBezTo>
                  <a:close/>
                  <a:moveTo>
                    <a:pt x="207" y="38"/>
                  </a:moveTo>
                  <a:cubicBezTo>
                    <a:pt x="207" y="164"/>
                    <a:pt x="207" y="164"/>
                    <a:pt x="207" y="164"/>
                  </a:cubicBezTo>
                  <a:cubicBezTo>
                    <a:pt x="207" y="175"/>
                    <a:pt x="198" y="184"/>
                    <a:pt x="187" y="184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6" y="187"/>
                    <a:pt x="76" y="187"/>
                    <a:pt x="76" y="187"/>
                  </a:cubicBezTo>
                  <a:cubicBezTo>
                    <a:pt x="76" y="198"/>
                    <a:pt x="67" y="207"/>
                    <a:pt x="56" y="207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9" y="207"/>
                    <a:pt x="0" y="198"/>
                    <a:pt x="0" y="18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7" y="0"/>
                    <a:pt x="75" y="8"/>
                    <a:pt x="76" y="18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98" y="18"/>
                    <a:pt x="207" y="27"/>
                    <a:pt x="207" y="38"/>
                  </a:cubicBezTo>
                  <a:close/>
                  <a:moveTo>
                    <a:pt x="68" y="184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8" y="13"/>
                    <a:pt x="63" y="8"/>
                    <a:pt x="5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8"/>
                    <a:pt x="8" y="13"/>
                    <a:pt x="8" y="20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94"/>
                    <a:pt x="14" y="199"/>
                    <a:pt x="20" y="199"/>
                  </a:cubicBezTo>
                  <a:cubicBezTo>
                    <a:pt x="56" y="199"/>
                    <a:pt x="56" y="199"/>
                    <a:pt x="56" y="199"/>
                  </a:cubicBezTo>
                  <a:cubicBezTo>
                    <a:pt x="63" y="199"/>
                    <a:pt x="68" y="194"/>
                    <a:pt x="68" y="187"/>
                  </a:cubicBezTo>
                  <a:lnTo>
                    <a:pt x="68" y="184"/>
                  </a:lnTo>
                  <a:close/>
                  <a:moveTo>
                    <a:pt x="199" y="38"/>
                  </a:moveTo>
                  <a:cubicBezTo>
                    <a:pt x="199" y="32"/>
                    <a:pt x="194" y="26"/>
                    <a:pt x="187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94" y="176"/>
                    <a:pt x="199" y="171"/>
                    <a:pt x="199" y="164"/>
                  </a:cubicBezTo>
                  <a:lnTo>
                    <a:pt x="199" y="38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20781" y="2324844"/>
            <a:ext cx="1405421" cy="1405421"/>
            <a:chOff x="3320781" y="1985479"/>
            <a:chExt cx="1405421" cy="1405421"/>
          </a:xfrm>
        </p:grpSpPr>
        <p:grpSp>
          <p:nvGrpSpPr>
            <p:cNvPr id="22" name="组合 21"/>
            <p:cNvGrpSpPr/>
            <p:nvPr/>
          </p:nvGrpSpPr>
          <p:grpSpPr>
            <a:xfrm>
              <a:off x="3320781" y="1985479"/>
              <a:ext cx="1405421" cy="1405421"/>
              <a:chOff x="6248400" y="2204088"/>
              <a:chExt cx="1190172" cy="1190172"/>
            </a:xfrm>
          </p:grpSpPr>
          <p:sp>
            <p:nvSpPr>
              <p:cNvPr id="24" name="弧形 23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7413491"/>
                  <a:gd name="adj2" fmla="val 16207428"/>
                </a:avLst>
              </a:prstGeom>
              <a:ln w="1143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25" name="弧形 24"/>
              <p:cNvSpPr/>
              <p:nvPr/>
            </p:nvSpPr>
            <p:spPr>
              <a:xfrm>
                <a:off x="6248400" y="2204088"/>
                <a:ext cx="1190172" cy="1190172"/>
              </a:xfrm>
              <a:prstGeom prst="arc">
                <a:avLst>
                  <a:gd name="adj1" fmla="val 16200000"/>
                  <a:gd name="adj2" fmla="val 7042589"/>
                </a:avLst>
              </a:prstGeom>
              <a:ln w="114300" cap="rnd">
                <a:solidFill>
                  <a:srgbClr val="0091D6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23" name="Freeform 59"/>
            <p:cNvSpPr>
              <a:spLocks noEditPoints="1"/>
            </p:cNvSpPr>
            <p:nvPr/>
          </p:nvSpPr>
          <p:spPr bwMode="auto">
            <a:xfrm>
              <a:off x="3780603" y="2444508"/>
              <a:ext cx="485775" cy="485775"/>
            </a:xfrm>
            <a:custGeom>
              <a:avLst/>
              <a:gdLst>
                <a:gd name="T0" fmla="*/ 24 w 208"/>
                <a:gd name="T1" fmla="*/ 0 h 208"/>
                <a:gd name="T2" fmla="*/ 0 w 208"/>
                <a:gd name="T3" fmla="*/ 184 h 208"/>
                <a:gd name="T4" fmla="*/ 37 w 208"/>
                <a:gd name="T5" fmla="*/ 208 h 208"/>
                <a:gd name="T6" fmla="*/ 184 w 208"/>
                <a:gd name="T7" fmla="*/ 208 h 208"/>
                <a:gd name="T8" fmla="*/ 208 w 208"/>
                <a:gd name="T9" fmla="*/ 41 h 208"/>
                <a:gd name="T10" fmla="*/ 48 w 208"/>
                <a:gd name="T11" fmla="*/ 12 h 208"/>
                <a:gd name="T12" fmla="*/ 66 w 208"/>
                <a:gd name="T13" fmla="*/ 54 h 208"/>
                <a:gd name="T14" fmla="*/ 52 w 208"/>
                <a:gd name="T15" fmla="*/ 58 h 208"/>
                <a:gd name="T16" fmla="*/ 48 w 208"/>
                <a:gd name="T17" fmla="*/ 12 h 208"/>
                <a:gd name="T18" fmla="*/ 151 w 208"/>
                <a:gd name="T19" fmla="*/ 51 h 208"/>
                <a:gd name="T20" fmla="*/ 134 w 208"/>
                <a:gd name="T21" fmla="*/ 56 h 208"/>
                <a:gd name="T22" fmla="*/ 129 w 208"/>
                <a:gd name="T23" fmla="*/ 19 h 208"/>
                <a:gd name="T24" fmla="*/ 146 w 208"/>
                <a:gd name="T25" fmla="*/ 14 h 208"/>
                <a:gd name="T26" fmla="*/ 45 w 208"/>
                <a:gd name="T27" fmla="*/ 200 h 208"/>
                <a:gd name="T28" fmla="*/ 53 w 208"/>
                <a:gd name="T29" fmla="*/ 109 h 208"/>
                <a:gd name="T30" fmla="*/ 162 w 208"/>
                <a:gd name="T31" fmla="*/ 117 h 208"/>
                <a:gd name="T32" fmla="*/ 45 w 208"/>
                <a:gd name="T33" fmla="*/ 200 h 208"/>
                <a:gd name="T34" fmla="*/ 184 w 208"/>
                <a:gd name="T35" fmla="*/ 200 h 208"/>
                <a:gd name="T36" fmla="*/ 170 w 208"/>
                <a:gd name="T37" fmla="*/ 117 h 208"/>
                <a:gd name="T38" fmla="*/ 53 w 208"/>
                <a:gd name="T39" fmla="*/ 101 h 208"/>
                <a:gd name="T40" fmla="*/ 37 w 208"/>
                <a:gd name="T41" fmla="*/ 200 h 208"/>
                <a:gd name="T42" fmla="*/ 8 w 208"/>
                <a:gd name="T43" fmla="*/ 184 h 208"/>
                <a:gd name="T44" fmla="*/ 24 w 208"/>
                <a:gd name="T45" fmla="*/ 8 h 208"/>
                <a:gd name="T46" fmla="*/ 40 w 208"/>
                <a:gd name="T47" fmla="*/ 54 h 208"/>
                <a:gd name="T48" fmla="*/ 78 w 208"/>
                <a:gd name="T49" fmla="*/ 66 h 208"/>
                <a:gd name="T50" fmla="*/ 165 w 208"/>
                <a:gd name="T51" fmla="*/ 54 h 208"/>
                <a:gd name="T52" fmla="*/ 200 w 208"/>
                <a:gd name="T53" fmla="*/ 44 h 208"/>
                <a:gd name="T54" fmla="*/ 59 w 208"/>
                <a:gd name="T55" fmla="*/ 124 h 208"/>
                <a:gd name="T56" fmla="*/ 149 w 208"/>
                <a:gd name="T57" fmla="*/ 135 h 208"/>
                <a:gd name="T58" fmla="*/ 59 w 208"/>
                <a:gd name="T59" fmla="*/ 124 h 208"/>
                <a:gd name="T60" fmla="*/ 149 w 208"/>
                <a:gd name="T61" fmla="*/ 149 h 208"/>
                <a:gd name="T62" fmla="*/ 59 w 208"/>
                <a:gd name="T63" fmla="*/ 160 h 208"/>
                <a:gd name="T64" fmla="*/ 59 w 208"/>
                <a:gd name="T65" fmla="*/ 174 h 208"/>
                <a:gd name="T66" fmla="*/ 125 w 208"/>
                <a:gd name="T67" fmla="*/ 185 h 208"/>
                <a:gd name="T68" fmla="*/ 59 w 208"/>
                <a:gd name="T69" fmla="*/ 17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8" h="208">
                  <a:moveTo>
                    <a:pt x="16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7"/>
                    <a:pt x="11" y="208"/>
                    <a:pt x="24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7" y="208"/>
                    <a:pt x="208" y="197"/>
                    <a:pt x="208" y="184"/>
                  </a:cubicBezTo>
                  <a:cubicBezTo>
                    <a:pt x="208" y="41"/>
                    <a:pt x="208" y="41"/>
                    <a:pt x="208" y="41"/>
                  </a:cubicBezTo>
                  <a:lnTo>
                    <a:pt x="167" y="0"/>
                  </a:lnTo>
                  <a:close/>
                  <a:moveTo>
                    <a:pt x="48" y="12"/>
                  </a:moveTo>
                  <a:cubicBezTo>
                    <a:pt x="66" y="12"/>
                    <a:pt x="66" y="12"/>
                    <a:pt x="66" y="1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5"/>
                    <a:pt x="66" y="56"/>
                    <a:pt x="66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48" y="56"/>
                    <a:pt x="48" y="54"/>
                  </a:cubicBezTo>
                  <a:lnTo>
                    <a:pt x="48" y="12"/>
                  </a:lnTo>
                  <a:close/>
                  <a:moveTo>
                    <a:pt x="151" y="19"/>
                  </a:moveTo>
                  <a:cubicBezTo>
                    <a:pt x="151" y="51"/>
                    <a:pt x="151" y="51"/>
                    <a:pt x="151" y="51"/>
                  </a:cubicBezTo>
                  <a:cubicBezTo>
                    <a:pt x="151" y="54"/>
                    <a:pt x="148" y="56"/>
                    <a:pt x="146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1" y="56"/>
                    <a:pt x="129" y="54"/>
                    <a:pt x="129" y="51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29" y="16"/>
                    <a:pt x="131" y="14"/>
                    <a:pt x="134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8" y="14"/>
                    <a:pt x="151" y="16"/>
                    <a:pt x="151" y="19"/>
                  </a:cubicBezTo>
                  <a:close/>
                  <a:moveTo>
                    <a:pt x="45" y="200"/>
                  </a:moveTo>
                  <a:cubicBezTo>
                    <a:pt x="45" y="117"/>
                    <a:pt x="45" y="117"/>
                    <a:pt x="45" y="117"/>
                  </a:cubicBezTo>
                  <a:cubicBezTo>
                    <a:pt x="45" y="112"/>
                    <a:pt x="49" y="109"/>
                    <a:pt x="53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9" y="109"/>
                    <a:pt x="162" y="112"/>
                    <a:pt x="162" y="117"/>
                  </a:cubicBezTo>
                  <a:cubicBezTo>
                    <a:pt x="162" y="200"/>
                    <a:pt x="162" y="200"/>
                    <a:pt x="162" y="200"/>
                  </a:cubicBezTo>
                  <a:lnTo>
                    <a:pt x="45" y="200"/>
                  </a:lnTo>
                  <a:close/>
                  <a:moveTo>
                    <a:pt x="200" y="184"/>
                  </a:moveTo>
                  <a:cubicBezTo>
                    <a:pt x="200" y="193"/>
                    <a:pt x="192" y="200"/>
                    <a:pt x="184" y="200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0" y="108"/>
                    <a:pt x="163" y="101"/>
                    <a:pt x="154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45" y="101"/>
                    <a:pt x="37" y="108"/>
                    <a:pt x="37" y="117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5" y="200"/>
                    <a:pt x="8" y="193"/>
                    <a:pt x="8" y="18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60"/>
                    <a:pt x="46" y="66"/>
                    <a:pt x="52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153" y="66"/>
                    <a:pt x="153" y="66"/>
                    <a:pt x="153" y="66"/>
                  </a:cubicBezTo>
                  <a:cubicBezTo>
                    <a:pt x="160" y="66"/>
                    <a:pt x="165" y="60"/>
                    <a:pt x="165" y="54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200" y="44"/>
                    <a:pt x="200" y="44"/>
                    <a:pt x="200" y="44"/>
                  </a:cubicBezTo>
                  <a:lnTo>
                    <a:pt x="200" y="184"/>
                  </a:lnTo>
                  <a:close/>
                  <a:moveTo>
                    <a:pt x="59" y="124"/>
                  </a:moveTo>
                  <a:cubicBezTo>
                    <a:pt x="149" y="124"/>
                    <a:pt x="149" y="124"/>
                    <a:pt x="149" y="124"/>
                  </a:cubicBezTo>
                  <a:cubicBezTo>
                    <a:pt x="149" y="135"/>
                    <a:pt x="149" y="135"/>
                    <a:pt x="149" y="135"/>
                  </a:cubicBezTo>
                  <a:cubicBezTo>
                    <a:pt x="59" y="135"/>
                    <a:pt x="59" y="135"/>
                    <a:pt x="59" y="135"/>
                  </a:cubicBezTo>
                  <a:lnTo>
                    <a:pt x="59" y="124"/>
                  </a:lnTo>
                  <a:close/>
                  <a:moveTo>
                    <a:pt x="59" y="149"/>
                  </a:moveTo>
                  <a:cubicBezTo>
                    <a:pt x="149" y="149"/>
                    <a:pt x="149" y="149"/>
                    <a:pt x="149" y="149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59" y="160"/>
                    <a:pt x="59" y="160"/>
                    <a:pt x="59" y="160"/>
                  </a:cubicBezTo>
                  <a:lnTo>
                    <a:pt x="59" y="149"/>
                  </a:lnTo>
                  <a:close/>
                  <a:moveTo>
                    <a:pt x="59" y="174"/>
                  </a:moveTo>
                  <a:cubicBezTo>
                    <a:pt x="125" y="174"/>
                    <a:pt x="125" y="174"/>
                    <a:pt x="125" y="174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59" y="185"/>
                    <a:pt x="59" y="185"/>
                    <a:pt x="59" y="185"/>
                  </a:cubicBezTo>
                  <a:lnTo>
                    <a:pt x="59" y="174"/>
                  </a:lnTo>
                  <a:close/>
                </a:path>
              </a:pathLst>
            </a:custGeom>
            <a:solidFill>
              <a:srgbClr val="0091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409678" y="3520787"/>
            <a:ext cx="5411460" cy="1072231"/>
            <a:chOff x="5409678" y="3181422"/>
            <a:chExt cx="5411460" cy="1072231"/>
          </a:xfrm>
        </p:grpSpPr>
        <p:sp>
          <p:nvSpPr>
            <p:cNvPr id="27" name="文本框 56"/>
            <p:cNvSpPr txBox="1"/>
            <p:nvPr/>
          </p:nvSpPr>
          <p:spPr>
            <a:xfrm>
              <a:off x="5409678" y="3181422"/>
              <a:ext cx="1653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1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文字添加此处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620273" y="3591540"/>
              <a:ext cx="241372" cy="616340"/>
              <a:chOff x="7288213" y="1262063"/>
              <a:chExt cx="1023937" cy="2614612"/>
            </a:xfrm>
            <a:solidFill>
              <a:schemeClr val="accent1"/>
            </a:solidFill>
          </p:grpSpPr>
          <p:sp>
            <p:nvSpPr>
              <p:cNvPr id="57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002434" y="3591540"/>
              <a:ext cx="241372" cy="616340"/>
              <a:chOff x="7288213" y="1262063"/>
              <a:chExt cx="1023937" cy="2614612"/>
            </a:xfrm>
            <a:solidFill>
              <a:schemeClr val="accent1"/>
            </a:solidFill>
          </p:grpSpPr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56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384595" y="3591540"/>
              <a:ext cx="241372" cy="616340"/>
              <a:chOff x="7288213" y="1262063"/>
              <a:chExt cx="1023937" cy="2614612"/>
            </a:xfrm>
            <a:solidFill>
              <a:schemeClr val="accent1"/>
            </a:solidFill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54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766756" y="3591540"/>
              <a:ext cx="241372" cy="616340"/>
              <a:chOff x="7288213" y="1262063"/>
              <a:chExt cx="1023937" cy="2614612"/>
            </a:xfrm>
            <a:solidFill>
              <a:schemeClr val="accent1"/>
            </a:solidFill>
          </p:grpSpPr>
          <p:sp>
            <p:nvSpPr>
              <p:cNvPr id="51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148917" y="3591540"/>
              <a:ext cx="241372" cy="616340"/>
              <a:chOff x="7288213" y="1262063"/>
              <a:chExt cx="1023937" cy="2614612"/>
            </a:xfrm>
            <a:solidFill>
              <a:schemeClr val="accent1"/>
            </a:solidFill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531078" y="3591540"/>
              <a:ext cx="241372" cy="616340"/>
              <a:chOff x="7288213" y="1262063"/>
              <a:chExt cx="1023937" cy="2614612"/>
            </a:xfrm>
            <a:solidFill>
              <a:schemeClr val="accent1"/>
            </a:solidFill>
          </p:grpSpPr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913239" y="3591540"/>
              <a:ext cx="241372" cy="616340"/>
              <a:chOff x="7288213" y="1262063"/>
              <a:chExt cx="1023937" cy="2614612"/>
            </a:xfrm>
            <a:solidFill>
              <a:schemeClr val="bg1">
                <a:lumMod val="75000"/>
              </a:schemeClr>
            </a:solidFill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6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95400" y="3591540"/>
              <a:ext cx="241372" cy="616340"/>
              <a:chOff x="7288213" y="1262063"/>
              <a:chExt cx="1023937" cy="2614612"/>
            </a:xfrm>
            <a:solidFill>
              <a:schemeClr val="bg1">
                <a:lumMod val="75000"/>
              </a:schemeClr>
            </a:solidFill>
          </p:grpSpPr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4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677561" y="3591540"/>
              <a:ext cx="241372" cy="616340"/>
              <a:chOff x="7288213" y="1262063"/>
              <a:chExt cx="1023937" cy="2614612"/>
            </a:xfrm>
            <a:solidFill>
              <a:schemeClr val="bg1">
                <a:lumMod val="75000"/>
              </a:schemeClr>
            </a:solidFill>
          </p:grpSpPr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9059726" y="3591540"/>
              <a:ext cx="241372" cy="616340"/>
              <a:chOff x="7288213" y="1262063"/>
              <a:chExt cx="1023937" cy="2614612"/>
            </a:xfrm>
            <a:solidFill>
              <a:schemeClr val="bg1">
                <a:lumMod val="75000"/>
              </a:schemeClr>
            </a:solidFill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40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38" name="TextBox 85"/>
            <p:cNvSpPr txBox="1"/>
            <p:nvPr/>
          </p:nvSpPr>
          <p:spPr>
            <a:xfrm>
              <a:off x="9791689" y="3545767"/>
              <a:ext cx="10294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rPr>
                <a:t>60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rPr>
                <a:t>%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409678" y="4703706"/>
            <a:ext cx="5411460" cy="1065804"/>
            <a:chOff x="5409678" y="4364341"/>
            <a:chExt cx="5411460" cy="1065804"/>
          </a:xfrm>
        </p:grpSpPr>
        <p:sp>
          <p:nvSpPr>
            <p:cNvPr id="60" name="文本框 56"/>
            <p:cNvSpPr txBox="1"/>
            <p:nvPr/>
          </p:nvSpPr>
          <p:spPr>
            <a:xfrm>
              <a:off x="5409678" y="4364341"/>
              <a:ext cx="1653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10000"/>
                </a:lnSpc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思源黑体 CN Regular"/>
                  <a:ea typeface="思源黑体 CN Regular"/>
                  <a:cs typeface="+mn-ea"/>
                </a:rPr>
                <a:t>文字添加此处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思源黑体 CN Regular"/>
                <a:ea typeface="思源黑体 CN Regular"/>
                <a:cs typeface="+mn-ea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5620273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90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91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02434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88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89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6384595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87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6766756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84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85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148917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82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83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7531078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81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7913239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78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79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8295400" y="4768032"/>
              <a:ext cx="241372" cy="616340"/>
              <a:chOff x="7288213" y="1262063"/>
              <a:chExt cx="1023937" cy="2614612"/>
            </a:xfrm>
            <a:solidFill>
              <a:schemeClr val="accent6"/>
            </a:solidFill>
          </p:grpSpPr>
          <p:sp>
            <p:nvSpPr>
              <p:cNvPr id="76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77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solidFill>
                <a:srgbClr val="0091D6"/>
              </a:solidFill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8677561" y="4768032"/>
              <a:ext cx="241372" cy="616340"/>
              <a:chOff x="7288213" y="1262063"/>
              <a:chExt cx="1023937" cy="2614612"/>
            </a:xfrm>
            <a:solidFill>
              <a:schemeClr val="bg1">
                <a:lumMod val="75000"/>
              </a:schemeClr>
            </a:solidFill>
          </p:grpSpPr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75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9059726" y="4768032"/>
              <a:ext cx="241372" cy="616340"/>
              <a:chOff x="7288213" y="1262063"/>
              <a:chExt cx="1023937" cy="2614612"/>
            </a:xfrm>
            <a:solidFill>
              <a:schemeClr val="bg1">
                <a:lumMod val="75000"/>
              </a:schemeClr>
            </a:solidFill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7288213" y="1712913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  <p:sp>
            <p:nvSpPr>
              <p:cNvPr id="73" name="Oval 6"/>
              <p:cNvSpPr>
                <a:spLocks noChangeArrowheads="1"/>
              </p:cNvSpPr>
              <p:nvPr/>
            </p:nvSpPr>
            <p:spPr bwMode="auto">
              <a:xfrm>
                <a:off x="7596188" y="1262063"/>
                <a:ext cx="407987" cy="412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endParaRPr>
              </a:p>
            </p:txBody>
          </p:sp>
        </p:grpSp>
        <p:sp>
          <p:nvSpPr>
            <p:cNvPr id="71" name="TextBox 86"/>
            <p:cNvSpPr txBox="1"/>
            <p:nvPr/>
          </p:nvSpPr>
          <p:spPr>
            <a:xfrm>
              <a:off x="9791689" y="4722259"/>
              <a:ext cx="10294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rPr>
                <a:t>80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6"/>
                  </a:solidFill>
                  <a:effectLst/>
                  <a:uLnTx/>
                  <a:uFillTx/>
                  <a:latin typeface="Arial" panose="020F0502020204030204"/>
                  <a:ea typeface="思源黑体 CN Regular"/>
                  <a:cs typeface="+mn-ea"/>
                </a:rPr>
                <a:t>%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1D6"/>
                </a:solidFill>
                <a:effectLst/>
                <a:uLnTx/>
                <a:uFillTx/>
                <a:latin typeface="Arial" panose="020F0502020204030204"/>
                <a:ea typeface="思源黑体 CN Regular"/>
                <a:cs typeface="+mn-ea"/>
              </a:endParaRPr>
            </a:p>
          </p:txBody>
        </p:sp>
      </p:grpSp>
      <p:cxnSp>
        <p:nvCxnSpPr>
          <p:cNvPr id="92" name="直接连接符 91"/>
          <p:cNvCxnSpPr>
            <a:cxnSpLocks/>
          </p:cNvCxnSpPr>
          <p:nvPr/>
        </p:nvCxnSpPr>
        <p:spPr>
          <a:xfrm>
            <a:off x="5479558" y="3350380"/>
            <a:ext cx="5340842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3" name="矩形 92"/>
          <p:cNvSpPr/>
          <p:nvPr/>
        </p:nvSpPr>
        <p:spPr>
          <a:xfrm>
            <a:off x="5409678" y="2332300"/>
            <a:ext cx="5410721" cy="9098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详写内容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……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点击输入本栏的具体文字，简明扼要的说明分项内容，此为概念图解详写内容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……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Regular"/>
                <a:cs typeface="+mn-ea"/>
              </a:rPr>
              <a:t>点击输入本栏的具体文字，简明扼要的说明分项内容，此为概念图解</a:t>
            </a:r>
          </a:p>
        </p:txBody>
      </p:sp>
    </p:spTree>
    <p:extLst>
      <p:ext uri="{BB962C8B-B14F-4D97-AF65-F5344CB8AC3E}">
        <p14:creationId xmlns:p14="http://schemas.microsoft.com/office/powerpoint/2010/main" val="14204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zfffhjn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1345</Words>
  <Application>Microsoft Office PowerPoint</Application>
  <PresentationFormat>宽屏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思源黑体 CN Bold</vt:lpstr>
      <vt:lpstr>思源黑体 CN Regular</vt:lpstr>
      <vt:lpstr>Agency FB</vt:lpstr>
      <vt:lpstr>Arial</vt:lpstr>
      <vt:lpstr>Calibri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china</cp:lastModifiedBy>
  <cp:revision>4</cp:revision>
  <dcterms:created xsi:type="dcterms:W3CDTF">2020-02-18T07:57:23Z</dcterms:created>
  <dcterms:modified xsi:type="dcterms:W3CDTF">2020-02-18T08:14:27Z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v1.0_mb_4byztoS8QW5cldzgQfgdTQ==</vt:lpwstr>
  </property>
</Properties>
</file>