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udio/x-wav" Extension="wav"/>
  <Default ContentType="application/vnd.openxmlformats-officedocument.spreadsheetml.sheet" Extension="xlsx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theme+xml" PartName="/ppt/theme/theme2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notesSlide+xml" PartName="/ppt/notesSlides/notesSlide1.xml"/>
  <Override ContentType="application/vnd.openxmlformats-officedocument.drawingml.chart+xml" PartName="/ppt/charts/chart1.xml"/>
  <Override ContentType="application/vnd.ms-office.chartstyle+xml" PartName="/ppt/charts/style1.xml"/>
  <Override ContentType="application/vnd.ms-office.chartcolorstyle+xml" PartName="/ppt/charts/colors1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'1.0' encoding='UTF-8' standalone='yes'?>
<Relationships xmlns="http://schemas.openxmlformats.org/package/2006/relationships">
 <Relationship Target="docProps/core.xml" Type="http://schemas.openxmlformats.org/package/2006/relationships/metadata/core-properties" Id="rId3"/>
 <Relationship Target="docProps/thumbnail.jpeg" Type="http://schemas.openxmlformats.org/package/2006/relationships/metadata/thumbnail" Id="rId2"/>
 <Relationship Target="ppt/presentation.xml" Type="http://schemas.openxmlformats.org/officeDocument/2006/relationships/officeDocument" Id="rId1"/>
 <Relationship Target="docProps/app.xml" Type="http://schemas.openxmlformats.org/officeDocument/2006/relationships/extended-properties" Id="rId4"/>
 <Relationship Target="docProps/custom.xml" Type="http://schemas.openxmlformats.org/officeDocument/2006/relationships/custom-properties" Id="rId5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2" r:id="rId3"/>
    <p:sldId id="263" r:id="rId4"/>
    <p:sldId id="400" r:id="rId5"/>
    <p:sldId id="258" r:id="rId6"/>
    <p:sldId id="409" r:id="rId7"/>
    <p:sldId id="396" r:id="rId8"/>
    <p:sldId id="407" r:id="rId9"/>
    <p:sldId id="377" r:id="rId10"/>
    <p:sldId id="404" r:id="rId11"/>
    <p:sldId id="405" r:id="rId12"/>
    <p:sldId id="397" r:id="rId13"/>
    <p:sldId id="402" r:id="rId14"/>
    <p:sldId id="406" r:id="rId15"/>
    <p:sldId id="395" r:id="rId16"/>
    <p:sldId id="408" r:id="rId17"/>
    <p:sldId id="398" r:id="rId18"/>
    <p:sldId id="399" r:id="rId19"/>
    <p:sldId id="401" r:id="rId20"/>
    <p:sldId id="403" r:id="rId21"/>
    <p:sldId id="410" r:id="rId22"/>
    <p:sldId id="260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FC9"/>
    <a:srgbClr val="999999"/>
    <a:srgbClr val="FDFF9F"/>
    <a:srgbClr val="FBFF4F"/>
    <a:srgbClr val="F2FA5C"/>
    <a:srgbClr val="F8FCA2"/>
    <a:srgbClr val="FBFF61"/>
    <a:srgbClr val="D5D862"/>
    <a:srgbClr val="CFD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6.8512124291623497E-2"/>
          <c:y val="0.10996136153899497"/>
          <c:w val="0.93148784124868078"/>
          <c:h val="0.735877339068671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3.5</c:v>
                </c:pt>
                <c:pt idx="2">
                  <c:v>3.9</c:v>
                </c:pt>
                <c:pt idx="3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9E-4BF3-8151-32DDBFEBD85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2.2999999999999998</c:v>
                </c:pt>
                <c:pt idx="2">
                  <c:v>2.8</c:v>
                </c:pt>
                <c:pt idx="3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9E-4BF3-8151-32DDBFEBD8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8578472"/>
        <c:axId val="808574208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9E-4BF3-8151-32DDBFEBD8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8578472"/>
        <c:axId val="808574208"/>
      </c:lineChart>
      <c:catAx>
        <c:axId val="808578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08574208"/>
        <c:crosses val="autoZero"/>
        <c:auto val="1"/>
        <c:lblAlgn val="ctr"/>
        <c:lblOffset val="100"/>
        <c:noMultiLvlLbl val="0"/>
      </c:catAx>
      <c:valAx>
        <c:axId val="808574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08578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E7C66-10F5-4A19-92C4-CD8C64E10164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E812C-3C3F-404C-9A3A-2707C0B2EF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8758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63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92D05D-A600-4861-8806-65E3AD7A3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943260A-FFFD-473F-AC20-9A7628093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B3BA14-05E0-4BDC-8D2A-37594A5F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8BCE-B303-4C0F-88D8-E6E9AC455C9E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4FB093-B24B-409F-BE7B-CB5FAD1D9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185CED-5050-42F0-BEDF-961D2365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423B-F5F1-4A31-9B1F-B8594DC00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25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BACE89-CB5F-484E-B07C-B62748F05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F61DDF1-C5B1-43F5-A43B-7BA021DD6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1F2061-CEA4-4213-972C-53BBF21C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8BCE-B303-4C0F-88D8-E6E9AC455C9E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CB1643-4F15-47A9-949F-4CE109E36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247A2F-BE36-4E5F-9DDC-6F9FB373D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423B-F5F1-4A31-9B1F-B8594DC00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203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29E2A9C-F968-4C0B-8EC0-549DDF4CA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F359422-008A-4B6C-A589-DCA8642224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FE87CE-D386-4D5D-932E-F976EDB7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8BCE-B303-4C0F-88D8-E6E9AC455C9E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AA1B1A-2F3C-4582-9173-44D1D923A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F907F9F-AC12-447F-8CB9-D5D459F08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423B-F5F1-4A31-9B1F-B8594DC00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4940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6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F7F460-6623-4B36-9476-BD58D210E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3D76B0-DEF6-405B-8B08-5B1C8BB8A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60DF24-1564-4492-88D3-4410F732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8BCE-B303-4C0F-88D8-E6E9AC455C9E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6D0DB8-682D-4865-882E-BC5C1BB83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68B0CE-22FF-4554-9AA6-1EB7849DE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423B-F5F1-4A31-9B1F-B8594DC00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698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CC82BB-952B-4858-A049-FD3B81412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A198370-B936-4D26-B99B-1648B1723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C0B621-2693-406E-B45E-858F89915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8BCE-B303-4C0F-88D8-E6E9AC455C9E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049C6AD-1802-415C-8901-A6D5BC7D5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04F583E-49DF-49E1-811D-860F5FEB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423B-F5F1-4A31-9B1F-B8594DC00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23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1426FE-5FB7-44F4-A661-EA33AEF12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B6A6A84-267A-4D7B-8E88-6E45F0B22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342F01-2FDC-4D1E-ACE0-6F91614EE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2FF7C17-F0A7-4EB0-AE96-A3F833333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8BCE-B303-4C0F-88D8-E6E9AC455C9E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A2590DC-A6C1-4ED3-A34C-39614180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72650C9-00B1-4777-91A3-E975A89EA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423B-F5F1-4A31-9B1F-B8594DC00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019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0F9096-D15C-4D99-9F1E-E416C5C0C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B2E57D6-B748-4B76-9604-83192E795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86DEB35-2C8E-46EF-8ED6-E95AC9443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16BC091-78E7-4925-9B4E-FFB84EFC81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9805E7B-F64D-4968-BD87-EEE8AE860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76DEEED-67AA-4590-99E4-015096105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8BCE-B303-4C0F-88D8-E6E9AC455C9E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71B6F0A-C012-47AE-95E3-5EBA60A0A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683A373-AFCA-4ABD-8F19-29BA9CE9B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423B-F5F1-4A31-9B1F-B8594DC00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969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D7DE06-E4E2-4505-B931-EE3405C8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AF34C6C-BA99-4D51-96A7-11F28321B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8BCE-B303-4C0F-88D8-E6E9AC455C9E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8ECC850-4E8A-4EA2-BB2D-F65D027B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529F00B-47AC-4B2C-8F35-59B427C16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423B-F5F1-4A31-9B1F-B8594DC00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50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1343FA1-E8CB-4D2D-9080-E6B8C1379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8BCE-B303-4C0F-88D8-E6E9AC455C9E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9DADBA0-4C5B-4DD1-A562-1F14FF912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9BAD0C-AEA5-477C-93AF-646F1291D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423B-F5F1-4A31-9B1F-B8594DC00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142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9E0B0C-08A1-4207-9A8C-E04E7D2D5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691924-5F53-4049-BB7C-68041152B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67211CE-9BBB-402C-A69B-617DE8F8C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B226130-F29F-40F3-B935-9A662DC81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8BCE-B303-4C0F-88D8-E6E9AC455C9E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35AA52D-B428-4B7E-AA0D-75B2D8EAA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A1AA5CF-CBF0-4B15-A496-E1C95A18C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423B-F5F1-4A31-9B1F-B8594DC00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795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52800E-C2A5-497F-B6FE-CB280DCE3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6DA438E-266A-47FD-BD15-6A96BB63CA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79E3B0B-2366-40D1-A610-6DF83CD63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66BE04D-4EB5-490C-B6A1-8C714956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8BCE-B303-4C0F-88D8-E6E9AC455C9E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BDB486F-5026-4773-A5EE-62F9E5309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90BC48-B98A-4229-90BC-3237BF617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423B-F5F1-4A31-9B1F-B8594DC00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927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1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1CD889F-368E-4E5F-91FB-69F40DCF5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9DE1155-3E9A-4780-8C4E-093B2F3C6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6F9619-BB7F-4CC2-A3D9-A4A187A5E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58BCE-B303-4C0F-88D8-E6E9AC455C9E}" type="datetimeFigureOut">
              <a:rPr lang="zh-CN" altLang="en-US" smtClean="0"/>
              <a:t>2020/3/12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354C839-9B73-4317-9C4B-F82065605F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8A4052-064C-4123-83BC-1DBAAC7B1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3423B-F5F1-4A31-9B1F-B8594DC00F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3162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472087-9915-487F-BBC4-06969EF73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8521"/>
            <a:ext cx="9144000" cy="1190479"/>
          </a:xfrm>
        </p:spPr>
        <p:txBody>
          <a:bodyPr>
            <a:normAutofit/>
          </a:bodyPr>
          <a:lstStyle/>
          <a:p>
            <a:r>
              <a:rPr lang="zh-CN" alt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</a:rPr>
              <a:t>绿色 简约 工作计划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E519FFB-77E2-4F4C-8923-67CF9C1BA6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0013" y="3645063"/>
            <a:ext cx="9144000" cy="479899"/>
          </a:xfrm>
        </p:spPr>
        <p:txBody>
          <a:bodyPr/>
          <a:lstStyle/>
          <a:p>
            <a:r>
              <a:rPr lang="zh-CN" altLang="en-US" sz="2000" spc="6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创业计划</a:t>
            </a:r>
            <a:r>
              <a:rPr lang="en-US" altLang="zh-CN" sz="20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 </a:t>
            </a:r>
            <a:r>
              <a:rPr lang="zh-CN" altLang="en-US" sz="2000" spc="6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策划方案</a:t>
            </a:r>
            <a:r>
              <a:rPr lang="en-US" altLang="zh-CN" sz="20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 </a:t>
            </a:r>
            <a:r>
              <a:rPr lang="zh-CN" altLang="en-US" sz="2000" spc="6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商业规划</a:t>
            </a:r>
            <a:r>
              <a:rPr lang="en-US" altLang="zh-CN" sz="20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 </a:t>
            </a:r>
            <a:r>
              <a:rPr lang="zh-CN" altLang="en-US" sz="2000" spc="6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市场分析</a:t>
            </a:r>
          </a:p>
          <a:p>
            <a:endParaRPr lang="zh-CN" altLang="en-US" dirty="0"/>
          </a:p>
        </p:txBody>
      </p:sp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A3DE3ABD-AE8B-4145-8BC1-FC10D07F1066}"/>
              </a:ext>
            </a:extLst>
          </p:cNvPr>
          <p:cNvSpPr/>
          <p:nvPr/>
        </p:nvSpPr>
        <p:spPr>
          <a:xfrm>
            <a:off x="3322320" y="4509390"/>
            <a:ext cx="2262335" cy="399220"/>
          </a:xfrm>
          <a:prstGeom prst="roundRect">
            <a:avLst/>
          </a:prstGeom>
          <a:solidFill>
            <a:srgbClr val="F8FCA2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汇报人：山茶</a:t>
            </a:r>
          </a:p>
        </p:txBody>
      </p:sp>
      <p:sp>
        <p:nvSpPr>
          <p:cNvPr id="47" name="矩形: 圆角 46">
            <a:extLst>
              <a:ext uri="{FF2B5EF4-FFF2-40B4-BE49-F238E27FC236}">
                <a16:creationId xmlns:a16="http://schemas.microsoft.com/office/drawing/2014/main" id="{2C5B5A82-3007-477B-8BCF-384FE6FCB3FB}"/>
              </a:ext>
            </a:extLst>
          </p:cNvPr>
          <p:cNvSpPr/>
          <p:nvPr/>
        </p:nvSpPr>
        <p:spPr>
          <a:xfrm>
            <a:off x="6446718" y="4517177"/>
            <a:ext cx="2262335" cy="391433"/>
          </a:xfrm>
          <a:prstGeom prst="roundRect">
            <a:avLst/>
          </a:prstGeom>
          <a:solidFill>
            <a:srgbClr val="F8FCA2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时间：</a:t>
            </a:r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2020.02.10</a:t>
            </a:r>
            <a:endParaRPr lang="zh-CN" altLang="en-US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8303BFCF-D94F-45A4-94EF-9502B7DC2DAA}"/>
              </a:ext>
            </a:extLst>
          </p:cNvPr>
          <p:cNvGrpSpPr/>
          <p:nvPr/>
        </p:nvGrpSpPr>
        <p:grpSpPr>
          <a:xfrm>
            <a:off x="1" y="0"/>
            <a:ext cx="12192000" cy="6857857"/>
            <a:chOff x="1" y="0"/>
            <a:chExt cx="12192000" cy="6857857"/>
          </a:xfrm>
        </p:grpSpPr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7734EDCA-7292-4892-BD9A-F9DCDCE41257}"/>
                </a:ext>
              </a:extLst>
            </p:cNvPr>
            <p:cNvGrpSpPr/>
            <p:nvPr/>
          </p:nvGrpSpPr>
          <p:grpSpPr>
            <a:xfrm>
              <a:off x="6979921" y="0"/>
              <a:ext cx="5212080" cy="4124962"/>
              <a:chOff x="6979920" y="-2"/>
              <a:chExt cx="5212080" cy="4124962"/>
            </a:xfrm>
          </p:grpSpPr>
          <p:sp>
            <p:nvSpPr>
              <p:cNvPr id="65" name="任意多边形: 形状 64">
                <a:extLst>
                  <a:ext uri="{FF2B5EF4-FFF2-40B4-BE49-F238E27FC236}">
                    <a16:creationId xmlns:a16="http://schemas.microsoft.com/office/drawing/2014/main" id="{3A828736-FA70-4935-8F8D-62331446E4B6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66" name="组合 65">
                <a:extLst>
                  <a:ext uri="{FF2B5EF4-FFF2-40B4-BE49-F238E27FC236}">
                    <a16:creationId xmlns:a16="http://schemas.microsoft.com/office/drawing/2014/main" id="{D036C3E3-E33E-4599-A6E5-88676D651C3D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67" name="任意多边形: 形状 66">
                  <a:extLst>
                    <a:ext uri="{FF2B5EF4-FFF2-40B4-BE49-F238E27FC236}">
                      <a16:creationId xmlns:a16="http://schemas.microsoft.com/office/drawing/2014/main" id="{5C08A3E6-61AB-4BB0-B39C-99E8A638B22F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68" name="任意多边形: 形状 67">
                  <a:extLst>
                    <a:ext uri="{FF2B5EF4-FFF2-40B4-BE49-F238E27FC236}">
                      <a16:creationId xmlns:a16="http://schemas.microsoft.com/office/drawing/2014/main" id="{E4075C15-82C2-484C-9DA5-483FA1A24B68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60" name="组合 59">
              <a:extLst>
                <a:ext uri="{FF2B5EF4-FFF2-40B4-BE49-F238E27FC236}">
                  <a16:creationId xmlns:a16="http://schemas.microsoft.com/office/drawing/2014/main" id="{BAC260E0-EBEC-4FC3-88D3-CEB5FF07E794}"/>
                </a:ext>
              </a:extLst>
            </p:cNvPr>
            <p:cNvGrpSpPr/>
            <p:nvPr/>
          </p:nvGrpSpPr>
          <p:grpSpPr>
            <a:xfrm rot="10800000">
              <a:off x="1" y="2732895"/>
              <a:ext cx="5212080" cy="4124962"/>
              <a:chOff x="6979920" y="-2"/>
              <a:chExt cx="5212080" cy="4124962"/>
            </a:xfrm>
          </p:grpSpPr>
          <p:sp>
            <p:nvSpPr>
              <p:cNvPr id="61" name="任意多边形: 形状 60">
                <a:extLst>
                  <a:ext uri="{FF2B5EF4-FFF2-40B4-BE49-F238E27FC236}">
                    <a16:creationId xmlns:a16="http://schemas.microsoft.com/office/drawing/2014/main" id="{9C442F6D-DF88-4334-A93C-7D09F192364A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62" name="组合 61">
                <a:extLst>
                  <a:ext uri="{FF2B5EF4-FFF2-40B4-BE49-F238E27FC236}">
                    <a16:creationId xmlns:a16="http://schemas.microsoft.com/office/drawing/2014/main" id="{0B15D3C2-964E-4450-A43D-4D0ADD20493B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63" name="任意多边形: 形状 62">
                  <a:extLst>
                    <a:ext uri="{FF2B5EF4-FFF2-40B4-BE49-F238E27FC236}">
                      <a16:creationId xmlns:a16="http://schemas.microsoft.com/office/drawing/2014/main" id="{EFD9DAE5-9A17-4B42-ABA5-B65786ACEDBC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64" name="任意多边形: 形状 63">
                  <a:extLst>
                    <a:ext uri="{FF2B5EF4-FFF2-40B4-BE49-F238E27FC236}">
                      <a16:creationId xmlns:a16="http://schemas.microsoft.com/office/drawing/2014/main" id="{AA4166B1-6ECF-48CD-A035-F91B7D21A2CB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2420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14:reveal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5" grpId="0" animBg="1"/>
      <p:bldP spid="4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ECE927D0-4D69-4945-98E6-848DF395DA26}"/>
              </a:ext>
            </a:extLst>
          </p:cNvPr>
          <p:cNvGrpSpPr/>
          <p:nvPr/>
        </p:nvGrpSpPr>
        <p:grpSpPr>
          <a:xfrm>
            <a:off x="1921423" y="1206473"/>
            <a:ext cx="3894364" cy="2446712"/>
            <a:chOff x="296187" y="2191483"/>
            <a:chExt cx="4016887" cy="2051400"/>
          </a:xfrm>
        </p:grpSpPr>
        <p:sp>
          <p:nvSpPr>
            <p:cNvPr id="4" name="Rectangle 5">
              <a:extLst>
                <a:ext uri="{FF2B5EF4-FFF2-40B4-BE49-F238E27FC236}">
                  <a16:creationId xmlns:a16="http://schemas.microsoft.com/office/drawing/2014/main" id="{2D2B3A12-7350-4C94-AD0A-32D840197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187" y="2191483"/>
              <a:ext cx="4016887" cy="20514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id-ID" altLang="en-US" sz="5400" dirty="0">
                <a:solidFill>
                  <a:srgbClr val="FFFFFF"/>
                </a:solidFill>
              </a:endParaRPr>
            </a:p>
          </p:txBody>
        </p:sp>
        <p:sp>
          <p:nvSpPr>
            <p:cNvPr id="5" name="TextBox 13">
              <a:extLst>
                <a:ext uri="{FF2B5EF4-FFF2-40B4-BE49-F238E27FC236}">
                  <a16:creationId xmlns:a16="http://schemas.microsoft.com/office/drawing/2014/main" id="{E6D61283-5877-4CE3-98CB-30BE124AD5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4996" y="2518209"/>
              <a:ext cx="2338387" cy="258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输入标题</a:t>
              </a:r>
              <a:endParaRPr lang="en-US" altLang="zh-CN" sz="20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" name="TextBox 13">
              <a:extLst>
                <a:ext uri="{FF2B5EF4-FFF2-40B4-BE49-F238E27FC236}">
                  <a16:creationId xmlns:a16="http://schemas.microsoft.com/office/drawing/2014/main" id="{E7A79ECA-C363-407E-AA4F-F65012F8AF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602" y="2973123"/>
              <a:ext cx="3310683" cy="1051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请在此处添加具体内容，请言简意赅，简单说明即可，不必繁琐。</a:t>
              </a:r>
              <a:endPara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请在此处添加具体内容，请言简意赅，简单说明即可，不必繁琐。</a:t>
              </a:r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D2DF5614-7AD6-467A-8442-CB218F3DAB57}"/>
              </a:ext>
            </a:extLst>
          </p:cNvPr>
          <p:cNvSpPr/>
          <p:nvPr/>
        </p:nvSpPr>
        <p:spPr>
          <a:xfrm>
            <a:off x="5814933" y="1196473"/>
            <a:ext cx="3884542" cy="2446712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556F222-B94A-42F2-BB41-818BE648EF08}"/>
              </a:ext>
            </a:extLst>
          </p:cNvPr>
          <p:cNvSpPr/>
          <p:nvPr/>
        </p:nvSpPr>
        <p:spPr>
          <a:xfrm>
            <a:off x="1921423" y="3628114"/>
            <a:ext cx="3884542" cy="2446712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3A08FB60-0C64-42A1-9BEE-3A6A8395207B}"/>
              </a:ext>
            </a:extLst>
          </p:cNvPr>
          <p:cNvGrpSpPr/>
          <p:nvPr/>
        </p:nvGrpSpPr>
        <p:grpSpPr>
          <a:xfrm>
            <a:off x="5814932" y="3648721"/>
            <a:ext cx="3884542" cy="2378132"/>
            <a:chOff x="1160463" y="2245239"/>
            <a:chExt cx="3192232" cy="1993900"/>
          </a:xfrm>
        </p:grpSpPr>
        <p:sp>
          <p:nvSpPr>
            <p:cNvPr id="12" name="Rectangle 5">
              <a:extLst>
                <a:ext uri="{FF2B5EF4-FFF2-40B4-BE49-F238E27FC236}">
                  <a16:creationId xmlns:a16="http://schemas.microsoft.com/office/drawing/2014/main" id="{708E9353-869C-44B1-A6F5-804B7196E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463" y="2245239"/>
              <a:ext cx="3192232" cy="1993900"/>
            </a:xfrm>
            <a:prstGeom prst="rect">
              <a:avLst/>
            </a:prstGeom>
            <a:solidFill>
              <a:srgbClr val="FDFF9F"/>
            </a:solidFill>
            <a:ln>
              <a:noFill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id-ID" altLang="en-US" sz="5400" dirty="0">
                <a:solidFill>
                  <a:srgbClr val="FFFFFF"/>
                </a:solidFill>
              </a:endParaRPr>
            </a:p>
          </p:txBody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276AD67C-4E16-4D7E-ADFA-9F9AB478B8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9402" y="2531210"/>
              <a:ext cx="2338387" cy="258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zh-CN" altLang="en-US" sz="20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输入标题</a:t>
              </a:r>
              <a:endParaRPr lang="en-US" altLang="zh-CN" sz="20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0BC7951-FC27-4730-B299-9DF896635E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1589" y="2956047"/>
              <a:ext cx="2654013" cy="1051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请在此处添加具体内容，请言简意赅，简单说明即可，不必繁琐。</a:t>
              </a:r>
              <a:endPara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请在此处添加具体内容，请言简意赅，简单说明即可，不必繁琐。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CF6B8A0B-77D5-4EFE-BC0F-8D4E2C695B58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3" y="-1"/>
            <a:chExt cx="12192002" cy="6858001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F1823B04-EEA7-4411-83A1-67DF7E269A2F}"/>
                </a:ext>
              </a:extLst>
            </p:cNvPr>
            <p:cNvGrpSpPr/>
            <p:nvPr/>
          </p:nvGrpSpPr>
          <p:grpSpPr>
            <a:xfrm rot="16200000">
              <a:off x="109083" y="-109086"/>
              <a:ext cx="2387064" cy="2605235"/>
              <a:chOff x="6572021" y="-2"/>
              <a:chExt cx="5619978" cy="4124962"/>
            </a:xfrm>
          </p:grpSpPr>
          <p:sp>
            <p:nvSpPr>
              <p:cNvPr id="37" name="任意多边形: 形状 36">
                <a:extLst>
                  <a:ext uri="{FF2B5EF4-FFF2-40B4-BE49-F238E27FC236}">
                    <a16:creationId xmlns:a16="http://schemas.microsoft.com/office/drawing/2014/main" id="{92618C2E-14ED-4351-9FD6-616660249A8B}"/>
                  </a:ext>
                </a:extLst>
              </p:cNvPr>
              <p:cNvSpPr/>
              <p:nvPr/>
            </p:nvSpPr>
            <p:spPr>
              <a:xfrm rot="10800000">
                <a:off x="6572021" y="1"/>
                <a:ext cx="5619976" cy="412495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38" name="组合 37">
                <a:extLst>
                  <a:ext uri="{FF2B5EF4-FFF2-40B4-BE49-F238E27FC236}">
                    <a16:creationId xmlns:a16="http://schemas.microsoft.com/office/drawing/2014/main" id="{95A6C69D-A091-4B28-AB3E-DE62F84B085B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39" name="任意多边形: 形状 38">
                  <a:extLst>
                    <a:ext uri="{FF2B5EF4-FFF2-40B4-BE49-F238E27FC236}">
                      <a16:creationId xmlns:a16="http://schemas.microsoft.com/office/drawing/2014/main" id="{9EE689B5-12E5-469F-8C95-52D9AD5C5C9B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40" name="任意多边形: 形状 39">
                  <a:extLst>
                    <a:ext uri="{FF2B5EF4-FFF2-40B4-BE49-F238E27FC236}">
                      <a16:creationId xmlns:a16="http://schemas.microsoft.com/office/drawing/2014/main" id="{BA539400-620A-41D1-9B78-B503366E28FD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7BE25EFD-8566-47BA-823B-4BEA592940ED}"/>
                </a:ext>
              </a:extLst>
            </p:cNvPr>
            <p:cNvGrpSpPr/>
            <p:nvPr/>
          </p:nvGrpSpPr>
          <p:grpSpPr>
            <a:xfrm>
              <a:off x="9586763" y="-1"/>
              <a:ext cx="2605236" cy="2387065"/>
              <a:chOff x="6979920" y="-2"/>
              <a:chExt cx="5212080" cy="4447784"/>
            </a:xfrm>
          </p:grpSpPr>
          <p:sp>
            <p:nvSpPr>
              <p:cNvPr id="33" name="任意多边形: 形状 32">
                <a:extLst>
                  <a:ext uri="{FF2B5EF4-FFF2-40B4-BE49-F238E27FC236}">
                    <a16:creationId xmlns:a16="http://schemas.microsoft.com/office/drawing/2014/main" id="{6A6DD6DF-9ABA-467E-A2DA-9612639E7587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447782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34" name="组合 33">
                <a:extLst>
                  <a:ext uri="{FF2B5EF4-FFF2-40B4-BE49-F238E27FC236}">
                    <a16:creationId xmlns:a16="http://schemas.microsoft.com/office/drawing/2014/main" id="{5AC86D91-2F5E-4176-A1E8-8726CD0248AC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35" name="任意多边形: 形状 34">
                  <a:extLst>
                    <a:ext uri="{FF2B5EF4-FFF2-40B4-BE49-F238E27FC236}">
                      <a16:creationId xmlns:a16="http://schemas.microsoft.com/office/drawing/2014/main" id="{7F140E7A-72A8-4508-984A-0405DFD5E925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36" name="任意多边形: 形状 35">
                  <a:extLst>
                    <a:ext uri="{FF2B5EF4-FFF2-40B4-BE49-F238E27FC236}">
                      <a16:creationId xmlns:a16="http://schemas.microsoft.com/office/drawing/2014/main" id="{E5DAA11C-2ADF-4BF7-A2B5-9BE7A9B97EFE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DD3568B4-EF10-4268-B659-F9AE8ABB3CE7}"/>
                </a:ext>
              </a:extLst>
            </p:cNvPr>
            <p:cNvGrpSpPr/>
            <p:nvPr/>
          </p:nvGrpSpPr>
          <p:grpSpPr>
            <a:xfrm rot="10800000">
              <a:off x="-2" y="4446872"/>
              <a:ext cx="2550696" cy="2411128"/>
              <a:chOff x="6979920" y="-2"/>
              <a:chExt cx="5212080" cy="4124962"/>
            </a:xfrm>
          </p:grpSpPr>
          <p:sp>
            <p:nvSpPr>
              <p:cNvPr id="29" name="任意多边形: 形状 28">
                <a:extLst>
                  <a:ext uri="{FF2B5EF4-FFF2-40B4-BE49-F238E27FC236}">
                    <a16:creationId xmlns:a16="http://schemas.microsoft.com/office/drawing/2014/main" id="{F5BEF8E2-5649-442B-9BFA-7F6698E968E5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id="{F3EFEBC6-9C99-4903-98DB-CEF5E72D08E2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31" name="任意多边形: 形状 30">
                  <a:extLst>
                    <a:ext uri="{FF2B5EF4-FFF2-40B4-BE49-F238E27FC236}">
                      <a16:creationId xmlns:a16="http://schemas.microsoft.com/office/drawing/2014/main" id="{2CCC1620-0027-40BF-8C0E-C0BCDC9E07CE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32" name="任意多边形: 形状 31">
                  <a:extLst>
                    <a:ext uri="{FF2B5EF4-FFF2-40B4-BE49-F238E27FC236}">
                      <a16:creationId xmlns:a16="http://schemas.microsoft.com/office/drawing/2014/main" id="{CBCC19AE-B7C7-4A8A-BC2C-AC63396BEA8C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30128E8A-CE6B-4D3A-B73C-B8E8C48E793A}"/>
                </a:ext>
              </a:extLst>
            </p:cNvPr>
            <p:cNvGrpSpPr/>
            <p:nvPr/>
          </p:nvGrpSpPr>
          <p:grpSpPr>
            <a:xfrm rot="5400000">
              <a:off x="9700661" y="4366663"/>
              <a:ext cx="2213809" cy="2768866"/>
              <a:chOff x="6979920" y="-3"/>
              <a:chExt cx="5212080" cy="4124963"/>
            </a:xfrm>
          </p:grpSpPr>
          <p:sp>
            <p:nvSpPr>
              <p:cNvPr id="25" name="任意多边形: 形状 24">
                <a:extLst>
                  <a:ext uri="{FF2B5EF4-FFF2-40B4-BE49-F238E27FC236}">
                    <a16:creationId xmlns:a16="http://schemas.microsoft.com/office/drawing/2014/main" id="{58059672-BE19-49B6-817B-D899C9FAA673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26" name="组合 25">
                <a:extLst>
                  <a:ext uri="{FF2B5EF4-FFF2-40B4-BE49-F238E27FC236}">
                    <a16:creationId xmlns:a16="http://schemas.microsoft.com/office/drawing/2014/main" id="{4BE53A7B-C329-43A1-B51B-C58816082ECE}"/>
                  </a:ext>
                </a:extLst>
              </p:cNvPr>
              <p:cNvGrpSpPr/>
              <p:nvPr/>
            </p:nvGrpSpPr>
            <p:grpSpPr>
              <a:xfrm rot="10800000">
                <a:off x="7912529" y="-3"/>
                <a:ext cx="4268255" cy="3547577"/>
                <a:chOff x="76918" y="3698984"/>
                <a:chExt cx="3549391" cy="3237639"/>
              </a:xfrm>
            </p:grpSpPr>
            <p:sp>
              <p:nvSpPr>
                <p:cNvPr id="27" name="任意多边形: 形状 26">
                  <a:extLst>
                    <a:ext uri="{FF2B5EF4-FFF2-40B4-BE49-F238E27FC236}">
                      <a16:creationId xmlns:a16="http://schemas.microsoft.com/office/drawing/2014/main" id="{E082D1BC-D824-4A7E-AE92-12FF3004AE80}"/>
                    </a:ext>
                  </a:extLst>
                </p:cNvPr>
                <p:cNvSpPr/>
                <p:nvPr/>
              </p:nvSpPr>
              <p:spPr>
                <a:xfrm>
                  <a:off x="86245" y="3698984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28" name="任意多边形: 形状 27">
                  <a:extLst>
                    <a:ext uri="{FF2B5EF4-FFF2-40B4-BE49-F238E27FC236}">
                      <a16:creationId xmlns:a16="http://schemas.microsoft.com/office/drawing/2014/main" id="{5703540B-BDEB-443F-A38A-1E5A82DE3591}"/>
                    </a:ext>
                  </a:extLst>
                </p:cNvPr>
                <p:cNvSpPr/>
                <p:nvPr/>
              </p:nvSpPr>
              <p:spPr>
                <a:xfrm>
                  <a:off x="76918" y="4442486"/>
                  <a:ext cx="2762771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98647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3000">
        <p14:prism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5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9700EA34-A7A0-476D-B5B6-A9CBB7EB12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1218718"/>
              </p:ext>
            </p:extLst>
          </p:nvPr>
        </p:nvGraphicFramePr>
        <p:xfrm>
          <a:off x="6252925" y="1179428"/>
          <a:ext cx="3894280" cy="4499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组合 5">
            <a:extLst>
              <a:ext uri="{FF2B5EF4-FFF2-40B4-BE49-F238E27FC236}">
                <a16:creationId xmlns:a16="http://schemas.microsoft.com/office/drawing/2014/main" id="{2B6F6676-236D-411C-970A-8356EBF30A49}"/>
              </a:ext>
            </a:extLst>
          </p:cNvPr>
          <p:cNvGrpSpPr/>
          <p:nvPr/>
        </p:nvGrpSpPr>
        <p:grpSpPr>
          <a:xfrm rot="5400000">
            <a:off x="7532219" y="2198221"/>
            <a:ext cx="4279132" cy="5040428"/>
            <a:chOff x="6979920" y="-2"/>
            <a:chExt cx="5212080" cy="4124962"/>
          </a:xfrm>
        </p:grpSpPr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3FC0B493-57C9-43A1-AB08-C0832F0A5983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BC9F22EA-8A2A-44FD-97C8-848089598247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9" name="任意多边形: 形状 8">
                <a:extLst>
                  <a:ext uri="{FF2B5EF4-FFF2-40B4-BE49-F238E27FC236}">
                    <a16:creationId xmlns:a16="http://schemas.microsoft.com/office/drawing/2014/main" id="{4A6FA355-540C-480B-8478-1555F1D9A64B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A978573A-0156-418A-918F-239E890F1270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BFC19790-9E52-4DE9-9306-8904D3FACE02}"/>
              </a:ext>
            </a:extLst>
          </p:cNvPr>
          <p:cNvGrpSpPr/>
          <p:nvPr/>
        </p:nvGrpSpPr>
        <p:grpSpPr>
          <a:xfrm rot="16200000">
            <a:off x="196828" y="-208280"/>
            <a:ext cx="1971040" cy="2387600"/>
            <a:chOff x="6979920" y="-2"/>
            <a:chExt cx="5212080" cy="4124962"/>
          </a:xfrm>
        </p:grpSpPr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A49ADA33-6CEE-4E06-A87B-E4F614A80779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63339BAC-C575-4430-9A81-4F66439F4E08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14" name="任意多边形: 形状 13">
                <a:extLst>
                  <a:ext uri="{FF2B5EF4-FFF2-40B4-BE49-F238E27FC236}">
                    <a16:creationId xmlns:a16="http://schemas.microsoft.com/office/drawing/2014/main" id="{5E2506F2-5D44-4C94-BB84-3C5BD01CCB84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5" name="任意多边形: 形状 14">
                <a:extLst>
                  <a:ext uri="{FF2B5EF4-FFF2-40B4-BE49-F238E27FC236}">
                    <a16:creationId xmlns:a16="http://schemas.microsoft.com/office/drawing/2014/main" id="{C9134C28-79CC-4C14-AE09-1C54DB54DBD9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14391BE8-B458-469A-9A2C-BA3626133A5A}"/>
              </a:ext>
            </a:extLst>
          </p:cNvPr>
          <p:cNvGrpSpPr/>
          <p:nvPr/>
        </p:nvGrpSpPr>
        <p:grpSpPr>
          <a:xfrm>
            <a:off x="356760" y="2060760"/>
            <a:ext cx="5739240" cy="3185207"/>
            <a:chOff x="-50593" y="1948940"/>
            <a:chExt cx="3288629" cy="1222109"/>
          </a:xfrm>
        </p:grpSpPr>
        <p:sp>
          <p:nvSpPr>
            <p:cNvPr id="17" name="文本框 46">
              <a:extLst>
                <a:ext uri="{FF2B5EF4-FFF2-40B4-BE49-F238E27FC236}">
                  <a16:creationId xmlns:a16="http://schemas.microsoft.com/office/drawing/2014/main" id="{FF1C9469-42C2-4FE3-B248-6AC25E77A7E9}"/>
                </a:ext>
              </a:extLst>
            </p:cNvPr>
            <p:cNvSpPr txBox="1"/>
            <p:nvPr/>
          </p:nvSpPr>
          <p:spPr>
            <a:xfrm>
              <a:off x="236806" y="2040868"/>
              <a:ext cx="2821392" cy="1130181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Autofit/>
            </a:bodyPr>
            <a:lstStyle/>
            <a:p>
              <a:pPr defTabSz="1219140">
                <a:lnSpc>
                  <a:spcPct val="200000"/>
                </a:lnSpc>
                <a:spcBef>
                  <a:spcPct val="0"/>
                </a:spcBef>
                <a:defRPr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请在此处添加具体内容，请言简意赅，简单说明即可。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1219140">
                <a:lnSpc>
                  <a:spcPct val="200000"/>
                </a:lnSpc>
                <a:spcBef>
                  <a:spcPct val="0"/>
                </a:spcBef>
                <a:defRPr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请在此处添加具体内容，请言简意赅，简单说明即可。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1219140">
                <a:lnSpc>
                  <a:spcPct val="200000"/>
                </a:lnSpc>
                <a:spcBef>
                  <a:spcPct val="0"/>
                </a:spcBef>
                <a:defRPr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请在此处添加具体内容，请言简意赅，简单说明即可。</a:t>
              </a: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AB428E36-34EE-4599-819C-F01E1B9A2884}"/>
                </a:ext>
              </a:extLst>
            </p:cNvPr>
            <p:cNvSpPr/>
            <p:nvPr/>
          </p:nvSpPr>
          <p:spPr>
            <a:xfrm>
              <a:off x="-50593" y="1948940"/>
              <a:ext cx="3288629" cy="306375"/>
            </a:xfrm>
            <a:prstGeom prst="rect">
              <a:avLst/>
            </a:prstGeom>
          </p:spPr>
          <p:txBody>
            <a:bodyPr wrap="none" lIns="0" tIns="0" rIns="0" bIns="0" anchor="ctr">
              <a:normAutofit/>
            </a:bodyPr>
            <a:lstStyle/>
            <a:p>
              <a:pPr algn="ctr" defTabSz="1219140">
                <a:lnSpc>
                  <a:spcPct val="150000"/>
                </a:lnSpc>
                <a:spcBef>
                  <a:spcPct val="0"/>
                </a:spcBef>
                <a:defRPr/>
              </a:pP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标题文本预设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4411732"/>
      </p:ext>
    </p:extLst>
  </p:cSld>
  <p:clrMapOvr>
    <a:masterClrMapping/>
  </p:clrMapOvr>
  <p:transition spd="slow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>
            <a:extLst>
              <a:ext uri="{FF2B5EF4-FFF2-40B4-BE49-F238E27FC236}">
                <a16:creationId xmlns:a16="http://schemas.microsoft.com/office/drawing/2014/main" id="{31AA0C9E-6CBA-4DBA-8E26-7CB3618DA5BD}"/>
              </a:ext>
            </a:extLst>
          </p:cNvPr>
          <p:cNvGrpSpPr/>
          <p:nvPr/>
        </p:nvGrpSpPr>
        <p:grpSpPr>
          <a:xfrm>
            <a:off x="1" y="0"/>
            <a:ext cx="12192000" cy="6857857"/>
            <a:chOff x="1" y="0"/>
            <a:chExt cx="12192000" cy="6857857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F4431278-8DDF-4782-8D6A-4A790FFE910F}"/>
                </a:ext>
              </a:extLst>
            </p:cNvPr>
            <p:cNvGrpSpPr/>
            <p:nvPr/>
          </p:nvGrpSpPr>
          <p:grpSpPr>
            <a:xfrm>
              <a:off x="6979921" y="0"/>
              <a:ext cx="5212080" cy="4124962"/>
              <a:chOff x="6979920" y="-2"/>
              <a:chExt cx="5212080" cy="4124962"/>
            </a:xfrm>
          </p:grpSpPr>
          <p:sp>
            <p:nvSpPr>
              <p:cNvPr id="5" name="任意多边形: 形状 4">
                <a:extLst>
                  <a:ext uri="{FF2B5EF4-FFF2-40B4-BE49-F238E27FC236}">
                    <a16:creationId xmlns:a16="http://schemas.microsoft.com/office/drawing/2014/main" id="{4FF0D76D-111B-47BB-9A00-45CC310F51E6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6" name="组合 5">
                <a:extLst>
                  <a:ext uri="{FF2B5EF4-FFF2-40B4-BE49-F238E27FC236}">
                    <a16:creationId xmlns:a16="http://schemas.microsoft.com/office/drawing/2014/main" id="{8C57A4A4-ED9B-47E1-9C95-669EA9D320FF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7" name="任意多边形: 形状 6">
                  <a:extLst>
                    <a:ext uri="{FF2B5EF4-FFF2-40B4-BE49-F238E27FC236}">
                      <a16:creationId xmlns:a16="http://schemas.microsoft.com/office/drawing/2014/main" id="{A60E7023-0134-4B5E-8531-4143E1780FE3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8" name="任意多边形: 形状 7">
                  <a:extLst>
                    <a:ext uri="{FF2B5EF4-FFF2-40B4-BE49-F238E27FC236}">
                      <a16:creationId xmlns:a16="http://schemas.microsoft.com/office/drawing/2014/main" id="{2DF6D61A-A0C2-43C4-B03B-5C21CF6FF1D1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AB23F29B-0C61-4F45-A937-3E0808A65A51}"/>
                </a:ext>
              </a:extLst>
            </p:cNvPr>
            <p:cNvGrpSpPr/>
            <p:nvPr/>
          </p:nvGrpSpPr>
          <p:grpSpPr>
            <a:xfrm rot="10800000">
              <a:off x="1" y="2732895"/>
              <a:ext cx="5212080" cy="4124962"/>
              <a:chOff x="6979920" y="-2"/>
              <a:chExt cx="5212080" cy="4124962"/>
            </a:xfrm>
          </p:grpSpPr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93C488F5-69A4-41BE-ABA8-67E2B96EA5DA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FC634007-2E74-45D6-9FCA-B4AA0DD28C78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12" name="任意多边形: 形状 11">
                  <a:extLst>
                    <a:ext uri="{FF2B5EF4-FFF2-40B4-BE49-F238E27FC236}">
                      <a16:creationId xmlns:a16="http://schemas.microsoft.com/office/drawing/2014/main" id="{F859EC51-601D-4128-B4AA-8849850076CE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13" name="任意多边形: 形状 12">
                  <a:extLst>
                    <a:ext uri="{FF2B5EF4-FFF2-40B4-BE49-F238E27FC236}">
                      <a16:creationId xmlns:a16="http://schemas.microsoft.com/office/drawing/2014/main" id="{56237EB9-B935-4C98-9FBC-9D96290DCDC1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  <p:sp>
        <p:nvSpPr>
          <p:cNvPr id="15" name="标题 1">
            <a:extLst>
              <a:ext uri="{FF2B5EF4-FFF2-40B4-BE49-F238E27FC236}">
                <a16:creationId xmlns:a16="http://schemas.microsoft.com/office/drawing/2014/main" id="{E0659B38-48A9-47DA-A475-6D1561D46FB5}"/>
              </a:ext>
            </a:extLst>
          </p:cNvPr>
          <p:cNvSpPr txBox="1">
            <a:spLocks/>
          </p:cNvSpPr>
          <p:nvPr/>
        </p:nvSpPr>
        <p:spPr>
          <a:xfrm>
            <a:off x="2767263" y="2544998"/>
            <a:ext cx="6657474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8800" b="1" dirty="0">
                <a:solidFill>
                  <a:schemeClr val="accent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</a:t>
            </a:r>
            <a:endParaRPr lang="en-US" altLang="zh-CN" sz="8800" b="1" dirty="0">
              <a:solidFill>
                <a:schemeClr val="accent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algn="ctr"/>
            <a:endParaRPr lang="en-US" altLang="zh-CN" sz="8800" b="1" dirty="0">
              <a:solidFill>
                <a:schemeClr val="accent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8" name="标题 1">
            <a:extLst>
              <a:ext uri="{FF2B5EF4-FFF2-40B4-BE49-F238E27FC236}">
                <a16:creationId xmlns:a16="http://schemas.microsoft.com/office/drawing/2014/main" id="{5FF7041E-412C-46F7-8B40-D000AF68D585}"/>
              </a:ext>
            </a:extLst>
          </p:cNvPr>
          <p:cNvSpPr txBox="1">
            <a:spLocks/>
          </p:cNvSpPr>
          <p:nvPr/>
        </p:nvSpPr>
        <p:spPr>
          <a:xfrm>
            <a:off x="3048000" y="2746585"/>
            <a:ext cx="9144000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sz="7200" b="1" dirty="0">
              <a:solidFill>
                <a:schemeClr val="accent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77B66EF4-0B4B-4893-B0EA-EE67DF6DCE71}"/>
              </a:ext>
            </a:extLst>
          </p:cNvPr>
          <p:cNvSpPr txBox="1">
            <a:spLocks/>
          </p:cNvSpPr>
          <p:nvPr/>
        </p:nvSpPr>
        <p:spPr>
          <a:xfrm>
            <a:off x="2703141" y="1524559"/>
            <a:ext cx="6592503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7200" b="1" dirty="0">
                <a:solidFill>
                  <a:srgbClr val="92D05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03</a:t>
            </a:r>
            <a:endParaRPr lang="zh-CN" altLang="en-US" sz="7200" b="1" dirty="0">
              <a:solidFill>
                <a:srgbClr val="92D05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D517E9A-4021-4501-9819-7DC3654FB1AA}"/>
              </a:ext>
            </a:extLst>
          </p:cNvPr>
          <p:cNvSpPr/>
          <p:nvPr/>
        </p:nvSpPr>
        <p:spPr>
          <a:xfrm>
            <a:off x="2187718" y="2728728"/>
            <a:ext cx="781656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600" b="1" dirty="0">
                <a:solidFill>
                  <a:schemeClr val="accent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面临问题及解决措施</a:t>
            </a:r>
          </a:p>
        </p:txBody>
      </p:sp>
      <p:sp>
        <p:nvSpPr>
          <p:cNvPr id="20" name="PA_库_矩形 6">
            <a:extLst>
              <a:ext uri="{FF2B5EF4-FFF2-40B4-BE49-F238E27FC236}">
                <a16:creationId xmlns:a16="http://schemas.microsoft.com/office/drawing/2014/main" id="{3504B891-B812-4E04-AA3B-350158075B0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434158" y="4168326"/>
            <a:ext cx="5799041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6817">
              <a:lnSpc>
                <a:spcPct val="150000"/>
              </a:lnSpc>
            </a:pPr>
            <a:r>
              <a:rPr lang="zh-CN" altLang="en-US" sz="14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请在此处添加具体内容，尽量言简意赅，简单说明意思即可，不必繁琐。请在此处添加具体内容，尽量言简意赅，简单说明意思即可，不必繁琐。</a:t>
            </a:r>
          </a:p>
        </p:txBody>
      </p:sp>
    </p:spTree>
    <p:extLst>
      <p:ext uri="{BB962C8B-B14F-4D97-AF65-F5344CB8AC3E}">
        <p14:creationId xmlns:p14="http://schemas.microsoft.com/office/powerpoint/2010/main" val="67862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2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35494CDA-E414-4241-AE57-46B1FD0ACFBB}"/>
              </a:ext>
            </a:extLst>
          </p:cNvPr>
          <p:cNvGrpSpPr/>
          <p:nvPr/>
        </p:nvGrpSpPr>
        <p:grpSpPr>
          <a:xfrm>
            <a:off x="1286509" y="1903939"/>
            <a:ext cx="4600776" cy="1409828"/>
            <a:chOff x="1250631" y="2229454"/>
            <a:chExt cx="3016844" cy="880160"/>
          </a:xfrm>
        </p:grpSpPr>
        <p:grpSp>
          <p:nvGrpSpPr>
            <p:cNvPr id="5" name="Group 79">
              <a:extLst>
                <a:ext uri="{FF2B5EF4-FFF2-40B4-BE49-F238E27FC236}">
                  <a16:creationId xmlns:a16="http://schemas.microsoft.com/office/drawing/2014/main" id="{C14770CA-BEB4-48D2-BF0D-7ADEF44DDD45}"/>
                </a:ext>
              </a:extLst>
            </p:cNvPr>
            <p:cNvGrpSpPr/>
            <p:nvPr/>
          </p:nvGrpSpPr>
          <p:grpSpPr>
            <a:xfrm>
              <a:off x="1250631" y="2229454"/>
              <a:ext cx="903338" cy="880160"/>
              <a:chOff x="609600" y="1123949"/>
              <a:chExt cx="787400" cy="767196"/>
            </a:xfrm>
          </p:grpSpPr>
          <p:sp>
            <p:nvSpPr>
              <p:cNvPr id="13" name="Rectangle 100">
                <a:extLst>
                  <a:ext uri="{FF2B5EF4-FFF2-40B4-BE49-F238E27FC236}">
                    <a16:creationId xmlns:a16="http://schemas.microsoft.com/office/drawing/2014/main" id="{FE883201-7C2F-47CE-A0B0-C74D60E6F442}"/>
                  </a:ext>
                </a:extLst>
              </p:cNvPr>
              <p:cNvSpPr/>
              <p:nvPr/>
            </p:nvSpPr>
            <p:spPr bwMode="auto">
              <a:xfrm>
                <a:off x="609600" y="1174750"/>
                <a:ext cx="787400" cy="716395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14" name="Rectangle 101">
                <a:extLst>
                  <a:ext uri="{FF2B5EF4-FFF2-40B4-BE49-F238E27FC236}">
                    <a16:creationId xmlns:a16="http://schemas.microsoft.com/office/drawing/2014/main" id="{49D48A14-FB7B-4CBB-AF1E-1287420FFA08}"/>
                  </a:ext>
                </a:extLst>
              </p:cNvPr>
              <p:cNvSpPr/>
              <p:nvPr/>
            </p:nvSpPr>
            <p:spPr bwMode="auto">
              <a:xfrm>
                <a:off x="609600" y="1123949"/>
                <a:ext cx="787400" cy="716395"/>
              </a:xfrm>
              <a:prstGeom prst="rect">
                <a:avLst/>
              </a:prstGeom>
              <a:solidFill>
                <a:srgbClr val="92D050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 dirty="0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6" name="Group 133">
              <a:extLst>
                <a:ext uri="{FF2B5EF4-FFF2-40B4-BE49-F238E27FC236}">
                  <a16:creationId xmlns:a16="http://schemas.microsoft.com/office/drawing/2014/main" id="{FA346B3C-1F26-48B4-B747-645A82A0B07C}"/>
                </a:ext>
              </a:extLst>
            </p:cNvPr>
            <p:cNvGrpSpPr/>
            <p:nvPr/>
          </p:nvGrpSpPr>
          <p:grpSpPr>
            <a:xfrm>
              <a:off x="1511305" y="2447345"/>
              <a:ext cx="382016" cy="444385"/>
              <a:chOff x="3752851" y="1784351"/>
              <a:chExt cx="233363" cy="271463"/>
            </a:xfrm>
            <a:solidFill>
              <a:schemeClr val="bg1"/>
            </a:solidFill>
          </p:grpSpPr>
          <p:sp>
            <p:nvSpPr>
              <p:cNvPr id="10" name="Freeform: Shape 134">
                <a:extLst>
                  <a:ext uri="{FF2B5EF4-FFF2-40B4-BE49-F238E27FC236}">
                    <a16:creationId xmlns:a16="http://schemas.microsoft.com/office/drawing/2014/main" id="{72EE7A62-F26A-488C-9A15-3422BDEC6B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9526" y="1795464"/>
                <a:ext cx="166688" cy="219075"/>
              </a:xfrm>
              <a:custGeom>
                <a:avLst/>
                <a:gdLst/>
                <a:ahLst/>
                <a:cxnLst>
                  <a:cxn ang="0">
                    <a:pos x="63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63" y="103"/>
                  </a:cxn>
                  <a:cxn ang="0">
                    <a:pos x="79" y="88"/>
                  </a:cxn>
                  <a:cxn ang="0">
                    <a:pos x="79" y="15"/>
                  </a:cxn>
                  <a:cxn ang="0">
                    <a:pos x="63" y="0"/>
                  </a:cxn>
                  <a:cxn ang="0">
                    <a:pos x="12" y="47"/>
                  </a:cxn>
                  <a:cxn ang="0">
                    <a:pos x="26" y="47"/>
                  </a:cxn>
                  <a:cxn ang="0">
                    <a:pos x="26" y="60"/>
                  </a:cxn>
                  <a:cxn ang="0">
                    <a:pos x="12" y="60"/>
                  </a:cxn>
                  <a:cxn ang="0">
                    <a:pos x="12" y="47"/>
                  </a:cxn>
                  <a:cxn ang="0">
                    <a:pos x="26" y="94"/>
                  </a:cxn>
                  <a:cxn ang="0">
                    <a:pos x="12" y="94"/>
                  </a:cxn>
                  <a:cxn ang="0">
                    <a:pos x="12" y="82"/>
                  </a:cxn>
                  <a:cxn ang="0">
                    <a:pos x="26" y="82"/>
                  </a:cxn>
                  <a:cxn ang="0">
                    <a:pos x="26" y="94"/>
                  </a:cxn>
                  <a:cxn ang="0">
                    <a:pos x="26" y="77"/>
                  </a:cxn>
                  <a:cxn ang="0">
                    <a:pos x="13" y="77"/>
                  </a:cxn>
                  <a:cxn ang="0">
                    <a:pos x="13" y="64"/>
                  </a:cxn>
                  <a:cxn ang="0">
                    <a:pos x="26" y="64"/>
                  </a:cxn>
                  <a:cxn ang="0">
                    <a:pos x="26" y="77"/>
                  </a:cxn>
                  <a:cxn ang="0">
                    <a:pos x="45" y="94"/>
                  </a:cxn>
                  <a:cxn ang="0">
                    <a:pos x="32" y="94"/>
                  </a:cxn>
                  <a:cxn ang="0">
                    <a:pos x="32" y="82"/>
                  </a:cxn>
                  <a:cxn ang="0">
                    <a:pos x="45" y="82"/>
                  </a:cxn>
                  <a:cxn ang="0">
                    <a:pos x="45" y="94"/>
                  </a:cxn>
                  <a:cxn ang="0">
                    <a:pos x="45" y="77"/>
                  </a:cxn>
                  <a:cxn ang="0">
                    <a:pos x="32" y="77"/>
                  </a:cxn>
                  <a:cxn ang="0">
                    <a:pos x="32" y="64"/>
                  </a:cxn>
                  <a:cxn ang="0">
                    <a:pos x="45" y="64"/>
                  </a:cxn>
                  <a:cxn ang="0">
                    <a:pos x="45" y="77"/>
                  </a:cxn>
                  <a:cxn ang="0">
                    <a:pos x="32" y="60"/>
                  </a:cxn>
                  <a:cxn ang="0">
                    <a:pos x="32" y="47"/>
                  </a:cxn>
                  <a:cxn ang="0">
                    <a:pos x="45" y="47"/>
                  </a:cxn>
                  <a:cxn ang="0">
                    <a:pos x="45" y="60"/>
                  </a:cxn>
                  <a:cxn ang="0">
                    <a:pos x="32" y="60"/>
                  </a:cxn>
                  <a:cxn ang="0">
                    <a:pos x="64" y="94"/>
                  </a:cxn>
                  <a:cxn ang="0">
                    <a:pos x="51" y="94"/>
                  </a:cxn>
                  <a:cxn ang="0">
                    <a:pos x="51" y="82"/>
                  </a:cxn>
                  <a:cxn ang="0">
                    <a:pos x="64" y="82"/>
                  </a:cxn>
                  <a:cxn ang="0">
                    <a:pos x="64" y="94"/>
                  </a:cxn>
                  <a:cxn ang="0">
                    <a:pos x="64" y="77"/>
                  </a:cxn>
                  <a:cxn ang="0">
                    <a:pos x="51" y="77"/>
                  </a:cxn>
                  <a:cxn ang="0">
                    <a:pos x="51" y="64"/>
                  </a:cxn>
                  <a:cxn ang="0">
                    <a:pos x="64" y="64"/>
                  </a:cxn>
                  <a:cxn ang="0">
                    <a:pos x="64" y="77"/>
                  </a:cxn>
                  <a:cxn ang="0">
                    <a:pos x="51" y="60"/>
                  </a:cxn>
                  <a:cxn ang="0">
                    <a:pos x="51" y="47"/>
                  </a:cxn>
                  <a:cxn ang="0">
                    <a:pos x="64" y="47"/>
                  </a:cxn>
                  <a:cxn ang="0">
                    <a:pos x="64" y="60"/>
                  </a:cxn>
                  <a:cxn ang="0">
                    <a:pos x="51" y="60"/>
                  </a:cxn>
                  <a:cxn ang="0">
                    <a:pos x="66" y="38"/>
                  </a:cxn>
                  <a:cxn ang="0">
                    <a:pos x="13" y="38"/>
                  </a:cxn>
                  <a:cxn ang="0">
                    <a:pos x="13" y="13"/>
                  </a:cxn>
                  <a:cxn ang="0">
                    <a:pos x="63" y="13"/>
                  </a:cxn>
                  <a:cxn ang="0">
                    <a:pos x="66" y="15"/>
                  </a:cxn>
                  <a:cxn ang="0">
                    <a:pos x="66" y="38"/>
                  </a:cxn>
                </a:cxnLst>
                <a:rect l="0" t="0" r="r" b="b"/>
                <a:pathLst>
                  <a:path w="79" h="103">
                    <a:moveTo>
                      <a:pt x="6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63" y="103"/>
                      <a:pt x="63" y="103"/>
                      <a:pt x="63" y="103"/>
                    </a:cubicBezTo>
                    <a:cubicBezTo>
                      <a:pt x="72" y="103"/>
                      <a:pt x="79" y="97"/>
                      <a:pt x="79" y="88"/>
                    </a:cubicBezTo>
                    <a:cubicBezTo>
                      <a:pt x="79" y="15"/>
                      <a:pt x="79" y="15"/>
                      <a:pt x="79" y="15"/>
                    </a:cubicBezTo>
                    <a:cubicBezTo>
                      <a:pt x="79" y="7"/>
                      <a:pt x="72" y="0"/>
                      <a:pt x="63" y="0"/>
                    </a:cubicBezTo>
                    <a:close/>
                    <a:moveTo>
                      <a:pt x="12" y="47"/>
                    </a:moveTo>
                    <a:cubicBezTo>
                      <a:pt x="26" y="47"/>
                      <a:pt x="26" y="47"/>
                      <a:pt x="26" y="47"/>
                    </a:cubicBezTo>
                    <a:cubicBezTo>
                      <a:pt x="26" y="60"/>
                      <a:pt x="26" y="60"/>
                      <a:pt x="26" y="60"/>
                    </a:cubicBezTo>
                    <a:cubicBezTo>
                      <a:pt x="12" y="60"/>
                      <a:pt x="12" y="60"/>
                      <a:pt x="12" y="60"/>
                    </a:cubicBezTo>
                    <a:lnTo>
                      <a:pt x="12" y="47"/>
                    </a:lnTo>
                    <a:close/>
                    <a:moveTo>
                      <a:pt x="26" y="94"/>
                    </a:moveTo>
                    <a:cubicBezTo>
                      <a:pt x="12" y="94"/>
                      <a:pt x="12" y="94"/>
                      <a:pt x="12" y="94"/>
                    </a:cubicBezTo>
                    <a:cubicBezTo>
                      <a:pt x="12" y="82"/>
                      <a:pt x="12" y="82"/>
                      <a:pt x="12" y="82"/>
                    </a:cubicBezTo>
                    <a:cubicBezTo>
                      <a:pt x="26" y="82"/>
                      <a:pt x="26" y="82"/>
                      <a:pt x="26" y="82"/>
                    </a:cubicBezTo>
                    <a:lnTo>
                      <a:pt x="26" y="94"/>
                    </a:lnTo>
                    <a:close/>
                    <a:moveTo>
                      <a:pt x="26" y="77"/>
                    </a:moveTo>
                    <a:cubicBezTo>
                      <a:pt x="13" y="77"/>
                      <a:pt x="13" y="77"/>
                      <a:pt x="13" y="77"/>
                    </a:cubicBezTo>
                    <a:cubicBezTo>
                      <a:pt x="13" y="64"/>
                      <a:pt x="13" y="64"/>
                      <a:pt x="13" y="64"/>
                    </a:cubicBezTo>
                    <a:cubicBezTo>
                      <a:pt x="26" y="64"/>
                      <a:pt x="26" y="64"/>
                      <a:pt x="26" y="64"/>
                    </a:cubicBezTo>
                    <a:lnTo>
                      <a:pt x="26" y="77"/>
                    </a:lnTo>
                    <a:close/>
                    <a:moveTo>
                      <a:pt x="45" y="94"/>
                    </a:moveTo>
                    <a:cubicBezTo>
                      <a:pt x="32" y="94"/>
                      <a:pt x="32" y="94"/>
                      <a:pt x="32" y="94"/>
                    </a:cubicBezTo>
                    <a:cubicBezTo>
                      <a:pt x="32" y="82"/>
                      <a:pt x="32" y="82"/>
                      <a:pt x="32" y="82"/>
                    </a:cubicBezTo>
                    <a:cubicBezTo>
                      <a:pt x="45" y="82"/>
                      <a:pt x="45" y="82"/>
                      <a:pt x="45" y="82"/>
                    </a:cubicBezTo>
                    <a:lnTo>
                      <a:pt x="45" y="94"/>
                    </a:lnTo>
                    <a:close/>
                    <a:moveTo>
                      <a:pt x="45" y="77"/>
                    </a:moveTo>
                    <a:cubicBezTo>
                      <a:pt x="32" y="77"/>
                      <a:pt x="32" y="77"/>
                      <a:pt x="32" y="77"/>
                    </a:cubicBezTo>
                    <a:cubicBezTo>
                      <a:pt x="32" y="64"/>
                      <a:pt x="32" y="64"/>
                      <a:pt x="32" y="64"/>
                    </a:cubicBezTo>
                    <a:cubicBezTo>
                      <a:pt x="45" y="64"/>
                      <a:pt x="45" y="64"/>
                      <a:pt x="45" y="64"/>
                    </a:cubicBezTo>
                    <a:lnTo>
                      <a:pt x="45" y="77"/>
                    </a:lnTo>
                    <a:close/>
                    <a:moveTo>
                      <a:pt x="32" y="60"/>
                    </a:moveTo>
                    <a:cubicBezTo>
                      <a:pt x="32" y="47"/>
                      <a:pt x="32" y="47"/>
                      <a:pt x="32" y="47"/>
                    </a:cubicBezTo>
                    <a:cubicBezTo>
                      <a:pt x="45" y="47"/>
                      <a:pt x="45" y="47"/>
                      <a:pt x="45" y="47"/>
                    </a:cubicBezTo>
                    <a:cubicBezTo>
                      <a:pt x="45" y="60"/>
                      <a:pt x="45" y="60"/>
                      <a:pt x="45" y="60"/>
                    </a:cubicBezTo>
                    <a:lnTo>
                      <a:pt x="32" y="60"/>
                    </a:lnTo>
                    <a:close/>
                    <a:moveTo>
                      <a:pt x="64" y="94"/>
                    </a:moveTo>
                    <a:cubicBezTo>
                      <a:pt x="51" y="94"/>
                      <a:pt x="51" y="94"/>
                      <a:pt x="51" y="94"/>
                    </a:cubicBezTo>
                    <a:cubicBezTo>
                      <a:pt x="51" y="82"/>
                      <a:pt x="51" y="82"/>
                      <a:pt x="51" y="82"/>
                    </a:cubicBezTo>
                    <a:cubicBezTo>
                      <a:pt x="64" y="82"/>
                      <a:pt x="64" y="82"/>
                      <a:pt x="64" y="82"/>
                    </a:cubicBezTo>
                    <a:lnTo>
                      <a:pt x="64" y="94"/>
                    </a:lnTo>
                    <a:close/>
                    <a:moveTo>
                      <a:pt x="64" y="77"/>
                    </a:moveTo>
                    <a:cubicBezTo>
                      <a:pt x="51" y="77"/>
                      <a:pt x="51" y="77"/>
                      <a:pt x="51" y="77"/>
                    </a:cubicBezTo>
                    <a:cubicBezTo>
                      <a:pt x="51" y="64"/>
                      <a:pt x="51" y="64"/>
                      <a:pt x="51" y="64"/>
                    </a:cubicBezTo>
                    <a:cubicBezTo>
                      <a:pt x="64" y="64"/>
                      <a:pt x="64" y="64"/>
                      <a:pt x="64" y="64"/>
                    </a:cubicBezTo>
                    <a:lnTo>
                      <a:pt x="64" y="77"/>
                    </a:lnTo>
                    <a:close/>
                    <a:moveTo>
                      <a:pt x="51" y="60"/>
                    </a:moveTo>
                    <a:cubicBezTo>
                      <a:pt x="51" y="47"/>
                      <a:pt x="51" y="47"/>
                      <a:pt x="51" y="47"/>
                    </a:cubicBezTo>
                    <a:cubicBezTo>
                      <a:pt x="64" y="47"/>
                      <a:pt x="64" y="47"/>
                      <a:pt x="64" y="47"/>
                    </a:cubicBezTo>
                    <a:cubicBezTo>
                      <a:pt x="64" y="60"/>
                      <a:pt x="64" y="60"/>
                      <a:pt x="64" y="60"/>
                    </a:cubicBezTo>
                    <a:lnTo>
                      <a:pt x="51" y="60"/>
                    </a:lnTo>
                    <a:close/>
                    <a:moveTo>
                      <a:pt x="66" y="38"/>
                    </a:moveTo>
                    <a:cubicBezTo>
                      <a:pt x="13" y="38"/>
                      <a:pt x="13" y="38"/>
                      <a:pt x="13" y="38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63" y="13"/>
                      <a:pt x="63" y="13"/>
                      <a:pt x="63" y="13"/>
                    </a:cubicBezTo>
                    <a:cubicBezTo>
                      <a:pt x="65" y="13"/>
                      <a:pt x="66" y="14"/>
                      <a:pt x="66" y="15"/>
                    </a:cubicBezTo>
                    <a:lnTo>
                      <a:pt x="66" y="3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11" name="Freeform: Shape 135">
                <a:extLst>
                  <a:ext uri="{FF2B5EF4-FFF2-40B4-BE49-F238E27FC236}">
                    <a16:creationId xmlns:a16="http://schemas.microsoft.com/office/drawing/2014/main" id="{66B1AFBD-CFFA-492D-9068-1FF265AB83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851" y="1784351"/>
                <a:ext cx="55563" cy="238125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7" y="0"/>
                  </a:cxn>
                  <a:cxn ang="0">
                    <a:pos x="0" y="13"/>
                  </a:cxn>
                  <a:cxn ang="0">
                    <a:pos x="0" y="100"/>
                  </a:cxn>
                  <a:cxn ang="0">
                    <a:pos x="7" y="112"/>
                  </a:cxn>
                  <a:cxn ang="0">
                    <a:pos x="26" y="112"/>
                  </a:cxn>
                  <a:cxn ang="0">
                    <a:pos x="26" y="0"/>
                  </a:cxn>
                </a:cxnLst>
                <a:rect l="0" t="0" r="r" b="b"/>
                <a:pathLst>
                  <a:path w="26" h="112">
                    <a:moveTo>
                      <a:pt x="26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6"/>
                      <a:pt x="0" y="13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6"/>
                      <a:pt x="3" y="112"/>
                      <a:pt x="7" y="112"/>
                    </a:cubicBezTo>
                    <a:cubicBezTo>
                      <a:pt x="26" y="112"/>
                      <a:pt x="26" y="112"/>
                      <a:pt x="26" y="112"/>
                    </a:cubicBezTo>
                    <a:lnTo>
                      <a:pt x="2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12" name="Freeform: Shape 136">
                <a:extLst>
                  <a:ext uri="{FF2B5EF4-FFF2-40B4-BE49-F238E27FC236}">
                    <a16:creationId xmlns:a16="http://schemas.microsoft.com/office/drawing/2014/main" id="{88069A7C-6176-4192-842B-5376AA0F10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7301" y="2022476"/>
                <a:ext cx="31750" cy="33338"/>
              </a:xfrm>
              <a:custGeom>
                <a:avLst/>
                <a:gdLst/>
                <a:ahLst/>
                <a:cxnLst>
                  <a:cxn ang="0">
                    <a:pos x="10" y="8"/>
                  </a:cxn>
                  <a:cxn ang="0">
                    <a:pos x="8" y="10"/>
                  </a:cxn>
                  <a:cxn ang="0">
                    <a:pos x="5" y="8"/>
                  </a:cxn>
                  <a:cxn ang="0">
                    <a:pos x="5" y="1"/>
                  </a:cxn>
                  <a:cxn ang="0">
                    <a:pos x="0" y="1"/>
                  </a:cxn>
                  <a:cxn ang="0">
                    <a:pos x="0" y="8"/>
                  </a:cxn>
                  <a:cxn ang="0">
                    <a:pos x="8" y="16"/>
                  </a:cxn>
                  <a:cxn ang="0">
                    <a:pos x="15" y="8"/>
                  </a:cxn>
                  <a:cxn ang="0">
                    <a:pos x="15" y="0"/>
                  </a:cxn>
                  <a:cxn ang="0">
                    <a:pos x="10" y="0"/>
                  </a:cxn>
                  <a:cxn ang="0">
                    <a:pos x="10" y="8"/>
                  </a:cxn>
                </a:cxnLst>
                <a:rect l="0" t="0" r="r" b="b"/>
                <a:pathLst>
                  <a:path w="15" h="16">
                    <a:moveTo>
                      <a:pt x="10" y="8"/>
                    </a:moveTo>
                    <a:cubicBezTo>
                      <a:pt x="10" y="9"/>
                      <a:pt x="9" y="10"/>
                      <a:pt x="8" y="10"/>
                    </a:cubicBezTo>
                    <a:cubicBezTo>
                      <a:pt x="6" y="10"/>
                      <a:pt x="5" y="9"/>
                      <a:pt x="5" y="8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2"/>
                      <a:pt x="3" y="16"/>
                      <a:pt x="8" y="16"/>
                    </a:cubicBezTo>
                    <a:cubicBezTo>
                      <a:pt x="12" y="16"/>
                      <a:pt x="15" y="12"/>
                      <a:pt x="15" y="8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0"/>
                      <a:pt x="10" y="0"/>
                      <a:pt x="10" y="0"/>
                    </a:cubicBezTo>
                    <a:lnTo>
                      <a:pt x="10" y="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</p:grpSp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AB19B9FB-4E7D-4787-AD9E-ED787E759A0F}"/>
                </a:ext>
              </a:extLst>
            </p:cNvPr>
            <p:cNvGrpSpPr/>
            <p:nvPr/>
          </p:nvGrpSpPr>
          <p:grpSpPr>
            <a:xfrm>
              <a:off x="2147114" y="2299321"/>
              <a:ext cx="2120361" cy="680533"/>
              <a:chOff x="3015691" y="3065769"/>
              <a:chExt cx="2827148" cy="907379"/>
            </a:xfrm>
          </p:grpSpPr>
          <p:sp>
            <p:nvSpPr>
              <p:cNvPr id="8" name="TextBox 173">
                <a:extLst>
                  <a:ext uri="{FF2B5EF4-FFF2-40B4-BE49-F238E27FC236}">
                    <a16:creationId xmlns:a16="http://schemas.microsoft.com/office/drawing/2014/main" id="{F973AF46-1C50-4B8E-953D-E81DFF5EB67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015691" y="3065769"/>
                <a:ext cx="2196244" cy="309958"/>
              </a:xfrm>
              <a:prstGeom prst="rect">
                <a:avLst/>
              </a:prstGeom>
              <a:noFill/>
            </p:spPr>
            <p:txBody>
              <a:bodyPr wrap="none" lIns="384000" tIns="0" rIns="0" bIns="0" anchor="ctr" anchorCtr="0">
                <a:normAutofit/>
              </a:bodyPr>
              <a:lstStyle/>
              <a:p>
                <a:pPr algn="l" latinLnBrk="0"/>
                <a:r>
                  <a:rPr lang="zh-CN" altLang="en-US" b="1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请输入标题</a:t>
                </a:r>
              </a:p>
            </p:txBody>
          </p:sp>
          <p:sp>
            <p:nvSpPr>
              <p:cNvPr id="9" name="TextBox 174">
                <a:extLst>
                  <a:ext uri="{FF2B5EF4-FFF2-40B4-BE49-F238E27FC236}">
                    <a16:creationId xmlns:a16="http://schemas.microsoft.com/office/drawing/2014/main" id="{D965D7B6-DE5B-4A1A-B715-DF7E224B7C6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038861" y="3416969"/>
                <a:ext cx="2803978" cy="556179"/>
              </a:xfrm>
              <a:prstGeom prst="rect">
                <a:avLst/>
              </a:prstGeom>
              <a:noFill/>
            </p:spPr>
            <p:txBody>
              <a:bodyPr wrap="square" lIns="384000" tIns="0" rIns="0" bIns="0">
                <a:no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请在此处添加具体内容，尽量言简意赅，简单说明意思即可，不必繁琐。请在此处添加具体内容，请言简意赅，简单说明即可，不必繁琐。</a:t>
                </a:r>
              </a:p>
            </p:txBody>
          </p:sp>
        </p:grp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4BE82AC2-7252-4DF8-A6BD-E4C9D5C151A6}"/>
              </a:ext>
            </a:extLst>
          </p:cNvPr>
          <p:cNvGrpSpPr/>
          <p:nvPr/>
        </p:nvGrpSpPr>
        <p:grpSpPr>
          <a:xfrm>
            <a:off x="6823100" y="1903937"/>
            <a:ext cx="4594723" cy="1409824"/>
            <a:chOff x="5403075" y="2229455"/>
            <a:chExt cx="3012875" cy="880159"/>
          </a:xfrm>
        </p:grpSpPr>
        <p:grpSp>
          <p:nvGrpSpPr>
            <p:cNvPr id="46" name="Group 105">
              <a:extLst>
                <a:ext uri="{FF2B5EF4-FFF2-40B4-BE49-F238E27FC236}">
                  <a16:creationId xmlns:a16="http://schemas.microsoft.com/office/drawing/2014/main" id="{E301EB80-5B24-4E85-B2A3-EEC0733BBB65}"/>
                </a:ext>
              </a:extLst>
            </p:cNvPr>
            <p:cNvGrpSpPr/>
            <p:nvPr/>
          </p:nvGrpSpPr>
          <p:grpSpPr>
            <a:xfrm>
              <a:off x="5403075" y="2229455"/>
              <a:ext cx="903338" cy="880159"/>
              <a:chOff x="609600" y="1123950"/>
              <a:chExt cx="787400" cy="767195"/>
            </a:xfrm>
          </p:grpSpPr>
          <p:sp>
            <p:nvSpPr>
              <p:cNvPr id="56" name="Rectangle 106">
                <a:extLst>
                  <a:ext uri="{FF2B5EF4-FFF2-40B4-BE49-F238E27FC236}">
                    <a16:creationId xmlns:a16="http://schemas.microsoft.com/office/drawing/2014/main" id="{7CDCE92E-1D38-400E-9B50-17F58D14DD50}"/>
                  </a:ext>
                </a:extLst>
              </p:cNvPr>
              <p:cNvSpPr/>
              <p:nvPr/>
            </p:nvSpPr>
            <p:spPr bwMode="auto">
              <a:xfrm>
                <a:off x="609600" y="1174750"/>
                <a:ext cx="787400" cy="716395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57" name="Rectangle 107">
                <a:extLst>
                  <a:ext uri="{FF2B5EF4-FFF2-40B4-BE49-F238E27FC236}">
                    <a16:creationId xmlns:a16="http://schemas.microsoft.com/office/drawing/2014/main" id="{F62B815A-1477-4731-BC71-09AF50BC13DC}"/>
                  </a:ext>
                </a:extLst>
              </p:cNvPr>
              <p:cNvSpPr/>
              <p:nvPr/>
            </p:nvSpPr>
            <p:spPr bwMode="auto">
              <a:xfrm>
                <a:off x="609600" y="1123950"/>
                <a:ext cx="787400" cy="716395"/>
              </a:xfrm>
              <a:prstGeom prst="rect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 dirty="0"/>
              </a:p>
            </p:txBody>
          </p:sp>
        </p:grpSp>
        <p:grpSp>
          <p:nvGrpSpPr>
            <p:cNvPr id="47" name="Group 137">
              <a:extLst>
                <a:ext uri="{FF2B5EF4-FFF2-40B4-BE49-F238E27FC236}">
                  <a16:creationId xmlns:a16="http://schemas.microsoft.com/office/drawing/2014/main" id="{E0764806-A7CD-41D7-9D2A-24A58336D01C}"/>
                </a:ext>
              </a:extLst>
            </p:cNvPr>
            <p:cNvGrpSpPr/>
            <p:nvPr/>
          </p:nvGrpSpPr>
          <p:grpSpPr>
            <a:xfrm>
              <a:off x="5641849" y="2415557"/>
              <a:ext cx="425788" cy="411902"/>
              <a:chOff x="5761038" y="1744664"/>
              <a:chExt cx="292101" cy="282575"/>
            </a:xfrm>
            <a:solidFill>
              <a:schemeClr val="bg1"/>
            </a:solidFill>
          </p:grpSpPr>
          <p:sp>
            <p:nvSpPr>
              <p:cNvPr id="51" name="Freeform: Shape 138">
                <a:extLst>
                  <a:ext uri="{FF2B5EF4-FFF2-40B4-BE49-F238E27FC236}">
                    <a16:creationId xmlns:a16="http://schemas.microsoft.com/office/drawing/2014/main" id="{1F65FE64-EDFD-4E87-AEF2-6CBCEAF4B8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5351" y="1946276"/>
                <a:ext cx="77788" cy="80963"/>
              </a:xfrm>
              <a:custGeom>
                <a:avLst/>
                <a:gdLst/>
                <a:ahLst/>
                <a:cxnLst>
                  <a:cxn ang="0">
                    <a:pos x="49" y="0"/>
                  </a:cxn>
                  <a:cxn ang="0">
                    <a:pos x="0" y="0"/>
                  </a:cxn>
                  <a:cxn ang="0">
                    <a:pos x="0" y="51"/>
                  </a:cxn>
                  <a:cxn ang="0">
                    <a:pos x="49" y="51"/>
                  </a:cxn>
                  <a:cxn ang="0">
                    <a:pos x="49" y="0"/>
                  </a:cxn>
                  <a:cxn ang="0">
                    <a:pos x="12" y="39"/>
                  </a:cxn>
                  <a:cxn ang="0">
                    <a:pos x="12" y="12"/>
                  </a:cxn>
                  <a:cxn ang="0">
                    <a:pos x="37" y="12"/>
                  </a:cxn>
                  <a:cxn ang="0">
                    <a:pos x="37" y="39"/>
                  </a:cxn>
                  <a:cxn ang="0">
                    <a:pos x="12" y="39"/>
                  </a:cxn>
                </a:cxnLst>
                <a:rect l="0" t="0" r="r" b="b"/>
                <a:pathLst>
                  <a:path w="49" h="51">
                    <a:moveTo>
                      <a:pt x="49" y="0"/>
                    </a:moveTo>
                    <a:lnTo>
                      <a:pt x="0" y="0"/>
                    </a:lnTo>
                    <a:lnTo>
                      <a:pt x="0" y="51"/>
                    </a:lnTo>
                    <a:lnTo>
                      <a:pt x="49" y="51"/>
                    </a:lnTo>
                    <a:lnTo>
                      <a:pt x="49" y="0"/>
                    </a:lnTo>
                    <a:close/>
                    <a:moveTo>
                      <a:pt x="12" y="39"/>
                    </a:moveTo>
                    <a:lnTo>
                      <a:pt x="12" y="12"/>
                    </a:lnTo>
                    <a:lnTo>
                      <a:pt x="37" y="12"/>
                    </a:lnTo>
                    <a:lnTo>
                      <a:pt x="37" y="39"/>
                    </a:lnTo>
                    <a:lnTo>
                      <a:pt x="12" y="3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52" name="Freeform: Shape 139">
                <a:extLst>
                  <a:ext uri="{FF2B5EF4-FFF2-40B4-BE49-F238E27FC236}">
                    <a16:creationId xmlns:a16="http://schemas.microsoft.com/office/drawing/2014/main" id="{17D7D53C-2D0E-452A-A50B-2E7C9E70B2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3263" y="1833564"/>
                <a:ext cx="244475" cy="104775"/>
              </a:xfrm>
              <a:custGeom>
                <a:avLst/>
                <a:gdLst/>
                <a:ahLst/>
                <a:cxnLst>
                  <a:cxn ang="0">
                    <a:pos x="87" y="21"/>
                  </a:cxn>
                  <a:cxn ang="0">
                    <a:pos x="87" y="0"/>
                  </a:cxn>
                  <a:cxn ang="0">
                    <a:pos x="70" y="0"/>
                  </a:cxn>
                  <a:cxn ang="0">
                    <a:pos x="70" y="21"/>
                  </a:cxn>
                  <a:cxn ang="0">
                    <a:pos x="67" y="21"/>
                  </a:cxn>
                  <a:cxn ang="0">
                    <a:pos x="0" y="21"/>
                  </a:cxn>
                  <a:cxn ang="0">
                    <a:pos x="0" y="66"/>
                  </a:cxn>
                  <a:cxn ang="0">
                    <a:pos x="20" y="66"/>
                  </a:cxn>
                  <a:cxn ang="0">
                    <a:pos x="20" y="41"/>
                  </a:cxn>
                  <a:cxn ang="0">
                    <a:pos x="67" y="41"/>
                  </a:cxn>
                  <a:cxn ang="0">
                    <a:pos x="69" y="66"/>
                  </a:cxn>
                  <a:cxn ang="0">
                    <a:pos x="70" y="66"/>
                  </a:cxn>
                  <a:cxn ang="0">
                    <a:pos x="87" y="66"/>
                  </a:cxn>
                  <a:cxn ang="0">
                    <a:pos x="87" y="41"/>
                  </a:cxn>
                  <a:cxn ang="0">
                    <a:pos x="135" y="41"/>
                  </a:cxn>
                  <a:cxn ang="0">
                    <a:pos x="135" y="66"/>
                  </a:cxn>
                  <a:cxn ang="0">
                    <a:pos x="154" y="66"/>
                  </a:cxn>
                  <a:cxn ang="0">
                    <a:pos x="154" y="21"/>
                  </a:cxn>
                  <a:cxn ang="0">
                    <a:pos x="87" y="21"/>
                  </a:cxn>
                </a:cxnLst>
                <a:rect l="0" t="0" r="r" b="b"/>
                <a:pathLst>
                  <a:path w="154" h="66">
                    <a:moveTo>
                      <a:pt x="87" y="21"/>
                    </a:moveTo>
                    <a:lnTo>
                      <a:pt x="87" y="0"/>
                    </a:lnTo>
                    <a:lnTo>
                      <a:pt x="70" y="0"/>
                    </a:lnTo>
                    <a:lnTo>
                      <a:pt x="70" y="21"/>
                    </a:lnTo>
                    <a:lnTo>
                      <a:pt x="67" y="21"/>
                    </a:lnTo>
                    <a:lnTo>
                      <a:pt x="0" y="21"/>
                    </a:lnTo>
                    <a:lnTo>
                      <a:pt x="0" y="66"/>
                    </a:lnTo>
                    <a:lnTo>
                      <a:pt x="20" y="66"/>
                    </a:lnTo>
                    <a:lnTo>
                      <a:pt x="20" y="41"/>
                    </a:lnTo>
                    <a:lnTo>
                      <a:pt x="67" y="41"/>
                    </a:lnTo>
                    <a:lnTo>
                      <a:pt x="69" y="66"/>
                    </a:lnTo>
                    <a:lnTo>
                      <a:pt x="70" y="66"/>
                    </a:lnTo>
                    <a:lnTo>
                      <a:pt x="87" y="66"/>
                    </a:lnTo>
                    <a:lnTo>
                      <a:pt x="87" y="41"/>
                    </a:lnTo>
                    <a:lnTo>
                      <a:pt x="135" y="41"/>
                    </a:lnTo>
                    <a:lnTo>
                      <a:pt x="135" y="66"/>
                    </a:lnTo>
                    <a:lnTo>
                      <a:pt x="154" y="66"/>
                    </a:lnTo>
                    <a:lnTo>
                      <a:pt x="154" y="21"/>
                    </a:lnTo>
                    <a:lnTo>
                      <a:pt x="87" y="2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53" name="Freeform: Shape 140">
                <a:extLst>
                  <a:ext uri="{FF2B5EF4-FFF2-40B4-BE49-F238E27FC236}">
                    <a16:creationId xmlns:a16="http://schemas.microsoft.com/office/drawing/2014/main" id="{8D530E1B-332E-4EC3-ACEA-52EEEFDF80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64226" y="1946276"/>
                <a:ext cx="79375" cy="809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1"/>
                  </a:cxn>
                  <a:cxn ang="0">
                    <a:pos x="50" y="51"/>
                  </a:cxn>
                  <a:cxn ang="0">
                    <a:pos x="50" y="0"/>
                  </a:cxn>
                  <a:cxn ang="0">
                    <a:pos x="0" y="0"/>
                  </a:cxn>
                  <a:cxn ang="0">
                    <a:pos x="38" y="12"/>
                  </a:cxn>
                  <a:cxn ang="0">
                    <a:pos x="38" y="39"/>
                  </a:cxn>
                  <a:cxn ang="0">
                    <a:pos x="12" y="39"/>
                  </a:cxn>
                  <a:cxn ang="0">
                    <a:pos x="12" y="12"/>
                  </a:cxn>
                  <a:cxn ang="0">
                    <a:pos x="38" y="12"/>
                  </a:cxn>
                </a:cxnLst>
                <a:rect l="0" t="0" r="r" b="b"/>
                <a:pathLst>
                  <a:path w="50" h="51">
                    <a:moveTo>
                      <a:pt x="0" y="0"/>
                    </a:moveTo>
                    <a:lnTo>
                      <a:pt x="0" y="51"/>
                    </a:lnTo>
                    <a:lnTo>
                      <a:pt x="50" y="51"/>
                    </a:lnTo>
                    <a:lnTo>
                      <a:pt x="50" y="0"/>
                    </a:lnTo>
                    <a:lnTo>
                      <a:pt x="0" y="0"/>
                    </a:lnTo>
                    <a:close/>
                    <a:moveTo>
                      <a:pt x="38" y="12"/>
                    </a:moveTo>
                    <a:lnTo>
                      <a:pt x="38" y="39"/>
                    </a:lnTo>
                    <a:lnTo>
                      <a:pt x="12" y="39"/>
                    </a:lnTo>
                    <a:lnTo>
                      <a:pt x="12" y="12"/>
                    </a:lnTo>
                    <a:lnTo>
                      <a:pt x="38" y="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54" name="Freeform: Shape 141">
                <a:extLst>
                  <a:ext uri="{FF2B5EF4-FFF2-40B4-BE49-F238E27FC236}">
                    <a16:creationId xmlns:a16="http://schemas.microsoft.com/office/drawing/2014/main" id="{8797A5C7-8EBE-4932-8FC0-AECA4C0428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61038" y="1946276"/>
                <a:ext cx="77788" cy="809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1"/>
                  </a:cxn>
                  <a:cxn ang="0">
                    <a:pos x="49" y="51"/>
                  </a:cxn>
                  <a:cxn ang="0">
                    <a:pos x="49" y="0"/>
                  </a:cxn>
                  <a:cxn ang="0">
                    <a:pos x="0" y="0"/>
                  </a:cxn>
                  <a:cxn ang="0">
                    <a:pos x="37" y="12"/>
                  </a:cxn>
                  <a:cxn ang="0">
                    <a:pos x="37" y="39"/>
                  </a:cxn>
                  <a:cxn ang="0">
                    <a:pos x="12" y="39"/>
                  </a:cxn>
                  <a:cxn ang="0">
                    <a:pos x="12" y="12"/>
                  </a:cxn>
                  <a:cxn ang="0">
                    <a:pos x="37" y="12"/>
                  </a:cxn>
                </a:cxnLst>
                <a:rect l="0" t="0" r="r" b="b"/>
                <a:pathLst>
                  <a:path w="49" h="51">
                    <a:moveTo>
                      <a:pt x="0" y="0"/>
                    </a:moveTo>
                    <a:lnTo>
                      <a:pt x="0" y="51"/>
                    </a:lnTo>
                    <a:lnTo>
                      <a:pt x="49" y="51"/>
                    </a:lnTo>
                    <a:lnTo>
                      <a:pt x="49" y="0"/>
                    </a:lnTo>
                    <a:lnTo>
                      <a:pt x="0" y="0"/>
                    </a:lnTo>
                    <a:close/>
                    <a:moveTo>
                      <a:pt x="37" y="12"/>
                    </a:moveTo>
                    <a:lnTo>
                      <a:pt x="37" y="39"/>
                    </a:lnTo>
                    <a:lnTo>
                      <a:pt x="12" y="39"/>
                    </a:lnTo>
                    <a:lnTo>
                      <a:pt x="12" y="12"/>
                    </a:lnTo>
                    <a:lnTo>
                      <a:pt x="37" y="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55" name="Freeform: Shape 142">
                <a:extLst>
                  <a:ext uri="{FF2B5EF4-FFF2-40B4-BE49-F238E27FC236}">
                    <a16:creationId xmlns:a16="http://schemas.microsoft.com/office/drawing/2014/main" id="{C3AA0FAE-6669-4383-8B34-F80FD6E848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68988" y="1744664"/>
                <a:ext cx="76200" cy="809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1"/>
                  </a:cxn>
                  <a:cxn ang="0">
                    <a:pos x="48" y="51"/>
                  </a:cxn>
                  <a:cxn ang="0">
                    <a:pos x="48" y="0"/>
                  </a:cxn>
                  <a:cxn ang="0">
                    <a:pos x="0" y="0"/>
                  </a:cxn>
                  <a:cxn ang="0">
                    <a:pos x="36" y="12"/>
                  </a:cxn>
                  <a:cxn ang="0">
                    <a:pos x="36" y="39"/>
                  </a:cxn>
                  <a:cxn ang="0">
                    <a:pos x="12" y="39"/>
                  </a:cxn>
                  <a:cxn ang="0">
                    <a:pos x="12" y="12"/>
                  </a:cxn>
                  <a:cxn ang="0">
                    <a:pos x="36" y="12"/>
                  </a:cxn>
                </a:cxnLst>
                <a:rect l="0" t="0" r="r" b="b"/>
                <a:pathLst>
                  <a:path w="48" h="51">
                    <a:moveTo>
                      <a:pt x="0" y="0"/>
                    </a:moveTo>
                    <a:lnTo>
                      <a:pt x="0" y="51"/>
                    </a:lnTo>
                    <a:lnTo>
                      <a:pt x="48" y="51"/>
                    </a:lnTo>
                    <a:lnTo>
                      <a:pt x="48" y="0"/>
                    </a:lnTo>
                    <a:lnTo>
                      <a:pt x="0" y="0"/>
                    </a:lnTo>
                    <a:close/>
                    <a:moveTo>
                      <a:pt x="36" y="12"/>
                    </a:moveTo>
                    <a:lnTo>
                      <a:pt x="36" y="39"/>
                    </a:lnTo>
                    <a:lnTo>
                      <a:pt x="12" y="39"/>
                    </a:lnTo>
                    <a:lnTo>
                      <a:pt x="12" y="12"/>
                    </a:lnTo>
                    <a:lnTo>
                      <a:pt x="36" y="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</p:grpSp>
        <p:grpSp>
          <p:nvGrpSpPr>
            <p:cNvPr id="48" name="Group 8">
              <a:extLst>
                <a:ext uri="{FF2B5EF4-FFF2-40B4-BE49-F238E27FC236}">
                  <a16:creationId xmlns:a16="http://schemas.microsoft.com/office/drawing/2014/main" id="{3E43DC34-23C6-47CE-82D1-0D5EDE7EF991}"/>
                </a:ext>
              </a:extLst>
            </p:cNvPr>
            <p:cNvGrpSpPr/>
            <p:nvPr/>
          </p:nvGrpSpPr>
          <p:grpSpPr>
            <a:xfrm>
              <a:off x="6306414" y="2282830"/>
              <a:ext cx="2109536" cy="672995"/>
              <a:chOff x="8601584" y="3043776"/>
              <a:chExt cx="2812714" cy="897327"/>
            </a:xfrm>
          </p:grpSpPr>
          <p:sp>
            <p:nvSpPr>
              <p:cNvPr id="49" name="TextBox 182">
                <a:extLst>
                  <a:ext uri="{FF2B5EF4-FFF2-40B4-BE49-F238E27FC236}">
                    <a16:creationId xmlns:a16="http://schemas.microsoft.com/office/drawing/2014/main" id="{7566DE04-61CA-41C5-A3A4-14C4E5BF7C0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678534" y="3043776"/>
                <a:ext cx="2196244" cy="309958"/>
              </a:xfrm>
              <a:prstGeom prst="rect">
                <a:avLst/>
              </a:prstGeom>
              <a:noFill/>
            </p:spPr>
            <p:txBody>
              <a:bodyPr wrap="none" lIns="384000" tIns="0" rIns="0" bIns="0" anchor="ctr" anchorCtr="0">
                <a:normAutofit/>
              </a:bodyPr>
              <a:lstStyle>
                <a:defPPr>
                  <a:defRPr lang="zh-CN"/>
                </a:defPPr>
                <a:lvl1pPr>
                  <a:defRPr sz="1867" b="1">
                    <a:solidFill>
                      <a:srgbClr val="44546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sz="1800" dirty="0">
                    <a:solidFill>
                      <a:schemeClr val="tx1"/>
                    </a:solidFill>
                  </a:rPr>
                  <a:t>请输入标题</a:t>
                </a:r>
              </a:p>
            </p:txBody>
          </p:sp>
          <p:sp>
            <p:nvSpPr>
              <p:cNvPr id="50" name="TextBox 183">
                <a:extLst>
                  <a:ext uri="{FF2B5EF4-FFF2-40B4-BE49-F238E27FC236}">
                    <a16:creationId xmlns:a16="http://schemas.microsoft.com/office/drawing/2014/main" id="{208FC6D1-2E5B-4968-9969-C723D936F0A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601584" y="3384924"/>
                <a:ext cx="2812714" cy="556179"/>
              </a:xfrm>
              <a:prstGeom prst="rect">
                <a:avLst/>
              </a:prstGeom>
              <a:noFill/>
            </p:spPr>
            <p:txBody>
              <a:bodyPr wrap="square" lIns="384000" tIns="0" rIns="0" bIns="0">
                <a:noAutofit/>
              </a:bodyPr>
              <a:lstStyle>
                <a:defPPr>
                  <a:defRPr lang="zh-CN"/>
                </a:defPPr>
                <a:lvl1pPr>
                  <a:lnSpc>
                    <a:spcPts val="2000"/>
                  </a:lnSpc>
                  <a:defRPr sz="1000">
                    <a:solidFill>
                      <a:srgbClr val="44546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sz="1100" dirty="0">
                    <a:solidFill>
                      <a:schemeClr val="tx1"/>
                    </a:solidFill>
                  </a:rPr>
                  <a:t>请在此处添加具体内容，尽量言简意赅，简单说明意思即可，不必繁琐。请在此处添加具体内容，请言简意赅，简单说明即可，不必繁琐。</a:t>
                </a:r>
              </a:p>
            </p:txBody>
          </p:sp>
        </p:grpSp>
      </p:grp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EA51581B-96AE-4C7C-B2C9-AFF43A9D75DC}"/>
              </a:ext>
            </a:extLst>
          </p:cNvPr>
          <p:cNvGrpSpPr/>
          <p:nvPr/>
        </p:nvGrpSpPr>
        <p:grpSpPr>
          <a:xfrm>
            <a:off x="6823101" y="4122551"/>
            <a:ext cx="4594718" cy="1409825"/>
            <a:chOff x="5403075" y="3453332"/>
            <a:chExt cx="3012872" cy="880159"/>
          </a:xfrm>
        </p:grpSpPr>
        <p:grpSp>
          <p:nvGrpSpPr>
            <p:cNvPr id="59" name="Group 117">
              <a:extLst>
                <a:ext uri="{FF2B5EF4-FFF2-40B4-BE49-F238E27FC236}">
                  <a16:creationId xmlns:a16="http://schemas.microsoft.com/office/drawing/2014/main" id="{EF7BF7EF-00AC-40E1-A812-A0D191AEBAF0}"/>
                </a:ext>
              </a:extLst>
            </p:cNvPr>
            <p:cNvGrpSpPr/>
            <p:nvPr/>
          </p:nvGrpSpPr>
          <p:grpSpPr>
            <a:xfrm>
              <a:off x="5403075" y="3453332"/>
              <a:ext cx="903338" cy="880159"/>
              <a:chOff x="609600" y="1123950"/>
              <a:chExt cx="787400" cy="767195"/>
            </a:xfrm>
          </p:grpSpPr>
          <p:sp>
            <p:nvSpPr>
              <p:cNvPr id="67" name="Rectangle 118">
                <a:extLst>
                  <a:ext uri="{FF2B5EF4-FFF2-40B4-BE49-F238E27FC236}">
                    <a16:creationId xmlns:a16="http://schemas.microsoft.com/office/drawing/2014/main" id="{00E92071-F00D-4F46-953E-503C6D51684F}"/>
                  </a:ext>
                </a:extLst>
              </p:cNvPr>
              <p:cNvSpPr/>
              <p:nvPr/>
            </p:nvSpPr>
            <p:spPr bwMode="auto">
              <a:xfrm>
                <a:off x="609600" y="1174750"/>
                <a:ext cx="787400" cy="716395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68" name="Rectangle 119">
                <a:extLst>
                  <a:ext uri="{FF2B5EF4-FFF2-40B4-BE49-F238E27FC236}">
                    <a16:creationId xmlns:a16="http://schemas.microsoft.com/office/drawing/2014/main" id="{143A4DE6-15B0-4410-A9EE-F8868A6850AF}"/>
                  </a:ext>
                </a:extLst>
              </p:cNvPr>
              <p:cNvSpPr/>
              <p:nvPr/>
            </p:nvSpPr>
            <p:spPr bwMode="auto">
              <a:xfrm>
                <a:off x="609600" y="1123950"/>
                <a:ext cx="787400" cy="716395"/>
              </a:xfrm>
              <a:prstGeom prst="rect">
                <a:avLst/>
              </a:prstGeom>
              <a:solidFill>
                <a:schemeClr val="accent4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 dirty="0"/>
              </a:p>
            </p:txBody>
          </p:sp>
        </p:grpSp>
        <p:grpSp>
          <p:nvGrpSpPr>
            <p:cNvPr id="60" name="Group 143">
              <a:extLst>
                <a:ext uri="{FF2B5EF4-FFF2-40B4-BE49-F238E27FC236}">
                  <a16:creationId xmlns:a16="http://schemas.microsoft.com/office/drawing/2014/main" id="{98B0A612-D919-48DF-B08E-D4199BDBFB8F}"/>
                </a:ext>
              </a:extLst>
            </p:cNvPr>
            <p:cNvGrpSpPr/>
            <p:nvPr/>
          </p:nvGrpSpPr>
          <p:grpSpPr>
            <a:xfrm>
              <a:off x="5628909" y="3667577"/>
              <a:ext cx="451670" cy="451670"/>
              <a:chOff x="6448426" y="450851"/>
              <a:chExt cx="269875" cy="269875"/>
            </a:xfrm>
            <a:solidFill>
              <a:schemeClr val="bg1"/>
            </a:solidFill>
          </p:grpSpPr>
          <p:sp>
            <p:nvSpPr>
              <p:cNvPr id="64" name="Freeform: Shape 144">
                <a:extLst>
                  <a:ext uri="{FF2B5EF4-FFF2-40B4-BE49-F238E27FC236}">
                    <a16:creationId xmlns:a16="http://schemas.microsoft.com/office/drawing/2014/main" id="{FACCA0CE-EB69-488F-AE21-ECF1478DB3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8426" y="450851"/>
                <a:ext cx="269875" cy="269875"/>
              </a:xfrm>
              <a:custGeom>
                <a:avLst/>
                <a:gdLst/>
                <a:ahLst/>
                <a:cxnLst>
                  <a:cxn ang="0">
                    <a:pos x="64" y="127"/>
                  </a:cxn>
                  <a:cxn ang="0">
                    <a:pos x="127" y="64"/>
                  </a:cxn>
                  <a:cxn ang="0">
                    <a:pos x="64" y="0"/>
                  </a:cxn>
                  <a:cxn ang="0">
                    <a:pos x="0" y="64"/>
                  </a:cxn>
                  <a:cxn ang="0">
                    <a:pos x="64" y="127"/>
                  </a:cxn>
                  <a:cxn ang="0">
                    <a:pos x="64" y="13"/>
                  </a:cxn>
                  <a:cxn ang="0">
                    <a:pos x="115" y="64"/>
                  </a:cxn>
                  <a:cxn ang="0">
                    <a:pos x="64" y="115"/>
                  </a:cxn>
                  <a:cxn ang="0">
                    <a:pos x="13" y="64"/>
                  </a:cxn>
                  <a:cxn ang="0">
                    <a:pos x="64" y="13"/>
                  </a:cxn>
                </a:cxnLst>
                <a:rect l="0" t="0" r="r" b="b"/>
                <a:pathLst>
                  <a:path w="127" h="127">
                    <a:moveTo>
                      <a:pt x="64" y="127"/>
                    </a:moveTo>
                    <a:cubicBezTo>
                      <a:pt x="99" y="127"/>
                      <a:pt x="127" y="99"/>
                      <a:pt x="127" y="64"/>
                    </a:cubicBezTo>
                    <a:cubicBezTo>
                      <a:pt x="127" y="29"/>
                      <a:pt x="99" y="0"/>
                      <a:pt x="64" y="0"/>
                    </a:cubicBezTo>
                    <a:cubicBezTo>
                      <a:pt x="29" y="0"/>
                      <a:pt x="0" y="29"/>
                      <a:pt x="0" y="64"/>
                    </a:cubicBezTo>
                    <a:cubicBezTo>
                      <a:pt x="0" y="99"/>
                      <a:pt x="29" y="127"/>
                      <a:pt x="64" y="127"/>
                    </a:cubicBezTo>
                    <a:close/>
                    <a:moveTo>
                      <a:pt x="64" y="13"/>
                    </a:moveTo>
                    <a:cubicBezTo>
                      <a:pt x="92" y="13"/>
                      <a:pt x="115" y="36"/>
                      <a:pt x="115" y="64"/>
                    </a:cubicBezTo>
                    <a:cubicBezTo>
                      <a:pt x="115" y="92"/>
                      <a:pt x="92" y="115"/>
                      <a:pt x="64" y="115"/>
                    </a:cubicBezTo>
                    <a:cubicBezTo>
                      <a:pt x="36" y="115"/>
                      <a:pt x="13" y="92"/>
                      <a:pt x="13" y="64"/>
                    </a:cubicBezTo>
                    <a:cubicBezTo>
                      <a:pt x="13" y="36"/>
                      <a:pt x="36" y="13"/>
                      <a:pt x="64" y="1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65" name="Freeform: Shape 145">
                <a:extLst>
                  <a:ext uri="{FF2B5EF4-FFF2-40B4-BE49-F238E27FC236}">
                    <a16:creationId xmlns:a16="http://schemas.microsoft.com/office/drawing/2014/main" id="{CE77E835-6E81-445A-B603-359AB09C55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02401" y="503239"/>
                <a:ext cx="165100" cy="166688"/>
              </a:xfrm>
              <a:custGeom>
                <a:avLst/>
                <a:gdLst/>
                <a:ahLst/>
                <a:cxnLst>
                  <a:cxn ang="0">
                    <a:pos x="39" y="78"/>
                  </a:cxn>
                  <a:cxn ang="0">
                    <a:pos x="78" y="39"/>
                  </a:cxn>
                  <a:cxn ang="0">
                    <a:pos x="39" y="0"/>
                  </a:cxn>
                  <a:cxn ang="0">
                    <a:pos x="0" y="39"/>
                  </a:cxn>
                  <a:cxn ang="0">
                    <a:pos x="39" y="78"/>
                  </a:cxn>
                  <a:cxn ang="0">
                    <a:pos x="39" y="12"/>
                  </a:cxn>
                  <a:cxn ang="0">
                    <a:pos x="65" y="39"/>
                  </a:cxn>
                  <a:cxn ang="0">
                    <a:pos x="39" y="65"/>
                  </a:cxn>
                  <a:cxn ang="0">
                    <a:pos x="12" y="39"/>
                  </a:cxn>
                  <a:cxn ang="0">
                    <a:pos x="39" y="12"/>
                  </a:cxn>
                </a:cxnLst>
                <a:rect l="0" t="0" r="r" b="b"/>
                <a:pathLst>
                  <a:path w="78" h="78">
                    <a:moveTo>
                      <a:pt x="39" y="78"/>
                    </a:moveTo>
                    <a:cubicBezTo>
                      <a:pt x="60" y="78"/>
                      <a:pt x="78" y="60"/>
                      <a:pt x="78" y="39"/>
                    </a:cubicBezTo>
                    <a:cubicBezTo>
                      <a:pt x="78" y="17"/>
                      <a:pt x="60" y="0"/>
                      <a:pt x="39" y="0"/>
                    </a:cubicBezTo>
                    <a:cubicBezTo>
                      <a:pt x="17" y="0"/>
                      <a:pt x="0" y="17"/>
                      <a:pt x="0" y="39"/>
                    </a:cubicBezTo>
                    <a:cubicBezTo>
                      <a:pt x="0" y="60"/>
                      <a:pt x="17" y="78"/>
                      <a:pt x="39" y="78"/>
                    </a:cubicBezTo>
                    <a:close/>
                    <a:moveTo>
                      <a:pt x="39" y="12"/>
                    </a:moveTo>
                    <a:cubicBezTo>
                      <a:pt x="54" y="12"/>
                      <a:pt x="65" y="24"/>
                      <a:pt x="65" y="39"/>
                    </a:cubicBezTo>
                    <a:cubicBezTo>
                      <a:pt x="65" y="53"/>
                      <a:pt x="54" y="65"/>
                      <a:pt x="39" y="65"/>
                    </a:cubicBezTo>
                    <a:cubicBezTo>
                      <a:pt x="24" y="65"/>
                      <a:pt x="12" y="53"/>
                      <a:pt x="12" y="39"/>
                    </a:cubicBezTo>
                    <a:cubicBezTo>
                      <a:pt x="12" y="24"/>
                      <a:pt x="24" y="12"/>
                      <a:pt x="39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  <p:sp>
            <p:nvSpPr>
              <p:cNvPr id="66" name="Oval 146">
                <a:extLst>
                  <a:ext uri="{FF2B5EF4-FFF2-40B4-BE49-F238E27FC236}">
                    <a16:creationId xmlns:a16="http://schemas.microsoft.com/office/drawing/2014/main" id="{0E92CB03-B78D-4BD2-9316-98EAC8C815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4788" y="554039"/>
                <a:ext cx="60325" cy="619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/>
              </a:p>
            </p:txBody>
          </p:sp>
        </p:grpSp>
        <p:grpSp>
          <p:nvGrpSpPr>
            <p:cNvPr id="61" name="Group 9">
              <a:extLst>
                <a:ext uri="{FF2B5EF4-FFF2-40B4-BE49-F238E27FC236}">
                  <a16:creationId xmlns:a16="http://schemas.microsoft.com/office/drawing/2014/main" id="{DD1B469B-9ACC-475C-8993-2F6ABFC71785}"/>
                </a:ext>
              </a:extLst>
            </p:cNvPr>
            <p:cNvGrpSpPr/>
            <p:nvPr/>
          </p:nvGrpSpPr>
          <p:grpSpPr>
            <a:xfrm>
              <a:off x="6306411" y="3516259"/>
              <a:ext cx="2109536" cy="711200"/>
              <a:chOff x="8601584" y="4688349"/>
              <a:chExt cx="2812715" cy="948267"/>
            </a:xfrm>
          </p:grpSpPr>
          <p:sp>
            <p:nvSpPr>
              <p:cNvPr id="62" name="TextBox 185">
                <a:extLst>
                  <a:ext uri="{FF2B5EF4-FFF2-40B4-BE49-F238E27FC236}">
                    <a16:creationId xmlns:a16="http://schemas.microsoft.com/office/drawing/2014/main" id="{72321921-5472-4BD2-8C45-24AF1437FE6F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601588" y="4688349"/>
                <a:ext cx="2196244" cy="309958"/>
              </a:xfrm>
              <a:prstGeom prst="rect">
                <a:avLst/>
              </a:prstGeom>
              <a:noFill/>
            </p:spPr>
            <p:txBody>
              <a:bodyPr wrap="none" lIns="384000" tIns="0" rIns="0" bIns="0" anchor="ctr" anchorCtr="0">
                <a:normAutofit/>
              </a:bodyPr>
              <a:lstStyle>
                <a:defPPr>
                  <a:defRPr lang="zh-CN"/>
                </a:defPPr>
                <a:lvl1pPr>
                  <a:defRPr sz="1867" b="1">
                    <a:solidFill>
                      <a:srgbClr val="44546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sz="1800" dirty="0">
                    <a:solidFill>
                      <a:schemeClr val="tx1"/>
                    </a:solidFill>
                  </a:rPr>
                  <a:t>请输入标题</a:t>
                </a:r>
              </a:p>
            </p:txBody>
          </p:sp>
          <p:sp>
            <p:nvSpPr>
              <p:cNvPr id="63" name="TextBox 186">
                <a:extLst>
                  <a:ext uri="{FF2B5EF4-FFF2-40B4-BE49-F238E27FC236}">
                    <a16:creationId xmlns:a16="http://schemas.microsoft.com/office/drawing/2014/main" id="{1DDEC149-32A8-42A5-9058-CDB832D6CD0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601584" y="5080437"/>
                <a:ext cx="2812715" cy="556179"/>
              </a:xfrm>
              <a:prstGeom prst="rect">
                <a:avLst/>
              </a:prstGeom>
              <a:noFill/>
            </p:spPr>
            <p:txBody>
              <a:bodyPr wrap="square" lIns="384000" tIns="0" rIns="0" bIns="0">
                <a:noAutofit/>
              </a:bodyPr>
              <a:lstStyle>
                <a:defPPr>
                  <a:defRPr lang="zh-CN"/>
                </a:defPPr>
                <a:lvl1pPr>
                  <a:lnSpc>
                    <a:spcPts val="2000"/>
                  </a:lnSpc>
                  <a:defRPr sz="1000">
                    <a:solidFill>
                      <a:srgbClr val="44546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sz="1100" dirty="0">
                    <a:solidFill>
                      <a:schemeClr val="tx1"/>
                    </a:solidFill>
                  </a:rPr>
                  <a:t>请在此处添加具体内容，尽量言简意赅，简单说明意思即可，不必繁琐。请在此处添加具体内容，请言简意赅，简单说明即可，不必繁琐。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4" name="组合 73">
            <a:extLst>
              <a:ext uri="{FF2B5EF4-FFF2-40B4-BE49-F238E27FC236}">
                <a16:creationId xmlns:a16="http://schemas.microsoft.com/office/drawing/2014/main" id="{52962421-4F5C-4E37-AE34-247066DDE1AB}"/>
              </a:ext>
            </a:extLst>
          </p:cNvPr>
          <p:cNvGrpSpPr/>
          <p:nvPr/>
        </p:nvGrpSpPr>
        <p:grpSpPr>
          <a:xfrm>
            <a:off x="1286509" y="4122550"/>
            <a:ext cx="4582419" cy="1409825"/>
            <a:chOff x="1286509" y="4358830"/>
            <a:chExt cx="4006410" cy="1173545"/>
          </a:xfrm>
        </p:grpSpPr>
        <p:grpSp>
          <p:nvGrpSpPr>
            <p:cNvPr id="16" name="Group 111">
              <a:extLst>
                <a:ext uri="{FF2B5EF4-FFF2-40B4-BE49-F238E27FC236}">
                  <a16:creationId xmlns:a16="http://schemas.microsoft.com/office/drawing/2014/main" id="{D172E237-383A-47A6-BA82-0F4F9B5BA0E3}"/>
                </a:ext>
              </a:extLst>
            </p:cNvPr>
            <p:cNvGrpSpPr/>
            <p:nvPr/>
          </p:nvGrpSpPr>
          <p:grpSpPr>
            <a:xfrm>
              <a:off x="1286509" y="4358830"/>
              <a:ext cx="1204451" cy="1173545"/>
              <a:chOff x="609600" y="1123950"/>
              <a:chExt cx="787400" cy="767195"/>
            </a:xfrm>
          </p:grpSpPr>
          <p:sp>
            <p:nvSpPr>
              <p:cNvPr id="43" name="Rectangle 112">
                <a:extLst>
                  <a:ext uri="{FF2B5EF4-FFF2-40B4-BE49-F238E27FC236}">
                    <a16:creationId xmlns:a16="http://schemas.microsoft.com/office/drawing/2014/main" id="{6B39AA18-FACA-4DCD-B95E-3AEE11714E25}"/>
                  </a:ext>
                </a:extLst>
              </p:cNvPr>
              <p:cNvSpPr/>
              <p:nvPr/>
            </p:nvSpPr>
            <p:spPr bwMode="auto">
              <a:xfrm>
                <a:off x="609600" y="1174750"/>
                <a:ext cx="787400" cy="716395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 dirty="0"/>
              </a:p>
            </p:txBody>
          </p:sp>
          <p:sp>
            <p:nvSpPr>
              <p:cNvPr id="44" name="Rectangle 113">
                <a:extLst>
                  <a:ext uri="{FF2B5EF4-FFF2-40B4-BE49-F238E27FC236}">
                    <a16:creationId xmlns:a16="http://schemas.microsoft.com/office/drawing/2014/main" id="{F1A4AFCB-D123-4A42-8CDE-02ECD2D3414E}"/>
                  </a:ext>
                </a:extLst>
              </p:cNvPr>
              <p:cNvSpPr/>
              <p:nvPr/>
            </p:nvSpPr>
            <p:spPr bwMode="auto">
              <a:xfrm>
                <a:off x="609600" y="1123950"/>
                <a:ext cx="787400" cy="716395"/>
              </a:xfrm>
              <a:prstGeom prst="rect">
                <a:avLst/>
              </a:prstGeom>
              <a:solidFill>
                <a:srgbClr val="FBFF4F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 dirty="0"/>
              </a:p>
            </p:txBody>
          </p:sp>
        </p:grpSp>
        <p:grpSp>
          <p:nvGrpSpPr>
            <p:cNvPr id="18" name="Group 2">
              <a:extLst>
                <a:ext uri="{FF2B5EF4-FFF2-40B4-BE49-F238E27FC236}">
                  <a16:creationId xmlns:a16="http://schemas.microsoft.com/office/drawing/2014/main" id="{23090EE7-4814-4C7A-94E0-C84EEEEF5835}"/>
                </a:ext>
              </a:extLst>
            </p:cNvPr>
            <p:cNvGrpSpPr/>
            <p:nvPr/>
          </p:nvGrpSpPr>
          <p:grpSpPr>
            <a:xfrm>
              <a:off x="2474910" y="4452259"/>
              <a:ext cx="2818009" cy="978674"/>
              <a:chOff x="3008781" y="4715608"/>
              <a:chExt cx="2818009" cy="978674"/>
            </a:xfrm>
          </p:grpSpPr>
          <p:sp>
            <p:nvSpPr>
              <p:cNvPr id="19" name="TextBox 176">
                <a:extLst>
                  <a:ext uri="{FF2B5EF4-FFF2-40B4-BE49-F238E27FC236}">
                    <a16:creationId xmlns:a16="http://schemas.microsoft.com/office/drawing/2014/main" id="{676F3F9C-AA77-4B61-B32C-6520259E7B1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024831" y="4715608"/>
                <a:ext cx="2196244" cy="309958"/>
              </a:xfrm>
              <a:prstGeom prst="rect">
                <a:avLst/>
              </a:prstGeom>
              <a:noFill/>
            </p:spPr>
            <p:txBody>
              <a:bodyPr wrap="none" lIns="384000" tIns="0" rIns="0" bIns="0" anchor="ctr" anchorCtr="0">
                <a:normAutofit/>
              </a:bodyPr>
              <a:lstStyle>
                <a:defPPr>
                  <a:defRPr lang="zh-CN"/>
                </a:defPPr>
                <a:lvl1pPr>
                  <a:defRPr sz="1867" b="1">
                    <a:solidFill>
                      <a:srgbClr val="44546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sz="1800" dirty="0">
                    <a:solidFill>
                      <a:schemeClr val="tx1"/>
                    </a:solidFill>
                  </a:rPr>
                  <a:t>请输入标题</a:t>
                </a:r>
              </a:p>
            </p:txBody>
          </p:sp>
          <p:sp>
            <p:nvSpPr>
              <p:cNvPr id="20" name="TextBox 177">
                <a:extLst>
                  <a:ext uri="{FF2B5EF4-FFF2-40B4-BE49-F238E27FC236}">
                    <a16:creationId xmlns:a16="http://schemas.microsoft.com/office/drawing/2014/main" id="{110E0710-DD0C-45F9-B00C-E74F71B21E3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008781" y="5138103"/>
                <a:ext cx="2818009" cy="556179"/>
              </a:xfrm>
              <a:prstGeom prst="rect">
                <a:avLst/>
              </a:prstGeom>
              <a:noFill/>
            </p:spPr>
            <p:txBody>
              <a:bodyPr wrap="square" lIns="384000" tIns="0" rIns="0" bIns="0">
                <a:noAutofit/>
              </a:bodyPr>
              <a:lstStyle>
                <a:defPPr>
                  <a:defRPr lang="zh-CN"/>
                </a:defPPr>
                <a:lvl1pPr>
                  <a:lnSpc>
                    <a:spcPts val="2000"/>
                  </a:lnSpc>
                  <a:defRPr sz="1000">
                    <a:solidFill>
                      <a:srgbClr val="445469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sz="1100" dirty="0">
                    <a:solidFill>
                      <a:schemeClr val="tx1"/>
                    </a:solidFill>
                  </a:rPr>
                  <a:t>请在此处添加具体内容，尽量言简意赅，简单说明意思即可，不必繁琐。请在此处添加具体内容，请言简意赅，简单说明即可，不必繁琐。</a:t>
                </a:r>
              </a:p>
            </p:txBody>
          </p:sp>
        </p:grpSp>
        <p:grpSp>
          <p:nvGrpSpPr>
            <p:cNvPr id="69" name="组合 68">
              <a:extLst>
                <a:ext uri="{FF2B5EF4-FFF2-40B4-BE49-F238E27FC236}">
                  <a16:creationId xmlns:a16="http://schemas.microsoft.com/office/drawing/2014/main" id="{A9397E5F-6546-46FA-A729-4748042B2355}"/>
                </a:ext>
              </a:extLst>
            </p:cNvPr>
            <p:cNvGrpSpPr/>
            <p:nvPr/>
          </p:nvGrpSpPr>
          <p:grpSpPr>
            <a:xfrm>
              <a:off x="1586357" y="4651350"/>
              <a:ext cx="603489" cy="595366"/>
              <a:chOff x="9372601" y="3308351"/>
              <a:chExt cx="311150" cy="249237"/>
            </a:xfrm>
            <a:solidFill>
              <a:schemeClr val="bg1"/>
            </a:solidFill>
          </p:grpSpPr>
          <p:sp>
            <p:nvSpPr>
              <p:cNvPr id="70" name="Freeform 325">
                <a:extLst>
                  <a:ext uri="{FF2B5EF4-FFF2-40B4-BE49-F238E27FC236}">
                    <a16:creationId xmlns:a16="http://schemas.microsoft.com/office/drawing/2014/main" id="{94902429-CA0C-4A15-AA03-071B45EC6663}"/>
                  </a:ext>
                </a:extLst>
              </p:cNvPr>
              <p:cNvSpPr/>
              <p:nvPr/>
            </p:nvSpPr>
            <p:spPr bwMode="auto">
              <a:xfrm>
                <a:off x="9407526" y="3376613"/>
                <a:ext cx="58738" cy="134938"/>
              </a:xfrm>
              <a:custGeom>
                <a:avLst/>
                <a:gdLst>
                  <a:gd name="T0" fmla="*/ 10 w 37"/>
                  <a:gd name="T1" fmla="*/ 86 h 86"/>
                  <a:gd name="T2" fmla="*/ 27 w 37"/>
                  <a:gd name="T3" fmla="*/ 86 h 86"/>
                  <a:gd name="T4" fmla="*/ 37 w 37"/>
                  <a:gd name="T5" fmla="*/ 76 h 86"/>
                  <a:gd name="T6" fmla="*/ 37 w 37"/>
                  <a:gd name="T7" fmla="*/ 9 h 86"/>
                  <a:gd name="T8" fmla="*/ 27 w 37"/>
                  <a:gd name="T9" fmla="*/ 0 h 86"/>
                  <a:gd name="T10" fmla="*/ 10 w 37"/>
                  <a:gd name="T11" fmla="*/ 0 h 86"/>
                  <a:gd name="T12" fmla="*/ 0 w 37"/>
                  <a:gd name="T13" fmla="*/ 9 h 86"/>
                  <a:gd name="T14" fmla="*/ 0 w 37"/>
                  <a:gd name="T15" fmla="*/ 76 h 86"/>
                  <a:gd name="T16" fmla="*/ 10 w 37"/>
                  <a:gd name="T17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86">
                    <a:moveTo>
                      <a:pt x="10" y="86"/>
                    </a:moveTo>
                    <a:cubicBezTo>
                      <a:pt x="27" y="86"/>
                      <a:pt x="27" y="86"/>
                      <a:pt x="27" y="86"/>
                    </a:cubicBezTo>
                    <a:cubicBezTo>
                      <a:pt x="32" y="86"/>
                      <a:pt x="37" y="81"/>
                      <a:pt x="37" y="76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4"/>
                      <a:pt x="32" y="0"/>
                      <a:pt x="27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0"/>
                      <a:pt x="0" y="4"/>
                      <a:pt x="0" y="9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81"/>
                      <a:pt x="5" y="86"/>
                      <a:pt x="10" y="8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71" name="Freeform 326">
                <a:extLst>
                  <a:ext uri="{FF2B5EF4-FFF2-40B4-BE49-F238E27FC236}">
                    <a16:creationId xmlns:a16="http://schemas.microsoft.com/office/drawing/2014/main" id="{DFC88414-7CC8-4ED6-80E7-2AAD6776CC7F}"/>
                  </a:ext>
                </a:extLst>
              </p:cNvPr>
              <p:cNvSpPr/>
              <p:nvPr/>
            </p:nvSpPr>
            <p:spPr bwMode="auto">
              <a:xfrm>
                <a:off x="9496426" y="3433763"/>
                <a:ext cx="57150" cy="77788"/>
              </a:xfrm>
              <a:custGeom>
                <a:avLst/>
                <a:gdLst>
                  <a:gd name="T0" fmla="*/ 10 w 37"/>
                  <a:gd name="T1" fmla="*/ 50 h 50"/>
                  <a:gd name="T2" fmla="*/ 27 w 37"/>
                  <a:gd name="T3" fmla="*/ 50 h 50"/>
                  <a:gd name="T4" fmla="*/ 37 w 37"/>
                  <a:gd name="T5" fmla="*/ 40 h 50"/>
                  <a:gd name="T6" fmla="*/ 37 w 37"/>
                  <a:gd name="T7" fmla="*/ 9 h 50"/>
                  <a:gd name="T8" fmla="*/ 27 w 37"/>
                  <a:gd name="T9" fmla="*/ 0 h 50"/>
                  <a:gd name="T10" fmla="*/ 10 w 37"/>
                  <a:gd name="T11" fmla="*/ 0 h 50"/>
                  <a:gd name="T12" fmla="*/ 0 w 37"/>
                  <a:gd name="T13" fmla="*/ 9 h 50"/>
                  <a:gd name="T14" fmla="*/ 0 w 37"/>
                  <a:gd name="T15" fmla="*/ 40 h 50"/>
                  <a:gd name="T16" fmla="*/ 10 w 37"/>
                  <a:gd name="T17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50">
                    <a:moveTo>
                      <a:pt x="10" y="50"/>
                    </a:moveTo>
                    <a:cubicBezTo>
                      <a:pt x="27" y="50"/>
                      <a:pt x="27" y="50"/>
                      <a:pt x="27" y="50"/>
                    </a:cubicBezTo>
                    <a:cubicBezTo>
                      <a:pt x="32" y="50"/>
                      <a:pt x="37" y="45"/>
                      <a:pt x="37" y="40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4"/>
                      <a:pt x="32" y="0"/>
                      <a:pt x="27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0"/>
                      <a:pt x="0" y="4"/>
                      <a:pt x="0" y="9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5"/>
                      <a:pt x="5" y="50"/>
                      <a:pt x="10" y="5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72" name="Freeform 327">
                <a:extLst>
                  <a:ext uri="{FF2B5EF4-FFF2-40B4-BE49-F238E27FC236}">
                    <a16:creationId xmlns:a16="http://schemas.microsoft.com/office/drawing/2014/main" id="{470FA048-4818-48EC-A6AD-2676A36EA6C2}"/>
                  </a:ext>
                </a:extLst>
              </p:cNvPr>
              <p:cNvSpPr/>
              <p:nvPr/>
            </p:nvSpPr>
            <p:spPr bwMode="auto">
              <a:xfrm>
                <a:off x="9583738" y="3308351"/>
                <a:ext cx="57150" cy="203200"/>
              </a:xfrm>
              <a:custGeom>
                <a:avLst/>
                <a:gdLst>
                  <a:gd name="T0" fmla="*/ 10 w 37"/>
                  <a:gd name="T1" fmla="*/ 130 h 130"/>
                  <a:gd name="T2" fmla="*/ 27 w 37"/>
                  <a:gd name="T3" fmla="*/ 130 h 130"/>
                  <a:gd name="T4" fmla="*/ 37 w 37"/>
                  <a:gd name="T5" fmla="*/ 120 h 130"/>
                  <a:gd name="T6" fmla="*/ 37 w 37"/>
                  <a:gd name="T7" fmla="*/ 9 h 130"/>
                  <a:gd name="T8" fmla="*/ 27 w 37"/>
                  <a:gd name="T9" fmla="*/ 0 h 130"/>
                  <a:gd name="T10" fmla="*/ 10 w 37"/>
                  <a:gd name="T11" fmla="*/ 0 h 130"/>
                  <a:gd name="T12" fmla="*/ 0 w 37"/>
                  <a:gd name="T13" fmla="*/ 9 h 130"/>
                  <a:gd name="T14" fmla="*/ 0 w 37"/>
                  <a:gd name="T15" fmla="*/ 120 h 130"/>
                  <a:gd name="T16" fmla="*/ 10 w 37"/>
                  <a:gd name="T17" fmla="*/ 13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130">
                    <a:moveTo>
                      <a:pt x="10" y="130"/>
                    </a:moveTo>
                    <a:cubicBezTo>
                      <a:pt x="27" y="130"/>
                      <a:pt x="27" y="130"/>
                      <a:pt x="27" y="130"/>
                    </a:cubicBezTo>
                    <a:cubicBezTo>
                      <a:pt x="32" y="130"/>
                      <a:pt x="37" y="125"/>
                      <a:pt x="37" y="120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4"/>
                      <a:pt x="32" y="0"/>
                      <a:pt x="27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5" y="0"/>
                      <a:pt x="0" y="4"/>
                      <a:pt x="0" y="9"/>
                    </a:cubicBezTo>
                    <a:cubicBezTo>
                      <a:pt x="0" y="120"/>
                      <a:pt x="0" y="120"/>
                      <a:pt x="0" y="120"/>
                    </a:cubicBezTo>
                    <a:cubicBezTo>
                      <a:pt x="0" y="125"/>
                      <a:pt x="5" y="130"/>
                      <a:pt x="10" y="1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73" name="Freeform 328">
                <a:extLst>
                  <a:ext uri="{FF2B5EF4-FFF2-40B4-BE49-F238E27FC236}">
                    <a16:creationId xmlns:a16="http://schemas.microsoft.com/office/drawing/2014/main" id="{1AB83BAE-C4A0-4A35-8075-1E7F2DD50CEB}"/>
                  </a:ext>
                </a:extLst>
              </p:cNvPr>
              <p:cNvSpPr/>
              <p:nvPr/>
            </p:nvSpPr>
            <p:spPr bwMode="auto">
              <a:xfrm>
                <a:off x="9372601" y="3532188"/>
                <a:ext cx="311150" cy="25400"/>
              </a:xfrm>
              <a:custGeom>
                <a:avLst/>
                <a:gdLst>
                  <a:gd name="T0" fmla="*/ 191 w 199"/>
                  <a:gd name="T1" fmla="*/ 0 h 16"/>
                  <a:gd name="T2" fmla="*/ 8 w 199"/>
                  <a:gd name="T3" fmla="*/ 0 h 16"/>
                  <a:gd name="T4" fmla="*/ 0 w 199"/>
                  <a:gd name="T5" fmla="*/ 8 h 16"/>
                  <a:gd name="T6" fmla="*/ 0 w 199"/>
                  <a:gd name="T7" fmla="*/ 8 h 16"/>
                  <a:gd name="T8" fmla="*/ 8 w 199"/>
                  <a:gd name="T9" fmla="*/ 16 h 16"/>
                  <a:gd name="T10" fmla="*/ 191 w 199"/>
                  <a:gd name="T11" fmla="*/ 16 h 16"/>
                  <a:gd name="T12" fmla="*/ 199 w 199"/>
                  <a:gd name="T13" fmla="*/ 8 h 16"/>
                  <a:gd name="T14" fmla="*/ 199 w 199"/>
                  <a:gd name="T15" fmla="*/ 8 h 16"/>
                  <a:gd name="T16" fmla="*/ 191 w 199"/>
                  <a:gd name="T1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9" h="16">
                    <a:moveTo>
                      <a:pt x="191" y="0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3" y="0"/>
                      <a:pt x="0" y="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3"/>
                      <a:pt x="3" y="16"/>
                      <a:pt x="8" y="16"/>
                    </a:cubicBezTo>
                    <a:cubicBezTo>
                      <a:pt x="191" y="16"/>
                      <a:pt x="191" y="16"/>
                      <a:pt x="191" y="16"/>
                    </a:cubicBezTo>
                    <a:cubicBezTo>
                      <a:pt x="196" y="16"/>
                      <a:pt x="199" y="13"/>
                      <a:pt x="199" y="8"/>
                    </a:cubicBezTo>
                    <a:cubicBezTo>
                      <a:pt x="199" y="8"/>
                      <a:pt x="199" y="8"/>
                      <a:pt x="199" y="8"/>
                    </a:cubicBezTo>
                    <a:cubicBezTo>
                      <a:pt x="199" y="3"/>
                      <a:pt x="196" y="0"/>
                      <a:pt x="19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</p:grpSp>
      </p:grpSp>
      <p:grpSp>
        <p:nvGrpSpPr>
          <p:cNvPr id="75" name="组合 74">
            <a:extLst>
              <a:ext uri="{FF2B5EF4-FFF2-40B4-BE49-F238E27FC236}">
                <a16:creationId xmlns:a16="http://schemas.microsoft.com/office/drawing/2014/main" id="{049E19EC-9ECE-4854-87B1-EE654A8AC00E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3" y="-1"/>
            <a:chExt cx="12192002" cy="6858001"/>
          </a:xfrm>
        </p:grpSpPr>
        <p:grpSp>
          <p:nvGrpSpPr>
            <p:cNvPr id="76" name="组合 75">
              <a:extLst>
                <a:ext uri="{FF2B5EF4-FFF2-40B4-BE49-F238E27FC236}">
                  <a16:creationId xmlns:a16="http://schemas.microsoft.com/office/drawing/2014/main" id="{21618A35-A90E-41B8-AECA-299483F8FE31}"/>
                </a:ext>
              </a:extLst>
            </p:cNvPr>
            <p:cNvGrpSpPr/>
            <p:nvPr/>
          </p:nvGrpSpPr>
          <p:grpSpPr>
            <a:xfrm rot="16200000">
              <a:off x="109083" y="-109086"/>
              <a:ext cx="2387064" cy="2605235"/>
              <a:chOff x="6572021" y="-2"/>
              <a:chExt cx="5619978" cy="4124962"/>
            </a:xfrm>
          </p:grpSpPr>
          <p:sp>
            <p:nvSpPr>
              <p:cNvPr id="92" name="任意多边形: 形状 91">
                <a:extLst>
                  <a:ext uri="{FF2B5EF4-FFF2-40B4-BE49-F238E27FC236}">
                    <a16:creationId xmlns:a16="http://schemas.microsoft.com/office/drawing/2014/main" id="{D90878A3-D54C-4AE7-9F10-E7D4D02327DD}"/>
                  </a:ext>
                </a:extLst>
              </p:cNvPr>
              <p:cNvSpPr/>
              <p:nvPr/>
            </p:nvSpPr>
            <p:spPr>
              <a:xfrm rot="10800000">
                <a:off x="6572021" y="1"/>
                <a:ext cx="5619976" cy="412495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93" name="组合 92">
                <a:extLst>
                  <a:ext uri="{FF2B5EF4-FFF2-40B4-BE49-F238E27FC236}">
                    <a16:creationId xmlns:a16="http://schemas.microsoft.com/office/drawing/2014/main" id="{9D3240D1-7CEC-4310-8E32-1DEB84FF6F8D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94" name="任意多边形: 形状 93">
                  <a:extLst>
                    <a:ext uri="{FF2B5EF4-FFF2-40B4-BE49-F238E27FC236}">
                      <a16:creationId xmlns:a16="http://schemas.microsoft.com/office/drawing/2014/main" id="{7F853F86-C665-4CA9-BB0E-E43E70A67A91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95" name="任意多边形: 形状 94">
                  <a:extLst>
                    <a:ext uri="{FF2B5EF4-FFF2-40B4-BE49-F238E27FC236}">
                      <a16:creationId xmlns:a16="http://schemas.microsoft.com/office/drawing/2014/main" id="{2E44446B-E395-42CE-920C-73810FC597E4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77" name="组合 76">
              <a:extLst>
                <a:ext uri="{FF2B5EF4-FFF2-40B4-BE49-F238E27FC236}">
                  <a16:creationId xmlns:a16="http://schemas.microsoft.com/office/drawing/2014/main" id="{3EF090D8-FC6E-4635-8643-0F79E0B51E42}"/>
                </a:ext>
              </a:extLst>
            </p:cNvPr>
            <p:cNvGrpSpPr/>
            <p:nvPr/>
          </p:nvGrpSpPr>
          <p:grpSpPr>
            <a:xfrm>
              <a:off x="9586763" y="-1"/>
              <a:ext cx="2605236" cy="2387065"/>
              <a:chOff x="6979920" y="-2"/>
              <a:chExt cx="5212080" cy="4447784"/>
            </a:xfrm>
          </p:grpSpPr>
          <p:sp>
            <p:nvSpPr>
              <p:cNvPr id="88" name="任意多边形: 形状 87">
                <a:extLst>
                  <a:ext uri="{FF2B5EF4-FFF2-40B4-BE49-F238E27FC236}">
                    <a16:creationId xmlns:a16="http://schemas.microsoft.com/office/drawing/2014/main" id="{CC79E737-40A9-4FC6-932F-C746C87982D8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447782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89" name="组合 88">
                <a:extLst>
                  <a:ext uri="{FF2B5EF4-FFF2-40B4-BE49-F238E27FC236}">
                    <a16:creationId xmlns:a16="http://schemas.microsoft.com/office/drawing/2014/main" id="{D81C8533-B99E-44BF-94ED-9C091887E1DB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90" name="任意多边形: 形状 89">
                  <a:extLst>
                    <a:ext uri="{FF2B5EF4-FFF2-40B4-BE49-F238E27FC236}">
                      <a16:creationId xmlns:a16="http://schemas.microsoft.com/office/drawing/2014/main" id="{06EFD632-EEA6-447C-B895-6BE43688E3D7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91" name="任意多边形: 形状 90">
                  <a:extLst>
                    <a:ext uri="{FF2B5EF4-FFF2-40B4-BE49-F238E27FC236}">
                      <a16:creationId xmlns:a16="http://schemas.microsoft.com/office/drawing/2014/main" id="{5FAA6338-C35E-4EE3-ADF3-827FF3D3EDAF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78" name="组合 77">
              <a:extLst>
                <a:ext uri="{FF2B5EF4-FFF2-40B4-BE49-F238E27FC236}">
                  <a16:creationId xmlns:a16="http://schemas.microsoft.com/office/drawing/2014/main" id="{86C7A24C-A6C5-4598-AC4C-9D2CD387DD7F}"/>
                </a:ext>
              </a:extLst>
            </p:cNvPr>
            <p:cNvGrpSpPr/>
            <p:nvPr/>
          </p:nvGrpSpPr>
          <p:grpSpPr>
            <a:xfrm rot="10800000">
              <a:off x="-2" y="4446872"/>
              <a:ext cx="2550696" cy="2411128"/>
              <a:chOff x="6979920" y="-2"/>
              <a:chExt cx="5212080" cy="4124962"/>
            </a:xfrm>
          </p:grpSpPr>
          <p:sp>
            <p:nvSpPr>
              <p:cNvPr id="84" name="任意多边形: 形状 83">
                <a:extLst>
                  <a:ext uri="{FF2B5EF4-FFF2-40B4-BE49-F238E27FC236}">
                    <a16:creationId xmlns:a16="http://schemas.microsoft.com/office/drawing/2014/main" id="{3CB937BB-D82F-4EBC-9F72-2A878484F0F4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85" name="组合 84">
                <a:extLst>
                  <a:ext uri="{FF2B5EF4-FFF2-40B4-BE49-F238E27FC236}">
                    <a16:creationId xmlns:a16="http://schemas.microsoft.com/office/drawing/2014/main" id="{FEF2BB0F-6576-4630-95B3-1113ADFE99E6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86" name="任意多边形: 形状 85">
                  <a:extLst>
                    <a:ext uri="{FF2B5EF4-FFF2-40B4-BE49-F238E27FC236}">
                      <a16:creationId xmlns:a16="http://schemas.microsoft.com/office/drawing/2014/main" id="{ED337041-B8F0-49E9-8988-86E76DDCD558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87" name="任意多边形: 形状 86">
                  <a:extLst>
                    <a:ext uri="{FF2B5EF4-FFF2-40B4-BE49-F238E27FC236}">
                      <a16:creationId xmlns:a16="http://schemas.microsoft.com/office/drawing/2014/main" id="{6FEC2882-110A-4EE8-A85C-2CBED8FA5A10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79" name="组合 78">
              <a:extLst>
                <a:ext uri="{FF2B5EF4-FFF2-40B4-BE49-F238E27FC236}">
                  <a16:creationId xmlns:a16="http://schemas.microsoft.com/office/drawing/2014/main" id="{6660F61D-78D8-4B38-A0A0-189B1E076B57}"/>
                </a:ext>
              </a:extLst>
            </p:cNvPr>
            <p:cNvGrpSpPr/>
            <p:nvPr/>
          </p:nvGrpSpPr>
          <p:grpSpPr>
            <a:xfrm rot="5400000">
              <a:off x="9700661" y="4366663"/>
              <a:ext cx="2213809" cy="2768866"/>
              <a:chOff x="6979920" y="-3"/>
              <a:chExt cx="5212080" cy="4124963"/>
            </a:xfrm>
          </p:grpSpPr>
          <p:sp>
            <p:nvSpPr>
              <p:cNvPr id="80" name="任意多边形: 形状 79">
                <a:extLst>
                  <a:ext uri="{FF2B5EF4-FFF2-40B4-BE49-F238E27FC236}">
                    <a16:creationId xmlns:a16="http://schemas.microsoft.com/office/drawing/2014/main" id="{048B3304-C0DF-4CC4-BC96-D5385F7DB349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81" name="组合 80">
                <a:extLst>
                  <a:ext uri="{FF2B5EF4-FFF2-40B4-BE49-F238E27FC236}">
                    <a16:creationId xmlns:a16="http://schemas.microsoft.com/office/drawing/2014/main" id="{C3596B38-B9EE-4EEE-964A-06E89CE51950}"/>
                  </a:ext>
                </a:extLst>
              </p:cNvPr>
              <p:cNvGrpSpPr/>
              <p:nvPr/>
            </p:nvGrpSpPr>
            <p:grpSpPr>
              <a:xfrm rot="10800000">
                <a:off x="7912529" y="-3"/>
                <a:ext cx="4268255" cy="3547577"/>
                <a:chOff x="76918" y="3698984"/>
                <a:chExt cx="3549391" cy="3237639"/>
              </a:xfrm>
            </p:grpSpPr>
            <p:sp>
              <p:nvSpPr>
                <p:cNvPr id="82" name="任意多边形: 形状 81">
                  <a:extLst>
                    <a:ext uri="{FF2B5EF4-FFF2-40B4-BE49-F238E27FC236}">
                      <a16:creationId xmlns:a16="http://schemas.microsoft.com/office/drawing/2014/main" id="{83B92280-83E8-4C67-91C7-357F4B512075}"/>
                    </a:ext>
                  </a:extLst>
                </p:cNvPr>
                <p:cNvSpPr/>
                <p:nvPr/>
              </p:nvSpPr>
              <p:spPr>
                <a:xfrm>
                  <a:off x="86245" y="3698984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83" name="任意多边形: 形状 82">
                  <a:extLst>
                    <a:ext uri="{FF2B5EF4-FFF2-40B4-BE49-F238E27FC236}">
                      <a16:creationId xmlns:a16="http://schemas.microsoft.com/office/drawing/2014/main" id="{8083BAE2-2DA1-4937-860A-A97BAA9DAAE2}"/>
                    </a:ext>
                  </a:extLst>
                </p:cNvPr>
                <p:cNvSpPr/>
                <p:nvPr/>
              </p:nvSpPr>
              <p:spPr>
                <a:xfrm>
                  <a:off x="76918" y="4442486"/>
                  <a:ext cx="2762771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  <p:grpSp>
        <p:nvGrpSpPr>
          <p:cNvPr id="97" name="组合 96">
            <a:extLst>
              <a:ext uri="{FF2B5EF4-FFF2-40B4-BE49-F238E27FC236}">
                <a16:creationId xmlns:a16="http://schemas.microsoft.com/office/drawing/2014/main" id="{6860A972-A4FA-408F-9DC6-96009123FFC8}"/>
              </a:ext>
            </a:extLst>
          </p:cNvPr>
          <p:cNvGrpSpPr/>
          <p:nvPr/>
        </p:nvGrpSpPr>
        <p:grpSpPr>
          <a:xfrm>
            <a:off x="4110043" y="484279"/>
            <a:ext cx="4084620" cy="584318"/>
            <a:chOff x="3845667" y="322733"/>
            <a:chExt cx="4500665" cy="794657"/>
          </a:xfrm>
        </p:grpSpPr>
        <p:sp>
          <p:nvSpPr>
            <p:cNvPr id="98" name="矩形 97">
              <a:extLst>
                <a:ext uri="{FF2B5EF4-FFF2-40B4-BE49-F238E27FC236}">
                  <a16:creationId xmlns:a16="http://schemas.microsoft.com/office/drawing/2014/main" id="{CCBD551F-50D9-450C-8ACB-68EBBEF17CB1}"/>
                </a:ext>
              </a:extLst>
            </p:cNvPr>
            <p:cNvSpPr/>
            <p:nvPr/>
          </p:nvSpPr>
          <p:spPr>
            <a:xfrm>
              <a:off x="3845667" y="322733"/>
              <a:ext cx="4500665" cy="794657"/>
            </a:xfrm>
            <a:prstGeom prst="rect">
              <a:avLst/>
            </a:prstGeom>
            <a:solidFill>
              <a:srgbClr val="FEFFC9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9" name="文本框 98">
              <a:extLst>
                <a:ext uri="{FF2B5EF4-FFF2-40B4-BE49-F238E27FC236}">
                  <a16:creationId xmlns:a16="http://schemas.microsoft.com/office/drawing/2014/main" id="{B3A160EF-00CA-40CB-B558-4AC02A3C114B}"/>
                </a:ext>
              </a:extLst>
            </p:cNvPr>
            <p:cNvSpPr txBox="1"/>
            <p:nvPr/>
          </p:nvSpPr>
          <p:spPr>
            <a:xfrm>
              <a:off x="4103846" y="418098"/>
              <a:ext cx="4017688" cy="517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此处输入标题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448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reveal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7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5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5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25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图: 接点 12">
            <a:extLst>
              <a:ext uri="{FF2B5EF4-FFF2-40B4-BE49-F238E27FC236}">
                <a16:creationId xmlns:a16="http://schemas.microsoft.com/office/drawing/2014/main" id="{57A9D55A-86D5-48D7-B67F-BBE3BF350071}"/>
              </a:ext>
            </a:extLst>
          </p:cNvPr>
          <p:cNvSpPr/>
          <p:nvPr/>
        </p:nvSpPr>
        <p:spPr>
          <a:xfrm>
            <a:off x="10135478" y="632070"/>
            <a:ext cx="1778915" cy="1747856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3" name="流程图: 接点 42">
            <a:extLst>
              <a:ext uri="{FF2B5EF4-FFF2-40B4-BE49-F238E27FC236}">
                <a16:creationId xmlns:a16="http://schemas.microsoft.com/office/drawing/2014/main" id="{166B8F18-859B-4D78-BAA4-2D553B52DA59}"/>
              </a:ext>
            </a:extLst>
          </p:cNvPr>
          <p:cNvSpPr/>
          <p:nvPr/>
        </p:nvSpPr>
        <p:spPr>
          <a:xfrm>
            <a:off x="7587739" y="4254662"/>
            <a:ext cx="1778915" cy="1747856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6" name="流程图: 接点 45">
            <a:extLst>
              <a:ext uri="{FF2B5EF4-FFF2-40B4-BE49-F238E27FC236}">
                <a16:creationId xmlns:a16="http://schemas.microsoft.com/office/drawing/2014/main" id="{2140966E-FC21-4BF8-8E93-527A69391F57}"/>
              </a:ext>
            </a:extLst>
          </p:cNvPr>
          <p:cNvSpPr/>
          <p:nvPr/>
        </p:nvSpPr>
        <p:spPr>
          <a:xfrm>
            <a:off x="9366654" y="2596643"/>
            <a:ext cx="1778915" cy="1747856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366D8928-02F5-49E4-BF8B-06D0523638CC}"/>
              </a:ext>
            </a:extLst>
          </p:cNvPr>
          <p:cNvGrpSpPr/>
          <p:nvPr/>
        </p:nvGrpSpPr>
        <p:grpSpPr>
          <a:xfrm rot="5400000">
            <a:off x="7532219" y="2198221"/>
            <a:ext cx="4279132" cy="5040428"/>
            <a:chOff x="6979920" y="-2"/>
            <a:chExt cx="5212080" cy="4124962"/>
          </a:xfrm>
        </p:grpSpPr>
        <p:sp>
          <p:nvSpPr>
            <p:cNvPr id="3" name="任意多边形: 形状 2">
              <a:extLst>
                <a:ext uri="{FF2B5EF4-FFF2-40B4-BE49-F238E27FC236}">
                  <a16:creationId xmlns:a16="http://schemas.microsoft.com/office/drawing/2014/main" id="{3CE96ACC-C87E-485B-A498-18574A499FCC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DF92D51D-9D4B-4324-B26D-469D6742849E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5" name="任意多边形: 形状 4">
                <a:extLst>
                  <a:ext uri="{FF2B5EF4-FFF2-40B4-BE49-F238E27FC236}">
                    <a16:creationId xmlns:a16="http://schemas.microsoft.com/office/drawing/2014/main" id="{13E46CED-E164-4121-8E77-DA17B8112139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6" name="任意多边形: 形状 5">
                <a:extLst>
                  <a:ext uri="{FF2B5EF4-FFF2-40B4-BE49-F238E27FC236}">
                    <a16:creationId xmlns:a16="http://schemas.microsoft.com/office/drawing/2014/main" id="{2351B74E-7552-435C-ABDC-92D147037468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2E7FB9A5-7F7C-4FD4-A825-1672A4EEA074}"/>
              </a:ext>
            </a:extLst>
          </p:cNvPr>
          <p:cNvGrpSpPr/>
          <p:nvPr/>
        </p:nvGrpSpPr>
        <p:grpSpPr>
          <a:xfrm rot="16200000">
            <a:off x="176440" y="-177802"/>
            <a:ext cx="2428691" cy="2784295"/>
            <a:chOff x="6979920" y="-2"/>
            <a:chExt cx="5212080" cy="4124962"/>
          </a:xfrm>
        </p:grpSpPr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2001CCC6-3059-4134-BF8F-29DDA524418A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363C483E-DE0F-42B1-B929-F9763A956A05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5BC0D5FF-3F08-4C17-9589-4EAFD1C66C7A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1" name="任意多边形: 形状 10">
                <a:extLst>
                  <a:ext uri="{FF2B5EF4-FFF2-40B4-BE49-F238E27FC236}">
                    <a16:creationId xmlns:a16="http://schemas.microsoft.com/office/drawing/2014/main" id="{7E9C3312-C646-4B8A-A2E8-23CCDB6E403F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9285A4D5-C4E9-428F-AD1F-CA7E89F5077D}"/>
              </a:ext>
            </a:extLst>
          </p:cNvPr>
          <p:cNvGrpSpPr/>
          <p:nvPr/>
        </p:nvGrpSpPr>
        <p:grpSpPr>
          <a:xfrm>
            <a:off x="848892" y="1117866"/>
            <a:ext cx="7071525" cy="3050670"/>
            <a:chOff x="-624712" y="1943370"/>
            <a:chExt cx="6420319" cy="1315563"/>
          </a:xfrm>
        </p:grpSpPr>
        <p:sp>
          <p:nvSpPr>
            <p:cNvPr id="26" name="文本框 46">
              <a:extLst>
                <a:ext uri="{FF2B5EF4-FFF2-40B4-BE49-F238E27FC236}">
                  <a16:creationId xmlns:a16="http://schemas.microsoft.com/office/drawing/2014/main" id="{B3934A24-F558-4C68-8421-A5EAAE0B70F6}"/>
                </a:ext>
              </a:extLst>
            </p:cNvPr>
            <p:cNvSpPr txBox="1"/>
            <p:nvPr/>
          </p:nvSpPr>
          <p:spPr>
            <a:xfrm>
              <a:off x="-624712" y="2225259"/>
              <a:ext cx="6420319" cy="1033674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Autofit/>
            </a:bodyPr>
            <a:lstStyle/>
            <a:p>
              <a:pPr defTabSz="1219140">
                <a:lnSpc>
                  <a:spcPct val="150000"/>
                </a:lnSpc>
                <a:spcBef>
                  <a:spcPct val="0"/>
                </a:spcBef>
                <a:defRPr/>
              </a:pP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请在此处添加具体内容，请言简意赅，简单说明即可，不必繁琐。</a:t>
              </a:r>
              <a:endPara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1219140">
                <a:lnSpc>
                  <a:spcPct val="150000"/>
                </a:lnSpc>
                <a:spcBef>
                  <a:spcPct val="0"/>
                </a:spcBef>
                <a:defRPr/>
              </a:pP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请在此处添加具体内容，请言简意赅，简单说明即可，不必繁琐。</a:t>
              </a:r>
              <a:endPara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1219140">
                <a:lnSpc>
                  <a:spcPct val="150000"/>
                </a:lnSpc>
                <a:spcBef>
                  <a:spcPct val="0"/>
                </a:spcBef>
                <a:defRPr/>
              </a:pP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请在此处添加具体内容，请言简意赅，简单说明即可，不必繁琐。</a:t>
              </a:r>
              <a:endPara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1219140">
                <a:lnSpc>
                  <a:spcPct val="150000"/>
                </a:lnSpc>
                <a:spcBef>
                  <a:spcPct val="0"/>
                </a:spcBef>
                <a:defRPr/>
              </a:pP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请在此处添加具体内容，请言简意赅，简单说明即可，不必繁琐。</a:t>
              </a:r>
              <a:endPara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1219140">
                <a:lnSpc>
                  <a:spcPct val="150000"/>
                </a:lnSpc>
                <a:spcBef>
                  <a:spcPct val="0"/>
                </a:spcBef>
                <a:defRPr/>
              </a:pP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请在此处添加具体内容，请言简意赅，简单说明即可，不必繁琐。</a:t>
              </a:r>
              <a:endPara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505BDCFC-1E8A-411E-85A0-2B86C740D3B7}"/>
                </a:ext>
              </a:extLst>
            </p:cNvPr>
            <p:cNvSpPr/>
            <p:nvPr/>
          </p:nvSpPr>
          <p:spPr>
            <a:xfrm>
              <a:off x="737190" y="1943370"/>
              <a:ext cx="3288629" cy="306375"/>
            </a:xfrm>
            <a:prstGeom prst="rect">
              <a:avLst/>
            </a:prstGeom>
          </p:spPr>
          <p:txBody>
            <a:bodyPr wrap="none" lIns="0" tIns="0" rIns="0" bIns="0" anchor="ctr">
              <a:normAutofit/>
            </a:bodyPr>
            <a:lstStyle/>
            <a:p>
              <a:pPr algn="ctr" defTabSz="1219140">
                <a:spcBef>
                  <a:spcPct val="0"/>
                </a:spcBef>
                <a:defRPr/>
              </a:pPr>
              <a:r>
                <a:rPr lang="zh-CN" altLang="en-US" sz="2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标题文本预设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711D470A-C661-4E63-AEEB-7449D52B236B}"/>
              </a:ext>
            </a:extLst>
          </p:cNvPr>
          <p:cNvGrpSpPr/>
          <p:nvPr/>
        </p:nvGrpSpPr>
        <p:grpSpPr>
          <a:xfrm>
            <a:off x="10256112" y="1101396"/>
            <a:ext cx="1506008" cy="987390"/>
            <a:chOff x="251866" y="1988839"/>
            <a:chExt cx="3288629" cy="868689"/>
          </a:xfrm>
        </p:grpSpPr>
        <p:sp>
          <p:nvSpPr>
            <p:cNvPr id="32" name="文本框 49">
              <a:extLst>
                <a:ext uri="{FF2B5EF4-FFF2-40B4-BE49-F238E27FC236}">
                  <a16:creationId xmlns:a16="http://schemas.microsoft.com/office/drawing/2014/main" id="{5489A70C-5D53-4F00-B054-E21DB09E58DF}"/>
                </a:ext>
              </a:extLst>
            </p:cNvPr>
            <p:cNvSpPr txBox="1"/>
            <p:nvPr/>
          </p:nvSpPr>
          <p:spPr>
            <a:xfrm>
              <a:off x="841582" y="2379897"/>
              <a:ext cx="2647500" cy="477631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rmAutofit fontScale="77500" lnSpcReduction="20000"/>
            </a:bodyPr>
            <a:lstStyle/>
            <a:p>
              <a:pPr defTabSz="121914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67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此部分内容作为文字排版占位显示</a:t>
              </a:r>
              <a:br>
                <a:rPr lang="zh-CN" altLang="en-US" sz="1467" dirty="0">
                  <a:latin typeface="微软雅黑" panose="020B0503020204020204" pitchFamily="34" charset="-122"/>
                  <a:ea typeface="微软雅黑" panose="020B0503020204020204" pitchFamily="34" charset="-122"/>
                </a:rPr>
              </a:br>
              <a:endParaRPr lang="zh-CN" altLang="en-US" sz="1467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85BE02FE-A9F3-4C9C-AA1B-B7F59C15C3F0}"/>
                </a:ext>
              </a:extLst>
            </p:cNvPr>
            <p:cNvSpPr/>
            <p:nvPr/>
          </p:nvSpPr>
          <p:spPr>
            <a:xfrm>
              <a:off x="251866" y="1988839"/>
              <a:ext cx="3288629" cy="306375"/>
            </a:xfrm>
            <a:prstGeom prst="rect">
              <a:avLst/>
            </a:prstGeom>
          </p:spPr>
          <p:txBody>
            <a:bodyPr wrap="none" lIns="0" tIns="0" rIns="0" bIns="0" anchor="ctr">
              <a:normAutofit/>
            </a:bodyPr>
            <a:lstStyle/>
            <a:p>
              <a:pPr algn="ctr" defTabSz="1219140">
                <a:spcBef>
                  <a:spcPct val="0"/>
                </a:spcBef>
                <a:defRPr/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输入文本</a:t>
              </a:r>
            </a:p>
          </p:txBody>
        </p:sp>
      </p:grpSp>
      <p:sp>
        <p:nvSpPr>
          <p:cNvPr id="44" name="流程图: 接点 43">
            <a:extLst>
              <a:ext uri="{FF2B5EF4-FFF2-40B4-BE49-F238E27FC236}">
                <a16:creationId xmlns:a16="http://schemas.microsoft.com/office/drawing/2014/main" id="{A764E580-0DAC-4632-B542-B915A0570551}"/>
              </a:ext>
            </a:extLst>
          </p:cNvPr>
          <p:cNvSpPr/>
          <p:nvPr/>
        </p:nvSpPr>
        <p:spPr>
          <a:xfrm>
            <a:off x="2622730" y="5030667"/>
            <a:ext cx="1778915" cy="1747856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5" name="流程图: 接点 44">
            <a:extLst>
              <a:ext uri="{FF2B5EF4-FFF2-40B4-BE49-F238E27FC236}">
                <a16:creationId xmlns:a16="http://schemas.microsoft.com/office/drawing/2014/main" id="{8D298214-D976-45E7-B460-0E23FB11A257}"/>
              </a:ext>
            </a:extLst>
          </p:cNvPr>
          <p:cNvSpPr/>
          <p:nvPr/>
        </p:nvSpPr>
        <p:spPr>
          <a:xfrm>
            <a:off x="5258657" y="4860159"/>
            <a:ext cx="1778915" cy="1747856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518AACC3-CD11-4EDF-ABF4-E523D625B42F}"/>
              </a:ext>
            </a:extLst>
          </p:cNvPr>
          <p:cNvGrpSpPr/>
          <p:nvPr/>
        </p:nvGrpSpPr>
        <p:grpSpPr>
          <a:xfrm>
            <a:off x="7697467" y="4682428"/>
            <a:ext cx="1506008" cy="1064966"/>
            <a:chOff x="251866" y="1988839"/>
            <a:chExt cx="3288629" cy="936939"/>
          </a:xfrm>
        </p:grpSpPr>
        <p:sp>
          <p:nvSpPr>
            <p:cNvPr id="38" name="文本框 49">
              <a:extLst>
                <a:ext uri="{FF2B5EF4-FFF2-40B4-BE49-F238E27FC236}">
                  <a16:creationId xmlns:a16="http://schemas.microsoft.com/office/drawing/2014/main" id="{4C58E40D-6D93-4077-8CC1-3656622CAF6B}"/>
                </a:ext>
              </a:extLst>
            </p:cNvPr>
            <p:cNvSpPr txBox="1"/>
            <p:nvPr/>
          </p:nvSpPr>
          <p:spPr>
            <a:xfrm>
              <a:off x="738716" y="2448147"/>
              <a:ext cx="2623408" cy="477631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rmAutofit fontScale="77500" lnSpcReduction="20000"/>
            </a:bodyPr>
            <a:lstStyle/>
            <a:p>
              <a:pPr defTabSz="121914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67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此部分内容作为文字排版占位显示</a:t>
              </a:r>
              <a:br>
                <a:rPr lang="zh-CN" altLang="en-US" sz="1467" dirty="0">
                  <a:latin typeface="微软雅黑" panose="020B0503020204020204" pitchFamily="34" charset="-122"/>
                  <a:ea typeface="微软雅黑" panose="020B0503020204020204" pitchFamily="34" charset="-122"/>
                </a:rPr>
              </a:br>
              <a:endParaRPr lang="zh-CN" altLang="en-US" sz="1467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3C4FC715-07D0-4F32-87D0-3802A9C0C92F}"/>
                </a:ext>
              </a:extLst>
            </p:cNvPr>
            <p:cNvSpPr/>
            <p:nvPr/>
          </p:nvSpPr>
          <p:spPr>
            <a:xfrm>
              <a:off x="251866" y="1988839"/>
              <a:ext cx="3288629" cy="306375"/>
            </a:xfrm>
            <a:prstGeom prst="rect">
              <a:avLst/>
            </a:prstGeom>
          </p:spPr>
          <p:txBody>
            <a:bodyPr wrap="none" lIns="0" tIns="0" rIns="0" bIns="0" anchor="ctr">
              <a:normAutofit/>
            </a:bodyPr>
            <a:lstStyle/>
            <a:p>
              <a:pPr algn="ctr" defTabSz="1219140">
                <a:spcBef>
                  <a:spcPct val="0"/>
                </a:spcBef>
                <a:defRPr/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输入文本</a:t>
              </a: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1C4577C0-FB7F-4839-A1AA-4F32470CE0A8}"/>
              </a:ext>
            </a:extLst>
          </p:cNvPr>
          <p:cNvGrpSpPr/>
          <p:nvPr/>
        </p:nvGrpSpPr>
        <p:grpSpPr>
          <a:xfrm>
            <a:off x="9531329" y="2982735"/>
            <a:ext cx="1506008" cy="1071151"/>
            <a:chOff x="401111" y="2021685"/>
            <a:chExt cx="3288629" cy="942380"/>
          </a:xfrm>
        </p:grpSpPr>
        <p:sp>
          <p:nvSpPr>
            <p:cNvPr id="41" name="文本框 49">
              <a:extLst>
                <a:ext uri="{FF2B5EF4-FFF2-40B4-BE49-F238E27FC236}">
                  <a16:creationId xmlns:a16="http://schemas.microsoft.com/office/drawing/2014/main" id="{4EBF1591-8A99-461C-9377-C26D4EAA2F47}"/>
                </a:ext>
              </a:extLst>
            </p:cNvPr>
            <p:cNvSpPr txBox="1"/>
            <p:nvPr/>
          </p:nvSpPr>
          <p:spPr>
            <a:xfrm>
              <a:off x="902583" y="2486434"/>
              <a:ext cx="2721662" cy="477631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rmAutofit fontScale="77500" lnSpcReduction="20000"/>
            </a:bodyPr>
            <a:lstStyle/>
            <a:p>
              <a:pPr defTabSz="121914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67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此部分内容作为文字排版占位显示</a:t>
              </a:r>
              <a:br>
                <a:rPr lang="zh-CN" altLang="en-US" sz="1467" dirty="0">
                  <a:latin typeface="微软雅黑" panose="020B0503020204020204" pitchFamily="34" charset="-122"/>
                  <a:ea typeface="微软雅黑" panose="020B0503020204020204" pitchFamily="34" charset="-122"/>
                </a:rPr>
              </a:br>
              <a:endParaRPr lang="zh-CN" altLang="en-US" sz="1467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7F15281D-BD39-40F8-B80B-1015079301FD}"/>
                </a:ext>
              </a:extLst>
            </p:cNvPr>
            <p:cNvSpPr/>
            <p:nvPr/>
          </p:nvSpPr>
          <p:spPr>
            <a:xfrm>
              <a:off x="401111" y="2021685"/>
              <a:ext cx="3288629" cy="306375"/>
            </a:xfrm>
            <a:prstGeom prst="rect">
              <a:avLst/>
            </a:prstGeom>
          </p:spPr>
          <p:txBody>
            <a:bodyPr wrap="none" lIns="0" tIns="0" rIns="0" bIns="0" anchor="ctr">
              <a:normAutofit/>
            </a:bodyPr>
            <a:lstStyle/>
            <a:p>
              <a:pPr algn="ctr" defTabSz="1219140">
                <a:spcBef>
                  <a:spcPct val="0"/>
                </a:spcBef>
                <a:defRPr/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输入文本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4E3A77C1-635E-4222-9A01-F7E45536DA4F}"/>
              </a:ext>
            </a:extLst>
          </p:cNvPr>
          <p:cNvGrpSpPr/>
          <p:nvPr/>
        </p:nvGrpSpPr>
        <p:grpSpPr>
          <a:xfrm>
            <a:off x="2757736" y="5520699"/>
            <a:ext cx="1506008" cy="966324"/>
            <a:chOff x="251866" y="1988839"/>
            <a:chExt cx="3288629" cy="850155"/>
          </a:xfrm>
        </p:grpSpPr>
        <p:sp>
          <p:nvSpPr>
            <p:cNvPr id="35" name="文本框 49">
              <a:extLst>
                <a:ext uri="{FF2B5EF4-FFF2-40B4-BE49-F238E27FC236}">
                  <a16:creationId xmlns:a16="http://schemas.microsoft.com/office/drawing/2014/main" id="{27F226D9-8B0A-433F-8033-F5AEB36E2222}"/>
                </a:ext>
              </a:extLst>
            </p:cNvPr>
            <p:cNvSpPr txBox="1"/>
            <p:nvPr/>
          </p:nvSpPr>
          <p:spPr>
            <a:xfrm>
              <a:off x="719535" y="2361363"/>
              <a:ext cx="2566844" cy="477631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rmAutofit fontScale="77500" lnSpcReduction="20000"/>
            </a:bodyPr>
            <a:lstStyle/>
            <a:p>
              <a:pPr defTabSz="121914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67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此部分内容作为文字排版占位显示</a:t>
              </a:r>
              <a:br>
                <a:rPr lang="zh-CN" altLang="en-US" sz="1467" dirty="0">
                  <a:latin typeface="微软雅黑" panose="020B0503020204020204" pitchFamily="34" charset="-122"/>
                  <a:ea typeface="微软雅黑" panose="020B0503020204020204" pitchFamily="34" charset="-122"/>
                </a:rPr>
              </a:br>
              <a:endParaRPr lang="zh-CN" altLang="en-US" sz="1467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D32D8638-E156-4536-B17C-F194640599D9}"/>
                </a:ext>
              </a:extLst>
            </p:cNvPr>
            <p:cNvSpPr/>
            <p:nvPr/>
          </p:nvSpPr>
          <p:spPr>
            <a:xfrm>
              <a:off x="251866" y="1988839"/>
              <a:ext cx="3288629" cy="306375"/>
            </a:xfrm>
            <a:prstGeom prst="rect">
              <a:avLst/>
            </a:prstGeom>
          </p:spPr>
          <p:txBody>
            <a:bodyPr wrap="none" lIns="0" tIns="0" rIns="0" bIns="0" anchor="ctr">
              <a:normAutofit/>
            </a:bodyPr>
            <a:lstStyle/>
            <a:p>
              <a:pPr algn="ctr" defTabSz="1219140">
                <a:spcBef>
                  <a:spcPct val="0"/>
                </a:spcBef>
                <a:defRPr/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输入文本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5F8BB52A-8A13-4170-B333-1A8B59FBC32B}"/>
              </a:ext>
            </a:extLst>
          </p:cNvPr>
          <p:cNvGrpSpPr/>
          <p:nvPr/>
        </p:nvGrpSpPr>
        <p:grpSpPr>
          <a:xfrm>
            <a:off x="5314672" y="5315713"/>
            <a:ext cx="1618815" cy="1106450"/>
            <a:chOff x="251866" y="1988839"/>
            <a:chExt cx="3288629" cy="865476"/>
          </a:xfrm>
        </p:grpSpPr>
        <p:sp>
          <p:nvSpPr>
            <p:cNvPr id="29" name="文本框 49">
              <a:extLst>
                <a:ext uri="{FF2B5EF4-FFF2-40B4-BE49-F238E27FC236}">
                  <a16:creationId xmlns:a16="http://schemas.microsoft.com/office/drawing/2014/main" id="{56ECCC3D-8288-4AB0-8592-3822B9F8F651}"/>
                </a:ext>
              </a:extLst>
            </p:cNvPr>
            <p:cNvSpPr txBox="1"/>
            <p:nvPr/>
          </p:nvSpPr>
          <p:spPr>
            <a:xfrm>
              <a:off x="929744" y="2363591"/>
              <a:ext cx="2365180" cy="490724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rmAutofit fontScale="77500" lnSpcReduction="20000"/>
            </a:bodyPr>
            <a:lstStyle/>
            <a:p>
              <a:pPr defTabSz="121914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67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此部分内容作为文字排版占位显示</a:t>
              </a:r>
              <a:br>
                <a:rPr lang="zh-CN" altLang="en-US" sz="1467" dirty="0">
                  <a:latin typeface="微软雅黑" panose="020B0503020204020204" pitchFamily="34" charset="-122"/>
                  <a:ea typeface="微软雅黑" panose="020B0503020204020204" pitchFamily="34" charset="-122"/>
                </a:rPr>
              </a:br>
              <a:endParaRPr lang="zh-CN" altLang="en-US" sz="1467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33DEADD8-BF4A-42B9-A179-B2A2944DC062}"/>
                </a:ext>
              </a:extLst>
            </p:cNvPr>
            <p:cNvSpPr/>
            <p:nvPr/>
          </p:nvSpPr>
          <p:spPr>
            <a:xfrm>
              <a:off x="251866" y="1988839"/>
              <a:ext cx="3288629" cy="306375"/>
            </a:xfrm>
            <a:prstGeom prst="rect">
              <a:avLst/>
            </a:prstGeom>
          </p:spPr>
          <p:txBody>
            <a:bodyPr wrap="none" lIns="0" tIns="0" rIns="0" bIns="0" anchor="ctr">
              <a:normAutofit/>
            </a:bodyPr>
            <a:lstStyle/>
            <a:p>
              <a:pPr algn="ctr" defTabSz="1219140">
                <a:spcBef>
                  <a:spcPct val="0"/>
                </a:spcBef>
                <a:defRPr/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输入文本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9398838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3" grpId="0" animBg="1"/>
      <p:bldP spid="46" grpId="0" animBg="1"/>
      <p:bldP spid="44" grpId="0" animBg="1"/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>
            <a:extLst>
              <a:ext uri="{FF2B5EF4-FFF2-40B4-BE49-F238E27FC236}">
                <a16:creationId xmlns:a16="http://schemas.microsoft.com/office/drawing/2014/main" id="{5FC4D238-F405-4B92-8DCA-AD99DB4E0DB0}"/>
              </a:ext>
            </a:extLst>
          </p:cNvPr>
          <p:cNvGrpSpPr/>
          <p:nvPr/>
        </p:nvGrpSpPr>
        <p:grpSpPr>
          <a:xfrm>
            <a:off x="6095113" y="2243243"/>
            <a:ext cx="1089697" cy="331440"/>
            <a:chOff x="7528087" y="2680840"/>
            <a:chExt cx="2803259" cy="316190"/>
          </a:xfrm>
        </p:grpSpPr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F89DB54B-F63E-43E3-8A85-A2C116E1EB3E}"/>
                </a:ext>
              </a:extLst>
            </p:cNvPr>
            <p:cNvCxnSpPr/>
            <p:nvPr/>
          </p:nvCxnSpPr>
          <p:spPr>
            <a:xfrm flipV="1">
              <a:off x="7528087" y="2680840"/>
              <a:ext cx="497966" cy="31619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id="{F0C92787-B0E1-428F-83B7-AF0BB5766ED7}"/>
                </a:ext>
              </a:extLst>
            </p:cNvPr>
            <p:cNvCxnSpPr/>
            <p:nvPr/>
          </p:nvCxnSpPr>
          <p:spPr>
            <a:xfrm>
              <a:off x="8026053" y="2680840"/>
              <a:ext cx="230529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42F08536-4376-4E4F-9516-3BC57D8FBAB8}"/>
              </a:ext>
            </a:extLst>
          </p:cNvPr>
          <p:cNvGrpSpPr/>
          <p:nvPr/>
        </p:nvGrpSpPr>
        <p:grpSpPr>
          <a:xfrm flipH="1" flipV="1">
            <a:off x="3397749" y="4491356"/>
            <a:ext cx="1089697" cy="331440"/>
            <a:chOff x="7528087" y="2680840"/>
            <a:chExt cx="2803259" cy="316190"/>
          </a:xfrm>
        </p:grpSpPr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D75A133C-493F-4595-8EBB-ECC7DEA952CB}"/>
                </a:ext>
              </a:extLst>
            </p:cNvPr>
            <p:cNvCxnSpPr/>
            <p:nvPr/>
          </p:nvCxnSpPr>
          <p:spPr>
            <a:xfrm flipV="1">
              <a:off x="7528087" y="2680840"/>
              <a:ext cx="497966" cy="31619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F8560004-6A4C-4E08-85F1-8B9B9D7601F3}"/>
                </a:ext>
              </a:extLst>
            </p:cNvPr>
            <p:cNvCxnSpPr/>
            <p:nvPr/>
          </p:nvCxnSpPr>
          <p:spPr>
            <a:xfrm>
              <a:off x="8026053" y="2680840"/>
              <a:ext cx="230529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B9A1CD2C-128E-434A-8D15-9E2024146B42}"/>
              </a:ext>
            </a:extLst>
          </p:cNvPr>
          <p:cNvGrpSpPr/>
          <p:nvPr/>
        </p:nvGrpSpPr>
        <p:grpSpPr>
          <a:xfrm flipV="1">
            <a:off x="7156989" y="4708271"/>
            <a:ext cx="1089697" cy="331440"/>
            <a:chOff x="7528087" y="2680840"/>
            <a:chExt cx="2803259" cy="316190"/>
          </a:xfrm>
        </p:grpSpPr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id="{E8190438-42BE-44A2-BB0C-0DD9FD21512B}"/>
                </a:ext>
              </a:extLst>
            </p:cNvPr>
            <p:cNvCxnSpPr/>
            <p:nvPr/>
          </p:nvCxnSpPr>
          <p:spPr>
            <a:xfrm flipV="1">
              <a:off x="7528087" y="2680840"/>
              <a:ext cx="497966" cy="31619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DC65E899-4FB7-4489-8F68-B0CAA2EA10AF}"/>
                </a:ext>
              </a:extLst>
            </p:cNvPr>
            <p:cNvCxnSpPr/>
            <p:nvPr/>
          </p:nvCxnSpPr>
          <p:spPr>
            <a:xfrm>
              <a:off x="8026053" y="2680840"/>
              <a:ext cx="2305293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ED8294FE-099A-49D9-AAB6-D08528C32CE2}"/>
              </a:ext>
            </a:extLst>
          </p:cNvPr>
          <p:cNvGrpSpPr/>
          <p:nvPr/>
        </p:nvGrpSpPr>
        <p:grpSpPr>
          <a:xfrm>
            <a:off x="8389143" y="4737956"/>
            <a:ext cx="2926121" cy="918467"/>
            <a:chOff x="224738" y="1988839"/>
            <a:chExt cx="3407478" cy="918467"/>
          </a:xfrm>
        </p:grpSpPr>
        <p:sp>
          <p:nvSpPr>
            <p:cNvPr id="32" name="文本框 43">
              <a:extLst>
                <a:ext uri="{FF2B5EF4-FFF2-40B4-BE49-F238E27FC236}">
                  <a16:creationId xmlns:a16="http://schemas.microsoft.com/office/drawing/2014/main" id="{612C85FE-DE94-44D7-8EE5-49D0C7BD2595}"/>
                </a:ext>
              </a:extLst>
            </p:cNvPr>
            <p:cNvSpPr txBox="1"/>
            <p:nvPr/>
          </p:nvSpPr>
          <p:spPr>
            <a:xfrm>
              <a:off x="224738" y="2429675"/>
              <a:ext cx="3407478" cy="477631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Autofit/>
            </a:bodyPr>
            <a:lstStyle/>
            <a:p>
              <a:pPr defTabSz="121914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请在此处添加具体内容，尽量言简意赅，简单说明意思即可，不必繁琐。</a:t>
              </a: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95ED08E1-60BE-4D3F-B42C-9A45B20BF2F8}"/>
                </a:ext>
              </a:extLst>
            </p:cNvPr>
            <p:cNvSpPr/>
            <p:nvPr/>
          </p:nvSpPr>
          <p:spPr>
            <a:xfrm>
              <a:off x="251866" y="1988839"/>
              <a:ext cx="3288629" cy="306375"/>
            </a:xfrm>
            <a:prstGeom prst="rect">
              <a:avLst/>
            </a:prstGeom>
          </p:spPr>
          <p:txBody>
            <a:bodyPr wrap="none" lIns="0" tIns="0" rIns="0" bIns="0" anchor="ctr">
              <a:normAutofit fontScale="92500" lnSpcReduction="10000"/>
            </a:bodyPr>
            <a:lstStyle/>
            <a:p>
              <a:pPr defTabSz="1219140">
                <a:spcBef>
                  <a:spcPct val="0"/>
                </a:spcBef>
                <a:defRPr/>
              </a:pP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标题文本预设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A7C0F2E9-46B9-4A1E-956B-A9F4AA8FC55E}"/>
              </a:ext>
            </a:extLst>
          </p:cNvPr>
          <p:cNvGrpSpPr/>
          <p:nvPr/>
        </p:nvGrpSpPr>
        <p:grpSpPr>
          <a:xfrm>
            <a:off x="401261" y="4710133"/>
            <a:ext cx="3221356" cy="921735"/>
            <a:chOff x="251866" y="1988839"/>
            <a:chExt cx="3790160" cy="921735"/>
          </a:xfrm>
        </p:grpSpPr>
        <p:sp>
          <p:nvSpPr>
            <p:cNvPr id="30" name="文本框 46">
              <a:extLst>
                <a:ext uri="{FF2B5EF4-FFF2-40B4-BE49-F238E27FC236}">
                  <a16:creationId xmlns:a16="http://schemas.microsoft.com/office/drawing/2014/main" id="{5B67BB5A-EACD-4A46-9DBA-5C7E9A060C47}"/>
                </a:ext>
              </a:extLst>
            </p:cNvPr>
            <p:cNvSpPr txBox="1"/>
            <p:nvPr/>
          </p:nvSpPr>
          <p:spPr>
            <a:xfrm>
              <a:off x="563925" y="2432943"/>
              <a:ext cx="3478101" cy="477631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Autofit/>
            </a:bodyPr>
            <a:lstStyle/>
            <a:p>
              <a:pPr algn="r" defTabSz="121914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请在此处添加具体内容，尽量言简意赅，简单说明意思即可，不必繁琐。</a:t>
              </a: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27D96959-CD34-4879-B6D0-E239723BCE80}"/>
                </a:ext>
              </a:extLst>
            </p:cNvPr>
            <p:cNvSpPr/>
            <p:nvPr/>
          </p:nvSpPr>
          <p:spPr>
            <a:xfrm>
              <a:off x="251866" y="1988839"/>
              <a:ext cx="3288629" cy="306375"/>
            </a:xfrm>
            <a:prstGeom prst="rect">
              <a:avLst/>
            </a:prstGeom>
          </p:spPr>
          <p:txBody>
            <a:bodyPr wrap="none" lIns="0" tIns="0" rIns="0" bIns="0" anchor="ctr">
              <a:normAutofit fontScale="92500" lnSpcReduction="10000"/>
            </a:bodyPr>
            <a:lstStyle/>
            <a:p>
              <a:pPr algn="r" defTabSz="1219140">
                <a:spcBef>
                  <a:spcPct val="0"/>
                </a:spcBef>
                <a:defRPr/>
              </a:pP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标题文本预设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94C6DCCC-0E5E-40DD-A0A8-497362FF3F93}"/>
              </a:ext>
            </a:extLst>
          </p:cNvPr>
          <p:cNvGrpSpPr/>
          <p:nvPr/>
        </p:nvGrpSpPr>
        <p:grpSpPr>
          <a:xfrm>
            <a:off x="7350561" y="1971041"/>
            <a:ext cx="3006989" cy="941312"/>
            <a:chOff x="219206" y="1988839"/>
            <a:chExt cx="3501650" cy="941312"/>
          </a:xfrm>
        </p:grpSpPr>
        <p:sp>
          <p:nvSpPr>
            <p:cNvPr id="28" name="文本框 49">
              <a:extLst>
                <a:ext uri="{FF2B5EF4-FFF2-40B4-BE49-F238E27FC236}">
                  <a16:creationId xmlns:a16="http://schemas.microsoft.com/office/drawing/2014/main" id="{39083431-A5F5-475E-9F17-D01C05C1D35C}"/>
                </a:ext>
              </a:extLst>
            </p:cNvPr>
            <p:cNvSpPr txBox="1"/>
            <p:nvPr/>
          </p:nvSpPr>
          <p:spPr>
            <a:xfrm>
              <a:off x="219206" y="2452520"/>
              <a:ext cx="3501650" cy="477631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Autofit/>
            </a:bodyPr>
            <a:lstStyle/>
            <a:p>
              <a:pPr defTabSz="121914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请在此处添加具体内容，尽量言简意赅，简单说明意思即可，不必繁琐。 </a:t>
              </a: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BFD534CB-1F25-405C-A9CC-D2510D825A7B}"/>
                </a:ext>
              </a:extLst>
            </p:cNvPr>
            <p:cNvSpPr/>
            <p:nvPr/>
          </p:nvSpPr>
          <p:spPr>
            <a:xfrm>
              <a:off x="251866" y="1988839"/>
              <a:ext cx="3288629" cy="306375"/>
            </a:xfrm>
            <a:prstGeom prst="rect">
              <a:avLst/>
            </a:prstGeom>
          </p:spPr>
          <p:txBody>
            <a:bodyPr wrap="none" lIns="0" tIns="0" rIns="0" bIns="0" anchor="ctr">
              <a:normAutofit fontScale="92500" lnSpcReduction="10000"/>
            </a:bodyPr>
            <a:lstStyle/>
            <a:p>
              <a:pPr defTabSz="1219140">
                <a:spcBef>
                  <a:spcPct val="0"/>
                </a:spcBef>
                <a:defRPr/>
              </a:pP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标题文本预设</a:t>
              </a: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A2F81C90-1ACA-48BD-AA0F-41513855E366}"/>
              </a:ext>
            </a:extLst>
          </p:cNvPr>
          <p:cNvGrpSpPr/>
          <p:nvPr/>
        </p:nvGrpSpPr>
        <p:grpSpPr>
          <a:xfrm>
            <a:off x="4680111" y="2371537"/>
            <a:ext cx="2324431" cy="1053483"/>
            <a:chOff x="3904345" y="1485670"/>
            <a:chExt cx="1326650" cy="584322"/>
          </a:xfrm>
        </p:grpSpPr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861830EF-BC12-42D5-ABCC-013FF3C53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4345" y="1622534"/>
              <a:ext cx="312284" cy="235517"/>
            </a:xfrm>
            <a:custGeom>
              <a:avLst/>
              <a:gdLst>
                <a:gd name="T0" fmla="*/ 0 w 93"/>
                <a:gd name="T1" fmla="*/ 64 h 70"/>
                <a:gd name="T2" fmla="*/ 65 w 93"/>
                <a:gd name="T3" fmla="*/ 0 h 70"/>
                <a:gd name="T4" fmla="*/ 93 w 93"/>
                <a:gd name="T5" fmla="*/ 7 h 70"/>
                <a:gd name="T6" fmla="*/ 0 w 93"/>
                <a:gd name="T7" fmla="*/ 70 h 70"/>
                <a:gd name="T8" fmla="*/ 0 w 93"/>
                <a:gd name="T9" fmla="*/ 6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70">
                  <a:moveTo>
                    <a:pt x="0" y="64"/>
                  </a:moveTo>
                  <a:cubicBezTo>
                    <a:pt x="0" y="29"/>
                    <a:pt x="29" y="0"/>
                    <a:pt x="65" y="0"/>
                  </a:cubicBezTo>
                  <a:cubicBezTo>
                    <a:pt x="75" y="0"/>
                    <a:pt x="84" y="2"/>
                    <a:pt x="93" y="7"/>
                  </a:cubicBezTo>
                  <a:cubicBezTo>
                    <a:pt x="93" y="7"/>
                    <a:pt x="26" y="43"/>
                    <a:pt x="0" y="70"/>
                  </a:cubicBezTo>
                  <a:cubicBezTo>
                    <a:pt x="0" y="70"/>
                    <a:pt x="0" y="66"/>
                    <a:pt x="0" y="64"/>
                  </a:cubicBezTo>
                  <a:close/>
                </a:path>
              </a:pathLst>
            </a:custGeom>
            <a:solidFill>
              <a:srgbClr val="506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0A10EE1F-30A2-419A-B5DA-6093A6FCB1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8711" y="1622534"/>
              <a:ext cx="312284" cy="235517"/>
            </a:xfrm>
            <a:custGeom>
              <a:avLst/>
              <a:gdLst>
                <a:gd name="T0" fmla="*/ 93 w 93"/>
                <a:gd name="T1" fmla="*/ 70 h 70"/>
                <a:gd name="T2" fmla="*/ 93 w 93"/>
                <a:gd name="T3" fmla="*/ 64 h 70"/>
                <a:gd name="T4" fmla="*/ 28 w 93"/>
                <a:gd name="T5" fmla="*/ 0 h 70"/>
                <a:gd name="T6" fmla="*/ 0 w 93"/>
                <a:gd name="T7" fmla="*/ 6 h 70"/>
                <a:gd name="T8" fmla="*/ 93 w 93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70">
                  <a:moveTo>
                    <a:pt x="93" y="70"/>
                  </a:moveTo>
                  <a:cubicBezTo>
                    <a:pt x="93" y="69"/>
                    <a:pt x="93" y="66"/>
                    <a:pt x="93" y="64"/>
                  </a:cubicBezTo>
                  <a:cubicBezTo>
                    <a:pt x="93" y="29"/>
                    <a:pt x="64" y="0"/>
                    <a:pt x="28" y="0"/>
                  </a:cubicBezTo>
                  <a:cubicBezTo>
                    <a:pt x="18" y="0"/>
                    <a:pt x="9" y="2"/>
                    <a:pt x="0" y="6"/>
                  </a:cubicBezTo>
                  <a:cubicBezTo>
                    <a:pt x="35" y="21"/>
                    <a:pt x="67" y="43"/>
                    <a:pt x="93" y="7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8AA90888-BD9C-40F9-8D6A-2BC12503B0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4345" y="1622534"/>
              <a:ext cx="312284" cy="235517"/>
            </a:xfrm>
            <a:custGeom>
              <a:avLst/>
              <a:gdLst>
                <a:gd name="T0" fmla="*/ 93 w 93"/>
                <a:gd name="T1" fmla="*/ 6 h 70"/>
                <a:gd name="T2" fmla="*/ 65 w 93"/>
                <a:gd name="T3" fmla="*/ 0 h 70"/>
                <a:gd name="T4" fmla="*/ 0 w 93"/>
                <a:gd name="T5" fmla="*/ 64 h 70"/>
                <a:gd name="T6" fmla="*/ 0 w 93"/>
                <a:gd name="T7" fmla="*/ 70 h 70"/>
                <a:gd name="T8" fmla="*/ 93 w 93"/>
                <a:gd name="T9" fmla="*/ 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70">
                  <a:moveTo>
                    <a:pt x="93" y="6"/>
                  </a:moveTo>
                  <a:cubicBezTo>
                    <a:pt x="84" y="2"/>
                    <a:pt x="75" y="0"/>
                    <a:pt x="65" y="0"/>
                  </a:cubicBezTo>
                  <a:cubicBezTo>
                    <a:pt x="29" y="0"/>
                    <a:pt x="0" y="29"/>
                    <a:pt x="0" y="64"/>
                  </a:cubicBezTo>
                  <a:cubicBezTo>
                    <a:pt x="0" y="66"/>
                    <a:pt x="0" y="69"/>
                    <a:pt x="0" y="70"/>
                  </a:cubicBezTo>
                  <a:cubicBezTo>
                    <a:pt x="26" y="43"/>
                    <a:pt x="58" y="21"/>
                    <a:pt x="93" y="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8C10EC72-1DD4-4722-BCE2-1ABA89BCE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3087" y="1485670"/>
              <a:ext cx="1111256" cy="584322"/>
            </a:xfrm>
            <a:custGeom>
              <a:avLst/>
              <a:gdLst>
                <a:gd name="T0" fmla="*/ 166 w 331"/>
                <a:gd name="T1" fmla="*/ 0 h 174"/>
                <a:gd name="T2" fmla="*/ 0 w 331"/>
                <a:gd name="T3" fmla="*/ 50 h 174"/>
                <a:gd name="T4" fmla="*/ 31 w 331"/>
                <a:gd name="T5" fmla="*/ 41 h 174"/>
                <a:gd name="T6" fmla="*/ 33 w 331"/>
                <a:gd name="T7" fmla="*/ 41 h 174"/>
                <a:gd name="T8" fmla="*/ 61 w 331"/>
                <a:gd name="T9" fmla="*/ 48 h 174"/>
                <a:gd name="T10" fmla="*/ 97 w 331"/>
                <a:gd name="T11" fmla="*/ 105 h 174"/>
                <a:gd name="T12" fmla="*/ 166 w 331"/>
                <a:gd name="T13" fmla="*/ 174 h 174"/>
                <a:gd name="T14" fmla="*/ 234 w 331"/>
                <a:gd name="T15" fmla="*/ 105 h 174"/>
                <a:gd name="T16" fmla="*/ 270 w 331"/>
                <a:gd name="T17" fmla="*/ 48 h 174"/>
                <a:gd name="T18" fmla="*/ 298 w 331"/>
                <a:gd name="T19" fmla="*/ 41 h 174"/>
                <a:gd name="T20" fmla="*/ 300 w 331"/>
                <a:gd name="T21" fmla="*/ 41 h 174"/>
                <a:gd name="T22" fmla="*/ 331 w 331"/>
                <a:gd name="T23" fmla="*/ 50 h 174"/>
                <a:gd name="T24" fmla="*/ 166 w 331"/>
                <a:gd name="T25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1" h="174">
                  <a:moveTo>
                    <a:pt x="166" y="0"/>
                  </a:moveTo>
                  <a:cubicBezTo>
                    <a:pt x="105" y="0"/>
                    <a:pt x="48" y="18"/>
                    <a:pt x="0" y="50"/>
                  </a:cubicBezTo>
                  <a:cubicBezTo>
                    <a:pt x="10" y="44"/>
                    <a:pt x="20" y="41"/>
                    <a:pt x="31" y="41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43" y="41"/>
                    <a:pt x="52" y="43"/>
                    <a:pt x="61" y="48"/>
                  </a:cubicBezTo>
                  <a:cubicBezTo>
                    <a:pt x="82" y="58"/>
                    <a:pt x="97" y="80"/>
                    <a:pt x="97" y="105"/>
                  </a:cubicBezTo>
                  <a:cubicBezTo>
                    <a:pt x="97" y="143"/>
                    <a:pt x="128" y="174"/>
                    <a:pt x="166" y="174"/>
                  </a:cubicBezTo>
                  <a:cubicBezTo>
                    <a:pt x="203" y="174"/>
                    <a:pt x="234" y="143"/>
                    <a:pt x="234" y="105"/>
                  </a:cubicBezTo>
                  <a:cubicBezTo>
                    <a:pt x="234" y="80"/>
                    <a:pt x="249" y="58"/>
                    <a:pt x="270" y="48"/>
                  </a:cubicBezTo>
                  <a:cubicBezTo>
                    <a:pt x="279" y="43"/>
                    <a:pt x="288" y="41"/>
                    <a:pt x="298" y="41"/>
                  </a:cubicBezTo>
                  <a:cubicBezTo>
                    <a:pt x="299" y="41"/>
                    <a:pt x="299" y="41"/>
                    <a:pt x="300" y="41"/>
                  </a:cubicBezTo>
                  <a:cubicBezTo>
                    <a:pt x="311" y="41"/>
                    <a:pt x="321" y="44"/>
                    <a:pt x="331" y="50"/>
                  </a:cubicBezTo>
                  <a:cubicBezTo>
                    <a:pt x="283" y="18"/>
                    <a:pt x="227" y="0"/>
                    <a:pt x="1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13438541-7ECD-40DA-9506-DEBF39819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4687" y="1677766"/>
              <a:ext cx="285220" cy="274718"/>
            </a:xfrm>
            <a:custGeom>
              <a:avLst/>
              <a:gdLst>
                <a:gd name="connsiteX0" fmla="*/ 304701 w 609473"/>
                <a:gd name="connsiteY0" fmla="*/ 381618 h 587034"/>
                <a:gd name="connsiteX1" fmla="*/ 325879 w 609473"/>
                <a:gd name="connsiteY1" fmla="*/ 394101 h 587034"/>
                <a:gd name="connsiteX2" fmla="*/ 309542 w 609473"/>
                <a:gd name="connsiteY2" fmla="*/ 410914 h 587034"/>
                <a:gd name="connsiteX3" fmla="*/ 331022 w 609473"/>
                <a:gd name="connsiteY3" fmla="*/ 433867 h 587034"/>
                <a:gd name="connsiteX4" fmla="*/ 312466 w 609473"/>
                <a:gd name="connsiteY4" fmla="*/ 468800 h 587034"/>
                <a:gd name="connsiteX5" fmla="*/ 294112 w 609473"/>
                <a:gd name="connsiteY5" fmla="*/ 468096 h 587034"/>
                <a:gd name="connsiteX6" fmla="*/ 278380 w 609473"/>
                <a:gd name="connsiteY6" fmla="*/ 432055 h 587034"/>
                <a:gd name="connsiteX7" fmla="*/ 299861 w 609473"/>
                <a:gd name="connsiteY7" fmla="*/ 410612 h 587034"/>
                <a:gd name="connsiteX8" fmla="*/ 284028 w 609473"/>
                <a:gd name="connsiteY8" fmla="*/ 393397 h 587034"/>
                <a:gd name="connsiteX9" fmla="*/ 224835 w 609473"/>
                <a:gd name="connsiteY9" fmla="*/ 380559 h 587034"/>
                <a:gd name="connsiteX10" fmla="*/ 283211 w 609473"/>
                <a:gd name="connsiteY10" fmla="*/ 483344 h 587034"/>
                <a:gd name="connsiteX11" fmla="*/ 305190 w 609473"/>
                <a:gd name="connsiteY11" fmla="*/ 499753 h 587034"/>
                <a:gd name="connsiteX12" fmla="*/ 327069 w 609473"/>
                <a:gd name="connsiteY12" fmla="*/ 483646 h 587034"/>
                <a:gd name="connsiteX13" fmla="*/ 387865 w 609473"/>
                <a:gd name="connsiteY13" fmla="*/ 380861 h 587034"/>
                <a:gd name="connsiteX14" fmla="*/ 498972 w 609473"/>
                <a:gd name="connsiteY14" fmla="*/ 386700 h 587034"/>
                <a:gd name="connsiteX15" fmla="*/ 581344 w 609473"/>
                <a:gd name="connsiteY15" fmla="*/ 414485 h 587034"/>
                <a:gd name="connsiteX16" fmla="*/ 609473 w 609473"/>
                <a:gd name="connsiteY16" fmla="*/ 494820 h 587034"/>
                <a:gd name="connsiteX17" fmla="*/ 609473 w 609473"/>
                <a:gd name="connsiteY17" fmla="*/ 529048 h 587034"/>
                <a:gd name="connsiteX18" fmla="*/ 551399 w 609473"/>
                <a:gd name="connsiteY18" fmla="*/ 587034 h 587034"/>
                <a:gd name="connsiteX19" fmla="*/ 58074 w 609473"/>
                <a:gd name="connsiteY19" fmla="*/ 587034 h 587034"/>
                <a:gd name="connsiteX20" fmla="*/ 0 w 609473"/>
                <a:gd name="connsiteY20" fmla="*/ 529048 h 587034"/>
                <a:gd name="connsiteX21" fmla="*/ 0 w 609473"/>
                <a:gd name="connsiteY21" fmla="*/ 494820 h 587034"/>
                <a:gd name="connsiteX22" fmla="*/ 28129 w 609473"/>
                <a:gd name="connsiteY22" fmla="*/ 414485 h 587034"/>
                <a:gd name="connsiteX23" fmla="*/ 110501 w 609473"/>
                <a:gd name="connsiteY23" fmla="*/ 386700 h 587034"/>
                <a:gd name="connsiteX24" fmla="*/ 316407 w 609473"/>
                <a:gd name="connsiteY24" fmla="*/ 206077 h 587034"/>
                <a:gd name="connsiteX25" fmla="*/ 316407 w 609473"/>
                <a:gd name="connsiteY25" fmla="*/ 272924 h 587034"/>
                <a:gd name="connsiteX26" fmla="*/ 335965 w 609473"/>
                <a:gd name="connsiteY26" fmla="*/ 266783 h 587034"/>
                <a:gd name="connsiteX27" fmla="*/ 346551 w 609473"/>
                <a:gd name="connsiteY27" fmla="*/ 239602 h 587034"/>
                <a:gd name="connsiteX28" fmla="*/ 336570 w 609473"/>
                <a:gd name="connsiteY28" fmla="*/ 216346 h 587034"/>
                <a:gd name="connsiteX29" fmla="*/ 316407 w 609473"/>
                <a:gd name="connsiteY29" fmla="*/ 206077 h 587034"/>
                <a:gd name="connsiteX30" fmla="*/ 299872 w 609473"/>
                <a:gd name="connsiteY30" fmla="*/ 94230 h 587034"/>
                <a:gd name="connsiteX31" fmla="*/ 277793 w 609473"/>
                <a:gd name="connsiteY31" fmla="*/ 102183 h 587034"/>
                <a:gd name="connsiteX32" fmla="*/ 270534 w 609473"/>
                <a:gd name="connsiteY32" fmla="*/ 122922 h 587034"/>
                <a:gd name="connsiteX33" fmla="*/ 281322 w 609473"/>
                <a:gd name="connsiteY33" fmla="*/ 145674 h 587034"/>
                <a:gd name="connsiteX34" fmla="*/ 299872 w 609473"/>
                <a:gd name="connsiteY34" fmla="*/ 154231 h 587034"/>
                <a:gd name="connsiteX35" fmla="*/ 316407 w 609473"/>
                <a:gd name="connsiteY35" fmla="*/ 42585 h 587034"/>
                <a:gd name="connsiteX36" fmla="*/ 316407 w 609473"/>
                <a:gd name="connsiteY36" fmla="*/ 56478 h 587034"/>
                <a:gd name="connsiteX37" fmla="*/ 360061 w 609473"/>
                <a:gd name="connsiteY37" fmla="*/ 70169 h 587034"/>
                <a:gd name="connsiteX38" fmla="*/ 389904 w 609473"/>
                <a:gd name="connsiteY38" fmla="*/ 129465 h 587034"/>
                <a:gd name="connsiteX39" fmla="*/ 344837 w 609473"/>
                <a:gd name="connsiteY39" fmla="*/ 129465 h 587034"/>
                <a:gd name="connsiteX40" fmla="*/ 339797 w 609473"/>
                <a:gd name="connsiteY40" fmla="*/ 107217 h 587034"/>
                <a:gd name="connsiteX41" fmla="*/ 316407 w 609473"/>
                <a:gd name="connsiteY41" fmla="*/ 93928 h 587034"/>
                <a:gd name="connsiteX42" fmla="*/ 316407 w 609473"/>
                <a:gd name="connsiteY42" fmla="*/ 159063 h 587034"/>
                <a:gd name="connsiteX43" fmla="*/ 371050 w 609473"/>
                <a:gd name="connsiteY43" fmla="*/ 183829 h 587034"/>
                <a:gd name="connsiteX44" fmla="*/ 394037 w 609473"/>
                <a:gd name="connsiteY44" fmla="*/ 234467 h 587034"/>
                <a:gd name="connsiteX45" fmla="*/ 362380 w 609473"/>
                <a:gd name="connsiteY45" fmla="*/ 297086 h 587034"/>
                <a:gd name="connsiteX46" fmla="*/ 316407 w 609473"/>
                <a:gd name="connsiteY46" fmla="*/ 311079 h 587034"/>
                <a:gd name="connsiteX47" fmla="*/ 316407 w 609473"/>
                <a:gd name="connsiteY47" fmla="*/ 318328 h 587034"/>
                <a:gd name="connsiteX48" fmla="*/ 445959 w 609473"/>
                <a:gd name="connsiteY48" fmla="*/ 180507 h 587034"/>
                <a:gd name="connsiteX49" fmla="*/ 316407 w 609473"/>
                <a:gd name="connsiteY49" fmla="*/ 42585 h 587034"/>
                <a:gd name="connsiteX50" fmla="*/ 299872 w 609473"/>
                <a:gd name="connsiteY50" fmla="*/ 42484 h 587034"/>
                <a:gd name="connsiteX51" fmla="*/ 168808 w 609473"/>
                <a:gd name="connsiteY51" fmla="*/ 180507 h 587034"/>
                <a:gd name="connsiteX52" fmla="*/ 299872 w 609473"/>
                <a:gd name="connsiteY52" fmla="*/ 318428 h 587034"/>
                <a:gd name="connsiteX53" fmla="*/ 299872 w 609473"/>
                <a:gd name="connsiteY53" fmla="*/ 311381 h 587034"/>
                <a:gd name="connsiteX54" fmla="*/ 249564 w 609473"/>
                <a:gd name="connsiteY54" fmla="*/ 296683 h 587034"/>
                <a:gd name="connsiteX55" fmla="*/ 220729 w 609473"/>
                <a:gd name="connsiteY55" fmla="*/ 229635 h 587034"/>
                <a:gd name="connsiteX56" fmla="*/ 266904 w 609473"/>
                <a:gd name="connsiteY56" fmla="*/ 229635 h 587034"/>
                <a:gd name="connsiteX57" fmla="*/ 273659 w 609473"/>
                <a:gd name="connsiteY57" fmla="*/ 258528 h 587034"/>
                <a:gd name="connsiteX58" fmla="*/ 299872 w 609473"/>
                <a:gd name="connsiteY58" fmla="*/ 273428 h 587034"/>
                <a:gd name="connsiteX59" fmla="*/ 299872 w 609473"/>
                <a:gd name="connsiteY59" fmla="*/ 200440 h 587034"/>
                <a:gd name="connsiteX60" fmla="*/ 285959 w 609473"/>
                <a:gd name="connsiteY60" fmla="*/ 196312 h 587034"/>
                <a:gd name="connsiteX61" fmla="*/ 239784 w 609473"/>
                <a:gd name="connsiteY61" fmla="*/ 169634 h 587034"/>
                <a:gd name="connsiteX62" fmla="*/ 226375 w 609473"/>
                <a:gd name="connsiteY62" fmla="*/ 128459 h 587034"/>
                <a:gd name="connsiteX63" fmla="*/ 231618 w 609473"/>
                <a:gd name="connsiteY63" fmla="*/ 99566 h 587034"/>
                <a:gd name="connsiteX64" fmla="*/ 246237 w 609473"/>
                <a:gd name="connsiteY64" fmla="*/ 77115 h 587034"/>
                <a:gd name="connsiteX65" fmla="*/ 273256 w 609473"/>
                <a:gd name="connsiteY65" fmla="*/ 60404 h 587034"/>
                <a:gd name="connsiteX66" fmla="*/ 299872 w 609473"/>
                <a:gd name="connsiteY66" fmla="*/ 56075 h 587034"/>
                <a:gd name="connsiteX67" fmla="*/ 307333 w 609473"/>
                <a:gd name="connsiteY67" fmla="*/ 0 h 587034"/>
                <a:gd name="connsiteX68" fmla="*/ 488101 w 609473"/>
                <a:gd name="connsiteY68" fmla="*/ 180507 h 587034"/>
                <a:gd name="connsiteX69" fmla="*/ 307333 w 609473"/>
                <a:gd name="connsiteY69" fmla="*/ 361013 h 587034"/>
                <a:gd name="connsiteX70" fmla="*/ 126665 w 609473"/>
                <a:gd name="connsiteY70" fmla="*/ 180507 h 587034"/>
                <a:gd name="connsiteX71" fmla="*/ 307333 w 609473"/>
                <a:gd name="connsiteY71" fmla="*/ 0 h 587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609473" h="587034">
                  <a:moveTo>
                    <a:pt x="304701" y="381618"/>
                  </a:moveTo>
                  <a:lnTo>
                    <a:pt x="325879" y="394101"/>
                  </a:lnTo>
                  <a:lnTo>
                    <a:pt x="309542" y="410914"/>
                  </a:lnTo>
                  <a:lnTo>
                    <a:pt x="331022" y="433867"/>
                  </a:lnTo>
                  <a:lnTo>
                    <a:pt x="312466" y="468800"/>
                  </a:lnTo>
                  <a:cubicBezTo>
                    <a:pt x="307021" y="479069"/>
                    <a:pt x="298751" y="478767"/>
                    <a:pt x="294112" y="468096"/>
                  </a:cubicBezTo>
                  <a:lnTo>
                    <a:pt x="278380" y="432055"/>
                  </a:lnTo>
                  <a:lnTo>
                    <a:pt x="299861" y="410612"/>
                  </a:lnTo>
                  <a:lnTo>
                    <a:pt x="284028" y="393397"/>
                  </a:lnTo>
                  <a:close/>
                  <a:moveTo>
                    <a:pt x="224835" y="380559"/>
                  </a:moveTo>
                  <a:lnTo>
                    <a:pt x="283211" y="483344"/>
                  </a:lnTo>
                  <a:cubicBezTo>
                    <a:pt x="289260" y="493914"/>
                    <a:pt x="297024" y="499753"/>
                    <a:pt x="305190" y="499753"/>
                  </a:cubicBezTo>
                  <a:cubicBezTo>
                    <a:pt x="313155" y="499753"/>
                    <a:pt x="320919" y="494015"/>
                    <a:pt x="327069" y="483646"/>
                  </a:cubicBezTo>
                  <a:lnTo>
                    <a:pt x="387865" y="380861"/>
                  </a:lnTo>
                  <a:lnTo>
                    <a:pt x="498972" y="386700"/>
                  </a:lnTo>
                  <a:cubicBezTo>
                    <a:pt x="529521" y="388311"/>
                    <a:pt x="565716" y="400492"/>
                    <a:pt x="581344" y="414485"/>
                  </a:cubicBezTo>
                  <a:cubicBezTo>
                    <a:pt x="597072" y="428679"/>
                    <a:pt x="609473" y="464015"/>
                    <a:pt x="609473" y="494820"/>
                  </a:cubicBezTo>
                  <a:lnTo>
                    <a:pt x="609473" y="529048"/>
                  </a:lnTo>
                  <a:cubicBezTo>
                    <a:pt x="609473" y="561061"/>
                    <a:pt x="583360" y="587034"/>
                    <a:pt x="551399" y="587034"/>
                  </a:cubicBezTo>
                  <a:lnTo>
                    <a:pt x="58074" y="587034"/>
                  </a:lnTo>
                  <a:cubicBezTo>
                    <a:pt x="26012" y="587034"/>
                    <a:pt x="0" y="561061"/>
                    <a:pt x="0" y="529048"/>
                  </a:cubicBezTo>
                  <a:lnTo>
                    <a:pt x="0" y="494820"/>
                  </a:lnTo>
                  <a:cubicBezTo>
                    <a:pt x="0" y="464015"/>
                    <a:pt x="12401" y="428679"/>
                    <a:pt x="28129" y="414485"/>
                  </a:cubicBezTo>
                  <a:cubicBezTo>
                    <a:pt x="43757" y="400492"/>
                    <a:pt x="79851" y="388311"/>
                    <a:pt x="110501" y="386700"/>
                  </a:cubicBezTo>
                  <a:close/>
                  <a:moveTo>
                    <a:pt x="316407" y="206077"/>
                  </a:moveTo>
                  <a:lnTo>
                    <a:pt x="316407" y="272924"/>
                  </a:lnTo>
                  <a:cubicBezTo>
                    <a:pt x="325379" y="271817"/>
                    <a:pt x="331832" y="269703"/>
                    <a:pt x="335965" y="266783"/>
                  </a:cubicBezTo>
                  <a:cubicBezTo>
                    <a:pt x="343023" y="261548"/>
                    <a:pt x="346551" y="252488"/>
                    <a:pt x="346551" y="239602"/>
                  </a:cubicBezTo>
                  <a:cubicBezTo>
                    <a:pt x="346551" y="229736"/>
                    <a:pt x="343224" y="222084"/>
                    <a:pt x="336570" y="216346"/>
                  </a:cubicBezTo>
                  <a:cubicBezTo>
                    <a:pt x="332638" y="213024"/>
                    <a:pt x="325884" y="209601"/>
                    <a:pt x="316407" y="206077"/>
                  </a:cubicBezTo>
                  <a:close/>
                  <a:moveTo>
                    <a:pt x="299872" y="94230"/>
                  </a:moveTo>
                  <a:cubicBezTo>
                    <a:pt x="289891" y="94431"/>
                    <a:pt x="282531" y="97149"/>
                    <a:pt x="277793" y="102183"/>
                  </a:cubicBezTo>
                  <a:cubicBezTo>
                    <a:pt x="272954" y="107317"/>
                    <a:pt x="270534" y="114163"/>
                    <a:pt x="270534" y="122922"/>
                  </a:cubicBezTo>
                  <a:cubicBezTo>
                    <a:pt x="270534" y="132586"/>
                    <a:pt x="274163" y="140137"/>
                    <a:pt x="281322" y="145674"/>
                  </a:cubicBezTo>
                  <a:cubicBezTo>
                    <a:pt x="285354" y="148795"/>
                    <a:pt x="291504" y="151613"/>
                    <a:pt x="299872" y="154231"/>
                  </a:cubicBezTo>
                  <a:close/>
                  <a:moveTo>
                    <a:pt x="316407" y="42585"/>
                  </a:moveTo>
                  <a:lnTo>
                    <a:pt x="316407" y="56478"/>
                  </a:lnTo>
                  <a:cubicBezTo>
                    <a:pt x="334957" y="57887"/>
                    <a:pt x="349576" y="62518"/>
                    <a:pt x="360061" y="70169"/>
                  </a:cubicBezTo>
                  <a:cubicBezTo>
                    <a:pt x="379318" y="82350"/>
                    <a:pt x="389198" y="102082"/>
                    <a:pt x="389904" y="129465"/>
                  </a:cubicBezTo>
                  <a:lnTo>
                    <a:pt x="344837" y="129465"/>
                  </a:lnTo>
                  <a:cubicBezTo>
                    <a:pt x="344031" y="119297"/>
                    <a:pt x="342317" y="111948"/>
                    <a:pt x="339797" y="107217"/>
                  </a:cubicBezTo>
                  <a:cubicBezTo>
                    <a:pt x="335562" y="99163"/>
                    <a:pt x="327698" y="94733"/>
                    <a:pt x="316407" y="93928"/>
                  </a:cubicBezTo>
                  <a:lnTo>
                    <a:pt x="316407" y="159063"/>
                  </a:lnTo>
                  <a:cubicBezTo>
                    <a:pt x="343527" y="168426"/>
                    <a:pt x="361674" y="176681"/>
                    <a:pt x="371050" y="183829"/>
                  </a:cubicBezTo>
                  <a:cubicBezTo>
                    <a:pt x="386375" y="195809"/>
                    <a:pt x="394037" y="212722"/>
                    <a:pt x="394037" y="234467"/>
                  </a:cubicBezTo>
                  <a:cubicBezTo>
                    <a:pt x="394037" y="263159"/>
                    <a:pt x="383451" y="284099"/>
                    <a:pt x="362380" y="297086"/>
                  </a:cubicBezTo>
                  <a:cubicBezTo>
                    <a:pt x="349475" y="305039"/>
                    <a:pt x="334151" y="309670"/>
                    <a:pt x="316407" y="311079"/>
                  </a:cubicBezTo>
                  <a:lnTo>
                    <a:pt x="316407" y="318328"/>
                  </a:lnTo>
                  <a:cubicBezTo>
                    <a:pt x="388593" y="313697"/>
                    <a:pt x="445959" y="253696"/>
                    <a:pt x="445959" y="180507"/>
                  </a:cubicBezTo>
                  <a:cubicBezTo>
                    <a:pt x="445959" y="107217"/>
                    <a:pt x="388593" y="47316"/>
                    <a:pt x="316407" y="42585"/>
                  </a:cubicBezTo>
                  <a:close/>
                  <a:moveTo>
                    <a:pt x="299872" y="42484"/>
                  </a:moveTo>
                  <a:cubicBezTo>
                    <a:pt x="226980" y="46410"/>
                    <a:pt x="168808" y="106713"/>
                    <a:pt x="168808" y="180507"/>
                  </a:cubicBezTo>
                  <a:cubicBezTo>
                    <a:pt x="168808" y="254199"/>
                    <a:pt x="226980" y="314502"/>
                    <a:pt x="299872" y="318428"/>
                  </a:cubicBezTo>
                  <a:lnTo>
                    <a:pt x="299872" y="311381"/>
                  </a:lnTo>
                  <a:cubicBezTo>
                    <a:pt x="277390" y="308864"/>
                    <a:pt x="260553" y="303931"/>
                    <a:pt x="249564" y="296683"/>
                  </a:cubicBezTo>
                  <a:cubicBezTo>
                    <a:pt x="230005" y="283596"/>
                    <a:pt x="220427" y="261246"/>
                    <a:pt x="220729" y="229635"/>
                  </a:cubicBezTo>
                  <a:lnTo>
                    <a:pt x="266904" y="229635"/>
                  </a:lnTo>
                  <a:cubicBezTo>
                    <a:pt x="268518" y="244031"/>
                    <a:pt x="270736" y="253696"/>
                    <a:pt x="273659" y="258528"/>
                  </a:cubicBezTo>
                  <a:cubicBezTo>
                    <a:pt x="278095" y="266179"/>
                    <a:pt x="286867" y="271112"/>
                    <a:pt x="299872" y="273428"/>
                  </a:cubicBezTo>
                  <a:lnTo>
                    <a:pt x="299872" y="200440"/>
                  </a:lnTo>
                  <a:lnTo>
                    <a:pt x="285959" y="196312"/>
                  </a:lnTo>
                  <a:cubicBezTo>
                    <a:pt x="264182" y="189970"/>
                    <a:pt x="248757" y="181010"/>
                    <a:pt x="239784" y="169634"/>
                  </a:cubicBezTo>
                  <a:cubicBezTo>
                    <a:pt x="230811" y="158258"/>
                    <a:pt x="226375" y="144466"/>
                    <a:pt x="226375" y="128459"/>
                  </a:cubicBezTo>
                  <a:cubicBezTo>
                    <a:pt x="226375" y="117787"/>
                    <a:pt x="228089" y="108223"/>
                    <a:pt x="231618" y="99566"/>
                  </a:cubicBezTo>
                  <a:cubicBezTo>
                    <a:pt x="235046" y="90908"/>
                    <a:pt x="239986" y="83357"/>
                    <a:pt x="246237" y="77115"/>
                  </a:cubicBezTo>
                  <a:cubicBezTo>
                    <a:pt x="254302" y="69062"/>
                    <a:pt x="263376" y="63424"/>
                    <a:pt x="273256" y="60404"/>
                  </a:cubicBezTo>
                  <a:cubicBezTo>
                    <a:pt x="279406" y="58390"/>
                    <a:pt x="288177" y="56981"/>
                    <a:pt x="299872" y="56075"/>
                  </a:cubicBezTo>
                  <a:close/>
                  <a:moveTo>
                    <a:pt x="307333" y="0"/>
                  </a:moveTo>
                  <a:cubicBezTo>
                    <a:pt x="407043" y="0"/>
                    <a:pt x="488101" y="80941"/>
                    <a:pt x="488101" y="180507"/>
                  </a:cubicBezTo>
                  <a:cubicBezTo>
                    <a:pt x="488101" y="279971"/>
                    <a:pt x="407043" y="361013"/>
                    <a:pt x="307333" y="361013"/>
                  </a:cubicBezTo>
                  <a:cubicBezTo>
                    <a:pt x="207724" y="361013"/>
                    <a:pt x="126665" y="279971"/>
                    <a:pt x="126665" y="180507"/>
                  </a:cubicBezTo>
                  <a:cubicBezTo>
                    <a:pt x="126665" y="80941"/>
                    <a:pt x="207724" y="0"/>
                    <a:pt x="30733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/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7F968DDE-59AA-4A73-A8DB-27E7331D3B08}"/>
              </a:ext>
            </a:extLst>
          </p:cNvPr>
          <p:cNvGrpSpPr/>
          <p:nvPr/>
        </p:nvGrpSpPr>
        <p:grpSpPr>
          <a:xfrm>
            <a:off x="6170420" y="3559975"/>
            <a:ext cx="1200787" cy="1773796"/>
            <a:chOff x="4787536" y="2237414"/>
            <a:chExt cx="816113" cy="1213362"/>
          </a:xfrm>
        </p:grpSpPr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1FD58755-FC01-43D3-8D51-77CCF1A2B7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536" y="3222712"/>
              <a:ext cx="335389" cy="228064"/>
            </a:xfrm>
            <a:custGeom>
              <a:avLst/>
              <a:gdLst>
                <a:gd name="T0" fmla="*/ 0 w 100"/>
                <a:gd name="T1" fmla="*/ 48 h 68"/>
                <a:gd name="T2" fmla="*/ 4 w 100"/>
                <a:gd name="T3" fmla="*/ 51 h 68"/>
                <a:gd name="T4" fmla="*/ 92 w 100"/>
                <a:gd name="T5" fmla="*/ 27 h 68"/>
                <a:gd name="T6" fmla="*/ 100 w 100"/>
                <a:gd name="T7" fmla="*/ 0 h 68"/>
                <a:gd name="T8" fmla="*/ 0 w 100"/>
                <a:gd name="T9" fmla="*/ 4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68">
                  <a:moveTo>
                    <a:pt x="0" y="48"/>
                  </a:moveTo>
                  <a:cubicBezTo>
                    <a:pt x="1" y="48"/>
                    <a:pt x="3" y="50"/>
                    <a:pt x="4" y="51"/>
                  </a:cubicBezTo>
                  <a:cubicBezTo>
                    <a:pt x="35" y="68"/>
                    <a:pt x="74" y="58"/>
                    <a:pt x="92" y="27"/>
                  </a:cubicBezTo>
                  <a:cubicBezTo>
                    <a:pt x="97" y="18"/>
                    <a:pt x="100" y="9"/>
                    <a:pt x="100" y="0"/>
                  </a:cubicBezTo>
                  <a:cubicBezTo>
                    <a:pt x="70" y="23"/>
                    <a:pt x="36" y="39"/>
                    <a:pt x="0" y="4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DF4F0B13-9A20-4924-A200-084A9C0302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8029" y="2432685"/>
              <a:ext cx="715497" cy="960703"/>
            </a:xfrm>
            <a:custGeom>
              <a:avLst/>
              <a:gdLst>
                <a:gd name="T0" fmla="*/ 170 w 213"/>
                <a:gd name="T1" fmla="*/ 167 h 286"/>
                <a:gd name="T2" fmla="*/ 210 w 213"/>
                <a:gd name="T3" fmla="*/ 0 h 286"/>
                <a:gd name="T4" fmla="*/ 202 w 213"/>
                <a:gd name="T5" fmla="*/ 31 h 286"/>
                <a:gd name="T6" fmla="*/ 201 w 213"/>
                <a:gd name="T7" fmla="*/ 32 h 286"/>
                <a:gd name="T8" fmla="*/ 181 w 213"/>
                <a:gd name="T9" fmla="*/ 53 h 286"/>
                <a:gd name="T10" fmla="*/ 113 w 213"/>
                <a:gd name="T11" fmla="*/ 55 h 286"/>
                <a:gd name="T12" fmla="*/ 19 w 213"/>
                <a:gd name="T13" fmla="*/ 80 h 286"/>
                <a:gd name="T14" fmla="*/ 44 w 213"/>
                <a:gd name="T15" fmla="*/ 174 h 286"/>
                <a:gd name="T16" fmla="*/ 76 w 213"/>
                <a:gd name="T17" fmla="*/ 234 h 286"/>
                <a:gd name="T18" fmla="*/ 68 w 213"/>
                <a:gd name="T19" fmla="*/ 262 h 286"/>
                <a:gd name="T20" fmla="*/ 67 w 213"/>
                <a:gd name="T21" fmla="*/ 263 h 286"/>
                <a:gd name="T22" fmla="*/ 45 w 213"/>
                <a:gd name="T23" fmla="*/ 286 h 286"/>
                <a:gd name="T24" fmla="*/ 170 w 213"/>
                <a:gd name="T25" fmla="*/ 167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3" h="286">
                  <a:moveTo>
                    <a:pt x="170" y="167"/>
                  </a:moveTo>
                  <a:cubicBezTo>
                    <a:pt x="200" y="115"/>
                    <a:pt x="213" y="56"/>
                    <a:pt x="210" y="0"/>
                  </a:cubicBezTo>
                  <a:cubicBezTo>
                    <a:pt x="210" y="10"/>
                    <a:pt x="207" y="21"/>
                    <a:pt x="202" y="31"/>
                  </a:cubicBezTo>
                  <a:cubicBezTo>
                    <a:pt x="201" y="31"/>
                    <a:pt x="201" y="31"/>
                    <a:pt x="201" y="32"/>
                  </a:cubicBezTo>
                  <a:cubicBezTo>
                    <a:pt x="196" y="41"/>
                    <a:pt x="189" y="48"/>
                    <a:pt x="181" y="53"/>
                  </a:cubicBezTo>
                  <a:cubicBezTo>
                    <a:pt x="161" y="66"/>
                    <a:pt x="135" y="68"/>
                    <a:pt x="113" y="55"/>
                  </a:cubicBezTo>
                  <a:cubicBezTo>
                    <a:pt x="80" y="36"/>
                    <a:pt x="38" y="48"/>
                    <a:pt x="19" y="80"/>
                  </a:cubicBezTo>
                  <a:cubicBezTo>
                    <a:pt x="0" y="113"/>
                    <a:pt x="12" y="155"/>
                    <a:pt x="44" y="174"/>
                  </a:cubicBezTo>
                  <a:cubicBezTo>
                    <a:pt x="66" y="187"/>
                    <a:pt x="78" y="211"/>
                    <a:pt x="76" y="234"/>
                  </a:cubicBezTo>
                  <a:cubicBezTo>
                    <a:pt x="76" y="244"/>
                    <a:pt x="73" y="253"/>
                    <a:pt x="68" y="262"/>
                  </a:cubicBezTo>
                  <a:cubicBezTo>
                    <a:pt x="68" y="262"/>
                    <a:pt x="68" y="263"/>
                    <a:pt x="67" y="263"/>
                  </a:cubicBezTo>
                  <a:cubicBezTo>
                    <a:pt x="61" y="273"/>
                    <a:pt x="54" y="280"/>
                    <a:pt x="45" y="286"/>
                  </a:cubicBezTo>
                  <a:cubicBezTo>
                    <a:pt x="95" y="260"/>
                    <a:pt x="139" y="220"/>
                    <a:pt x="170" y="1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AA747EBC-9E5C-4471-9BA5-82F2B93B2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625" y="2237414"/>
              <a:ext cx="155024" cy="373399"/>
            </a:xfrm>
            <a:custGeom>
              <a:avLst/>
              <a:gdLst>
                <a:gd name="T0" fmla="*/ 8 w 46"/>
                <a:gd name="T1" fmla="*/ 111 h 111"/>
                <a:gd name="T2" fmla="*/ 28 w 46"/>
                <a:gd name="T3" fmla="*/ 90 h 111"/>
                <a:gd name="T4" fmla="*/ 4 w 46"/>
                <a:gd name="T5" fmla="*/ 2 h 111"/>
                <a:gd name="T6" fmla="*/ 0 w 46"/>
                <a:gd name="T7" fmla="*/ 0 h 111"/>
                <a:gd name="T8" fmla="*/ 8 w 46"/>
                <a:gd name="T9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11">
                  <a:moveTo>
                    <a:pt x="8" y="111"/>
                  </a:moveTo>
                  <a:cubicBezTo>
                    <a:pt x="16" y="106"/>
                    <a:pt x="23" y="99"/>
                    <a:pt x="28" y="90"/>
                  </a:cubicBezTo>
                  <a:cubicBezTo>
                    <a:pt x="46" y="59"/>
                    <a:pt x="35" y="20"/>
                    <a:pt x="4" y="2"/>
                  </a:cubicBezTo>
                  <a:cubicBezTo>
                    <a:pt x="3" y="1"/>
                    <a:pt x="1" y="0"/>
                    <a:pt x="0" y="0"/>
                  </a:cubicBezTo>
                  <a:cubicBezTo>
                    <a:pt x="10" y="35"/>
                    <a:pt x="13" y="73"/>
                    <a:pt x="8" y="11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9B4B98B8-DED1-4632-B627-3599CB24E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779" y="2675961"/>
              <a:ext cx="285220" cy="274718"/>
            </a:xfrm>
            <a:custGeom>
              <a:avLst/>
              <a:gdLst>
                <a:gd name="T0" fmla="*/ 4096 w 6827"/>
                <a:gd name="T1" fmla="*/ 4551 h 6827"/>
                <a:gd name="T2" fmla="*/ 6258 w 6827"/>
                <a:gd name="T3" fmla="*/ 4096 h 6827"/>
                <a:gd name="T4" fmla="*/ 2348 w 6827"/>
                <a:gd name="T5" fmla="*/ 4911 h 6827"/>
                <a:gd name="T6" fmla="*/ 569 w 6827"/>
                <a:gd name="T7" fmla="*/ 4551 h 6827"/>
                <a:gd name="T8" fmla="*/ 569 w 6827"/>
                <a:gd name="T9" fmla="*/ 3982 h 6827"/>
                <a:gd name="T10" fmla="*/ 1707 w 6827"/>
                <a:gd name="T11" fmla="*/ 2503 h 6827"/>
                <a:gd name="T12" fmla="*/ 3868 w 6827"/>
                <a:gd name="T13" fmla="*/ 2731 h 6827"/>
                <a:gd name="T14" fmla="*/ 5827 w 6827"/>
                <a:gd name="T15" fmla="*/ 2004 h 6827"/>
                <a:gd name="T16" fmla="*/ 6258 w 6827"/>
                <a:gd name="T17" fmla="*/ 1820 h 6827"/>
                <a:gd name="T18" fmla="*/ 4779 w 6827"/>
                <a:gd name="T19" fmla="*/ 0 h 6827"/>
                <a:gd name="T20" fmla="*/ 2854 w 6827"/>
                <a:gd name="T21" fmla="*/ 2381 h 6827"/>
                <a:gd name="T22" fmla="*/ 1239 w 6827"/>
                <a:gd name="T23" fmla="*/ 2257 h 6827"/>
                <a:gd name="T24" fmla="*/ 569 w 6827"/>
                <a:gd name="T25" fmla="*/ 2844 h 6827"/>
                <a:gd name="T26" fmla="*/ 569 w 6827"/>
                <a:gd name="T27" fmla="*/ 2276 h 6827"/>
                <a:gd name="T28" fmla="*/ 569 w 6827"/>
                <a:gd name="T29" fmla="*/ 1707 h 6827"/>
                <a:gd name="T30" fmla="*/ 569 w 6827"/>
                <a:gd name="T31" fmla="*/ 1138 h 6827"/>
                <a:gd name="T32" fmla="*/ 569 w 6827"/>
                <a:gd name="T33" fmla="*/ 569 h 6827"/>
                <a:gd name="T34" fmla="*/ 341 w 6827"/>
                <a:gd name="T35" fmla="*/ 0 h 6827"/>
                <a:gd name="T36" fmla="*/ 114 w 6827"/>
                <a:gd name="T37" fmla="*/ 569 h 6827"/>
                <a:gd name="T38" fmla="*/ 114 w 6827"/>
                <a:gd name="T39" fmla="*/ 1138 h 6827"/>
                <a:gd name="T40" fmla="*/ 114 w 6827"/>
                <a:gd name="T41" fmla="*/ 1707 h 6827"/>
                <a:gd name="T42" fmla="*/ 114 w 6827"/>
                <a:gd name="T43" fmla="*/ 2276 h 6827"/>
                <a:gd name="T44" fmla="*/ 114 w 6827"/>
                <a:gd name="T45" fmla="*/ 2844 h 6827"/>
                <a:gd name="T46" fmla="*/ 114 w 6827"/>
                <a:gd name="T47" fmla="*/ 3413 h 6827"/>
                <a:gd name="T48" fmla="*/ 114 w 6827"/>
                <a:gd name="T49" fmla="*/ 3982 h 6827"/>
                <a:gd name="T50" fmla="*/ 114 w 6827"/>
                <a:gd name="T51" fmla="*/ 4551 h 6827"/>
                <a:gd name="T52" fmla="*/ 114 w 6827"/>
                <a:gd name="T53" fmla="*/ 5120 h 6827"/>
                <a:gd name="T54" fmla="*/ 114 w 6827"/>
                <a:gd name="T55" fmla="*/ 5689 h 6827"/>
                <a:gd name="T56" fmla="*/ 114 w 6827"/>
                <a:gd name="T57" fmla="*/ 6258 h 6827"/>
                <a:gd name="T58" fmla="*/ 683 w 6827"/>
                <a:gd name="T59" fmla="*/ 6713 h 6827"/>
                <a:gd name="T60" fmla="*/ 1252 w 6827"/>
                <a:gd name="T61" fmla="*/ 6713 h 6827"/>
                <a:gd name="T62" fmla="*/ 1820 w 6827"/>
                <a:gd name="T63" fmla="*/ 6713 h 6827"/>
                <a:gd name="T64" fmla="*/ 2389 w 6827"/>
                <a:gd name="T65" fmla="*/ 6713 h 6827"/>
                <a:gd name="T66" fmla="*/ 2958 w 6827"/>
                <a:gd name="T67" fmla="*/ 6713 h 6827"/>
                <a:gd name="T68" fmla="*/ 3527 w 6827"/>
                <a:gd name="T69" fmla="*/ 6713 h 6827"/>
                <a:gd name="T70" fmla="*/ 4096 w 6827"/>
                <a:gd name="T71" fmla="*/ 6713 h 6827"/>
                <a:gd name="T72" fmla="*/ 4665 w 6827"/>
                <a:gd name="T73" fmla="*/ 6713 h 6827"/>
                <a:gd name="T74" fmla="*/ 5234 w 6827"/>
                <a:gd name="T75" fmla="*/ 6713 h 6827"/>
                <a:gd name="T76" fmla="*/ 5803 w 6827"/>
                <a:gd name="T77" fmla="*/ 6713 h 6827"/>
                <a:gd name="T78" fmla="*/ 6371 w 6827"/>
                <a:gd name="T79" fmla="*/ 6713 h 6827"/>
                <a:gd name="T80" fmla="*/ 6827 w 6827"/>
                <a:gd name="T81" fmla="*/ 6485 h 6827"/>
                <a:gd name="T82" fmla="*/ 6371 w 6827"/>
                <a:gd name="T83" fmla="*/ 6258 h 6827"/>
                <a:gd name="T84" fmla="*/ 5803 w 6827"/>
                <a:gd name="T85" fmla="*/ 6258 h 6827"/>
                <a:gd name="T86" fmla="*/ 5234 w 6827"/>
                <a:gd name="T87" fmla="*/ 6258 h 6827"/>
                <a:gd name="T88" fmla="*/ 4665 w 6827"/>
                <a:gd name="T89" fmla="*/ 6258 h 6827"/>
                <a:gd name="T90" fmla="*/ 4096 w 6827"/>
                <a:gd name="T91" fmla="*/ 6258 h 6827"/>
                <a:gd name="T92" fmla="*/ 3527 w 6827"/>
                <a:gd name="T93" fmla="*/ 6258 h 6827"/>
                <a:gd name="T94" fmla="*/ 2958 w 6827"/>
                <a:gd name="T95" fmla="*/ 6258 h 6827"/>
                <a:gd name="T96" fmla="*/ 2389 w 6827"/>
                <a:gd name="T97" fmla="*/ 6258 h 6827"/>
                <a:gd name="T98" fmla="*/ 1820 w 6827"/>
                <a:gd name="T99" fmla="*/ 6258 h 6827"/>
                <a:gd name="T100" fmla="*/ 1252 w 6827"/>
                <a:gd name="T101" fmla="*/ 6258 h 6827"/>
                <a:gd name="T102" fmla="*/ 683 w 6827"/>
                <a:gd name="T103" fmla="*/ 6258 h 6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827" h="6827">
                  <a:moveTo>
                    <a:pt x="1263" y="5234"/>
                  </a:moveTo>
                  <a:cubicBezTo>
                    <a:pt x="1316" y="5493"/>
                    <a:pt x="1546" y="5689"/>
                    <a:pt x="1820" y="5689"/>
                  </a:cubicBezTo>
                  <a:cubicBezTo>
                    <a:pt x="2114" y="5689"/>
                    <a:pt x="2354" y="5464"/>
                    <a:pt x="2383" y="5178"/>
                  </a:cubicBezTo>
                  <a:lnTo>
                    <a:pt x="3568" y="4191"/>
                  </a:lnTo>
                  <a:cubicBezTo>
                    <a:pt x="3652" y="4401"/>
                    <a:pt x="3856" y="4551"/>
                    <a:pt x="4096" y="4551"/>
                  </a:cubicBezTo>
                  <a:cubicBezTo>
                    <a:pt x="4348" y="4551"/>
                    <a:pt x="4560" y="4385"/>
                    <a:pt x="4635" y="4157"/>
                  </a:cubicBezTo>
                  <a:lnTo>
                    <a:pt x="5696" y="4736"/>
                  </a:lnTo>
                  <a:cubicBezTo>
                    <a:pt x="5732" y="5016"/>
                    <a:pt x="5969" y="5234"/>
                    <a:pt x="6258" y="5234"/>
                  </a:cubicBezTo>
                  <a:cubicBezTo>
                    <a:pt x="6571" y="5234"/>
                    <a:pt x="6827" y="4979"/>
                    <a:pt x="6827" y="4665"/>
                  </a:cubicBezTo>
                  <a:cubicBezTo>
                    <a:pt x="6827" y="4351"/>
                    <a:pt x="6571" y="4096"/>
                    <a:pt x="6258" y="4096"/>
                  </a:cubicBezTo>
                  <a:cubicBezTo>
                    <a:pt x="6006" y="4096"/>
                    <a:pt x="5794" y="4262"/>
                    <a:pt x="5719" y="4490"/>
                  </a:cubicBezTo>
                  <a:lnTo>
                    <a:pt x="4658" y="3911"/>
                  </a:lnTo>
                  <a:cubicBezTo>
                    <a:pt x="4622" y="3631"/>
                    <a:pt x="4385" y="3413"/>
                    <a:pt x="4096" y="3413"/>
                  </a:cubicBezTo>
                  <a:cubicBezTo>
                    <a:pt x="3802" y="3413"/>
                    <a:pt x="3563" y="3638"/>
                    <a:pt x="3533" y="3924"/>
                  </a:cubicBezTo>
                  <a:lnTo>
                    <a:pt x="2348" y="4911"/>
                  </a:lnTo>
                  <a:cubicBezTo>
                    <a:pt x="2265" y="4701"/>
                    <a:pt x="2060" y="4551"/>
                    <a:pt x="1820" y="4551"/>
                  </a:cubicBezTo>
                  <a:cubicBezTo>
                    <a:pt x="1546" y="4551"/>
                    <a:pt x="1316" y="4747"/>
                    <a:pt x="1263" y="5006"/>
                  </a:cubicBezTo>
                  <a:lnTo>
                    <a:pt x="455" y="5006"/>
                  </a:lnTo>
                  <a:lnTo>
                    <a:pt x="455" y="4551"/>
                  </a:lnTo>
                  <a:lnTo>
                    <a:pt x="569" y="4551"/>
                  </a:lnTo>
                  <a:cubicBezTo>
                    <a:pt x="632" y="4551"/>
                    <a:pt x="683" y="4500"/>
                    <a:pt x="683" y="4437"/>
                  </a:cubicBezTo>
                  <a:cubicBezTo>
                    <a:pt x="683" y="4374"/>
                    <a:pt x="632" y="4324"/>
                    <a:pt x="569" y="4324"/>
                  </a:cubicBezTo>
                  <a:lnTo>
                    <a:pt x="455" y="4324"/>
                  </a:lnTo>
                  <a:lnTo>
                    <a:pt x="455" y="3982"/>
                  </a:lnTo>
                  <a:lnTo>
                    <a:pt x="569" y="3982"/>
                  </a:lnTo>
                  <a:cubicBezTo>
                    <a:pt x="632" y="3982"/>
                    <a:pt x="683" y="3931"/>
                    <a:pt x="683" y="3868"/>
                  </a:cubicBezTo>
                  <a:cubicBezTo>
                    <a:pt x="683" y="3806"/>
                    <a:pt x="632" y="3755"/>
                    <a:pt x="569" y="3755"/>
                  </a:cubicBezTo>
                  <a:lnTo>
                    <a:pt x="480" y="3755"/>
                  </a:lnTo>
                  <a:lnTo>
                    <a:pt x="1407" y="2416"/>
                  </a:lnTo>
                  <a:cubicBezTo>
                    <a:pt x="1494" y="2470"/>
                    <a:pt x="1596" y="2503"/>
                    <a:pt x="1707" y="2503"/>
                  </a:cubicBezTo>
                  <a:cubicBezTo>
                    <a:pt x="1888" y="2503"/>
                    <a:pt x="2048" y="2416"/>
                    <a:pt x="2152" y="2284"/>
                  </a:cubicBezTo>
                  <a:lnTo>
                    <a:pt x="2752" y="2584"/>
                  </a:lnTo>
                  <a:cubicBezTo>
                    <a:pt x="2740" y="2631"/>
                    <a:pt x="2731" y="2680"/>
                    <a:pt x="2731" y="2731"/>
                  </a:cubicBezTo>
                  <a:cubicBezTo>
                    <a:pt x="2731" y="3044"/>
                    <a:pt x="2986" y="3300"/>
                    <a:pt x="3300" y="3300"/>
                  </a:cubicBezTo>
                  <a:cubicBezTo>
                    <a:pt x="3613" y="3300"/>
                    <a:pt x="3868" y="3044"/>
                    <a:pt x="3868" y="2731"/>
                  </a:cubicBezTo>
                  <a:cubicBezTo>
                    <a:pt x="3868" y="2608"/>
                    <a:pt x="3829" y="2496"/>
                    <a:pt x="3763" y="2403"/>
                  </a:cubicBezTo>
                  <a:lnTo>
                    <a:pt x="4488" y="1055"/>
                  </a:lnTo>
                  <a:cubicBezTo>
                    <a:pt x="4574" y="1107"/>
                    <a:pt x="4672" y="1138"/>
                    <a:pt x="4779" y="1138"/>
                  </a:cubicBezTo>
                  <a:cubicBezTo>
                    <a:pt x="4891" y="1138"/>
                    <a:pt x="4995" y="1104"/>
                    <a:pt x="5083" y="1048"/>
                  </a:cubicBezTo>
                  <a:lnTo>
                    <a:pt x="5827" y="2004"/>
                  </a:lnTo>
                  <a:cubicBezTo>
                    <a:pt x="5829" y="2007"/>
                    <a:pt x="5833" y="2009"/>
                    <a:pt x="5836" y="2011"/>
                  </a:cubicBezTo>
                  <a:cubicBezTo>
                    <a:pt x="5745" y="2112"/>
                    <a:pt x="5689" y="2244"/>
                    <a:pt x="5689" y="2389"/>
                  </a:cubicBezTo>
                  <a:cubicBezTo>
                    <a:pt x="5689" y="2703"/>
                    <a:pt x="5944" y="2958"/>
                    <a:pt x="6258" y="2958"/>
                  </a:cubicBezTo>
                  <a:cubicBezTo>
                    <a:pt x="6571" y="2958"/>
                    <a:pt x="6827" y="2703"/>
                    <a:pt x="6827" y="2389"/>
                  </a:cubicBezTo>
                  <a:cubicBezTo>
                    <a:pt x="6827" y="2076"/>
                    <a:pt x="6571" y="1820"/>
                    <a:pt x="6258" y="1820"/>
                  </a:cubicBezTo>
                  <a:cubicBezTo>
                    <a:pt x="6170" y="1820"/>
                    <a:pt x="6087" y="1842"/>
                    <a:pt x="6013" y="1878"/>
                  </a:cubicBezTo>
                  <a:cubicBezTo>
                    <a:pt x="6010" y="1874"/>
                    <a:pt x="6010" y="1869"/>
                    <a:pt x="6006" y="1864"/>
                  </a:cubicBezTo>
                  <a:lnTo>
                    <a:pt x="5248" y="890"/>
                  </a:lnTo>
                  <a:cubicBezTo>
                    <a:pt x="5311" y="798"/>
                    <a:pt x="5348" y="688"/>
                    <a:pt x="5348" y="569"/>
                  </a:cubicBezTo>
                  <a:cubicBezTo>
                    <a:pt x="5348" y="255"/>
                    <a:pt x="5092" y="0"/>
                    <a:pt x="4779" y="0"/>
                  </a:cubicBezTo>
                  <a:cubicBezTo>
                    <a:pt x="4465" y="0"/>
                    <a:pt x="4210" y="255"/>
                    <a:pt x="4210" y="569"/>
                  </a:cubicBezTo>
                  <a:cubicBezTo>
                    <a:pt x="4210" y="691"/>
                    <a:pt x="4249" y="804"/>
                    <a:pt x="4315" y="897"/>
                  </a:cubicBezTo>
                  <a:lnTo>
                    <a:pt x="3590" y="2244"/>
                  </a:lnTo>
                  <a:cubicBezTo>
                    <a:pt x="3505" y="2193"/>
                    <a:pt x="3406" y="2162"/>
                    <a:pt x="3300" y="2162"/>
                  </a:cubicBezTo>
                  <a:cubicBezTo>
                    <a:pt x="3118" y="2162"/>
                    <a:pt x="2959" y="2248"/>
                    <a:pt x="2854" y="2381"/>
                  </a:cubicBezTo>
                  <a:lnTo>
                    <a:pt x="2254" y="2081"/>
                  </a:lnTo>
                  <a:cubicBezTo>
                    <a:pt x="2267" y="2034"/>
                    <a:pt x="2276" y="1985"/>
                    <a:pt x="2276" y="1934"/>
                  </a:cubicBezTo>
                  <a:cubicBezTo>
                    <a:pt x="2276" y="1621"/>
                    <a:pt x="2020" y="1365"/>
                    <a:pt x="1707" y="1365"/>
                  </a:cubicBezTo>
                  <a:cubicBezTo>
                    <a:pt x="1393" y="1365"/>
                    <a:pt x="1138" y="1621"/>
                    <a:pt x="1138" y="1934"/>
                  </a:cubicBezTo>
                  <a:cubicBezTo>
                    <a:pt x="1138" y="2054"/>
                    <a:pt x="1176" y="2166"/>
                    <a:pt x="1239" y="2257"/>
                  </a:cubicBezTo>
                  <a:lnTo>
                    <a:pt x="593" y="3191"/>
                  </a:lnTo>
                  <a:cubicBezTo>
                    <a:pt x="585" y="3189"/>
                    <a:pt x="578" y="3186"/>
                    <a:pt x="569" y="3186"/>
                  </a:cubicBezTo>
                  <a:lnTo>
                    <a:pt x="455" y="3186"/>
                  </a:lnTo>
                  <a:lnTo>
                    <a:pt x="455" y="2844"/>
                  </a:lnTo>
                  <a:lnTo>
                    <a:pt x="569" y="2844"/>
                  </a:lnTo>
                  <a:cubicBezTo>
                    <a:pt x="632" y="2844"/>
                    <a:pt x="683" y="2794"/>
                    <a:pt x="683" y="2731"/>
                  </a:cubicBezTo>
                  <a:cubicBezTo>
                    <a:pt x="683" y="2668"/>
                    <a:pt x="632" y="2617"/>
                    <a:pt x="569" y="2617"/>
                  </a:cubicBezTo>
                  <a:lnTo>
                    <a:pt x="455" y="2617"/>
                  </a:lnTo>
                  <a:lnTo>
                    <a:pt x="455" y="2276"/>
                  </a:lnTo>
                  <a:lnTo>
                    <a:pt x="569" y="2276"/>
                  </a:lnTo>
                  <a:cubicBezTo>
                    <a:pt x="632" y="2276"/>
                    <a:pt x="683" y="2225"/>
                    <a:pt x="683" y="2162"/>
                  </a:cubicBezTo>
                  <a:cubicBezTo>
                    <a:pt x="683" y="2099"/>
                    <a:pt x="632" y="2048"/>
                    <a:pt x="569" y="2048"/>
                  </a:cubicBezTo>
                  <a:lnTo>
                    <a:pt x="455" y="2048"/>
                  </a:lnTo>
                  <a:lnTo>
                    <a:pt x="455" y="1707"/>
                  </a:lnTo>
                  <a:lnTo>
                    <a:pt x="569" y="1707"/>
                  </a:lnTo>
                  <a:cubicBezTo>
                    <a:pt x="632" y="1707"/>
                    <a:pt x="683" y="1656"/>
                    <a:pt x="683" y="1593"/>
                  </a:cubicBezTo>
                  <a:cubicBezTo>
                    <a:pt x="683" y="1530"/>
                    <a:pt x="632" y="1479"/>
                    <a:pt x="569" y="1479"/>
                  </a:cubicBezTo>
                  <a:lnTo>
                    <a:pt x="455" y="1479"/>
                  </a:lnTo>
                  <a:lnTo>
                    <a:pt x="455" y="1138"/>
                  </a:lnTo>
                  <a:lnTo>
                    <a:pt x="569" y="1138"/>
                  </a:lnTo>
                  <a:cubicBezTo>
                    <a:pt x="632" y="1138"/>
                    <a:pt x="683" y="1087"/>
                    <a:pt x="683" y="1024"/>
                  </a:cubicBezTo>
                  <a:cubicBezTo>
                    <a:pt x="683" y="961"/>
                    <a:pt x="632" y="910"/>
                    <a:pt x="569" y="910"/>
                  </a:cubicBezTo>
                  <a:lnTo>
                    <a:pt x="455" y="910"/>
                  </a:lnTo>
                  <a:lnTo>
                    <a:pt x="455" y="569"/>
                  </a:lnTo>
                  <a:lnTo>
                    <a:pt x="569" y="569"/>
                  </a:lnTo>
                  <a:cubicBezTo>
                    <a:pt x="632" y="569"/>
                    <a:pt x="683" y="518"/>
                    <a:pt x="683" y="455"/>
                  </a:cubicBezTo>
                  <a:cubicBezTo>
                    <a:pt x="683" y="392"/>
                    <a:pt x="632" y="341"/>
                    <a:pt x="569" y="341"/>
                  </a:cubicBezTo>
                  <a:lnTo>
                    <a:pt x="455" y="341"/>
                  </a:lnTo>
                  <a:lnTo>
                    <a:pt x="455" y="114"/>
                  </a:lnTo>
                  <a:cubicBezTo>
                    <a:pt x="455" y="51"/>
                    <a:pt x="404" y="0"/>
                    <a:pt x="341" y="0"/>
                  </a:cubicBezTo>
                  <a:cubicBezTo>
                    <a:pt x="278" y="0"/>
                    <a:pt x="228" y="51"/>
                    <a:pt x="228" y="114"/>
                  </a:cubicBezTo>
                  <a:lnTo>
                    <a:pt x="228" y="341"/>
                  </a:lnTo>
                  <a:lnTo>
                    <a:pt x="114" y="341"/>
                  </a:lnTo>
                  <a:cubicBezTo>
                    <a:pt x="51" y="341"/>
                    <a:pt x="0" y="392"/>
                    <a:pt x="0" y="455"/>
                  </a:cubicBezTo>
                  <a:cubicBezTo>
                    <a:pt x="0" y="518"/>
                    <a:pt x="51" y="569"/>
                    <a:pt x="114" y="569"/>
                  </a:cubicBezTo>
                  <a:lnTo>
                    <a:pt x="228" y="569"/>
                  </a:lnTo>
                  <a:lnTo>
                    <a:pt x="228" y="910"/>
                  </a:lnTo>
                  <a:lnTo>
                    <a:pt x="114" y="910"/>
                  </a:lnTo>
                  <a:cubicBezTo>
                    <a:pt x="51" y="910"/>
                    <a:pt x="0" y="961"/>
                    <a:pt x="0" y="1024"/>
                  </a:cubicBezTo>
                  <a:cubicBezTo>
                    <a:pt x="0" y="1087"/>
                    <a:pt x="51" y="1138"/>
                    <a:pt x="114" y="1138"/>
                  </a:cubicBezTo>
                  <a:lnTo>
                    <a:pt x="228" y="1138"/>
                  </a:lnTo>
                  <a:lnTo>
                    <a:pt x="228" y="1479"/>
                  </a:lnTo>
                  <a:lnTo>
                    <a:pt x="114" y="1479"/>
                  </a:lnTo>
                  <a:cubicBezTo>
                    <a:pt x="51" y="1479"/>
                    <a:pt x="0" y="1530"/>
                    <a:pt x="0" y="1593"/>
                  </a:cubicBezTo>
                  <a:cubicBezTo>
                    <a:pt x="0" y="1656"/>
                    <a:pt x="51" y="1707"/>
                    <a:pt x="114" y="1707"/>
                  </a:cubicBezTo>
                  <a:lnTo>
                    <a:pt x="228" y="1707"/>
                  </a:lnTo>
                  <a:lnTo>
                    <a:pt x="228" y="2048"/>
                  </a:lnTo>
                  <a:lnTo>
                    <a:pt x="114" y="2048"/>
                  </a:lnTo>
                  <a:cubicBezTo>
                    <a:pt x="51" y="2048"/>
                    <a:pt x="0" y="2099"/>
                    <a:pt x="0" y="2162"/>
                  </a:cubicBezTo>
                  <a:cubicBezTo>
                    <a:pt x="0" y="2225"/>
                    <a:pt x="51" y="2276"/>
                    <a:pt x="114" y="2276"/>
                  </a:cubicBezTo>
                  <a:lnTo>
                    <a:pt x="228" y="2276"/>
                  </a:lnTo>
                  <a:lnTo>
                    <a:pt x="228" y="2617"/>
                  </a:lnTo>
                  <a:lnTo>
                    <a:pt x="114" y="2617"/>
                  </a:lnTo>
                  <a:cubicBezTo>
                    <a:pt x="51" y="2617"/>
                    <a:pt x="0" y="2668"/>
                    <a:pt x="0" y="2731"/>
                  </a:cubicBezTo>
                  <a:cubicBezTo>
                    <a:pt x="0" y="2794"/>
                    <a:pt x="51" y="2844"/>
                    <a:pt x="114" y="2844"/>
                  </a:cubicBezTo>
                  <a:lnTo>
                    <a:pt x="228" y="2844"/>
                  </a:lnTo>
                  <a:lnTo>
                    <a:pt x="228" y="3186"/>
                  </a:lnTo>
                  <a:lnTo>
                    <a:pt x="114" y="3186"/>
                  </a:lnTo>
                  <a:cubicBezTo>
                    <a:pt x="51" y="3186"/>
                    <a:pt x="0" y="3237"/>
                    <a:pt x="0" y="3300"/>
                  </a:cubicBezTo>
                  <a:cubicBezTo>
                    <a:pt x="0" y="3362"/>
                    <a:pt x="51" y="3413"/>
                    <a:pt x="114" y="3413"/>
                  </a:cubicBezTo>
                  <a:lnTo>
                    <a:pt x="228" y="3413"/>
                  </a:lnTo>
                  <a:lnTo>
                    <a:pt x="228" y="3755"/>
                  </a:lnTo>
                  <a:lnTo>
                    <a:pt x="114" y="3755"/>
                  </a:lnTo>
                  <a:cubicBezTo>
                    <a:pt x="51" y="3755"/>
                    <a:pt x="0" y="3806"/>
                    <a:pt x="0" y="3868"/>
                  </a:cubicBezTo>
                  <a:cubicBezTo>
                    <a:pt x="0" y="3931"/>
                    <a:pt x="51" y="3982"/>
                    <a:pt x="114" y="3982"/>
                  </a:cubicBezTo>
                  <a:lnTo>
                    <a:pt x="228" y="3982"/>
                  </a:lnTo>
                  <a:lnTo>
                    <a:pt x="228" y="4324"/>
                  </a:lnTo>
                  <a:lnTo>
                    <a:pt x="114" y="4324"/>
                  </a:lnTo>
                  <a:cubicBezTo>
                    <a:pt x="51" y="4324"/>
                    <a:pt x="0" y="4374"/>
                    <a:pt x="0" y="4437"/>
                  </a:cubicBezTo>
                  <a:cubicBezTo>
                    <a:pt x="0" y="4500"/>
                    <a:pt x="51" y="4551"/>
                    <a:pt x="114" y="4551"/>
                  </a:cubicBezTo>
                  <a:lnTo>
                    <a:pt x="228" y="4551"/>
                  </a:lnTo>
                  <a:lnTo>
                    <a:pt x="228" y="4892"/>
                  </a:lnTo>
                  <a:lnTo>
                    <a:pt x="114" y="4892"/>
                  </a:lnTo>
                  <a:cubicBezTo>
                    <a:pt x="51" y="4892"/>
                    <a:pt x="0" y="4943"/>
                    <a:pt x="0" y="5006"/>
                  </a:cubicBezTo>
                  <a:cubicBezTo>
                    <a:pt x="0" y="5069"/>
                    <a:pt x="51" y="5120"/>
                    <a:pt x="114" y="5120"/>
                  </a:cubicBezTo>
                  <a:lnTo>
                    <a:pt x="228" y="5120"/>
                  </a:lnTo>
                  <a:lnTo>
                    <a:pt x="228" y="5461"/>
                  </a:lnTo>
                  <a:lnTo>
                    <a:pt x="114" y="5461"/>
                  </a:lnTo>
                  <a:cubicBezTo>
                    <a:pt x="51" y="5461"/>
                    <a:pt x="0" y="5512"/>
                    <a:pt x="0" y="5575"/>
                  </a:cubicBezTo>
                  <a:cubicBezTo>
                    <a:pt x="0" y="5638"/>
                    <a:pt x="51" y="5689"/>
                    <a:pt x="114" y="5689"/>
                  </a:cubicBezTo>
                  <a:lnTo>
                    <a:pt x="228" y="5689"/>
                  </a:lnTo>
                  <a:lnTo>
                    <a:pt x="228" y="6030"/>
                  </a:lnTo>
                  <a:lnTo>
                    <a:pt x="114" y="6030"/>
                  </a:lnTo>
                  <a:cubicBezTo>
                    <a:pt x="51" y="6030"/>
                    <a:pt x="0" y="6081"/>
                    <a:pt x="0" y="6144"/>
                  </a:cubicBezTo>
                  <a:cubicBezTo>
                    <a:pt x="0" y="6207"/>
                    <a:pt x="51" y="6258"/>
                    <a:pt x="114" y="6258"/>
                  </a:cubicBezTo>
                  <a:lnTo>
                    <a:pt x="228" y="6258"/>
                  </a:lnTo>
                  <a:lnTo>
                    <a:pt x="228" y="6485"/>
                  </a:lnTo>
                  <a:cubicBezTo>
                    <a:pt x="228" y="6548"/>
                    <a:pt x="278" y="6599"/>
                    <a:pt x="341" y="6599"/>
                  </a:cubicBezTo>
                  <a:lnTo>
                    <a:pt x="683" y="6599"/>
                  </a:lnTo>
                  <a:lnTo>
                    <a:pt x="683" y="6713"/>
                  </a:lnTo>
                  <a:cubicBezTo>
                    <a:pt x="683" y="6776"/>
                    <a:pt x="734" y="6827"/>
                    <a:pt x="796" y="6827"/>
                  </a:cubicBezTo>
                  <a:cubicBezTo>
                    <a:pt x="859" y="6827"/>
                    <a:pt x="910" y="6776"/>
                    <a:pt x="910" y="6713"/>
                  </a:cubicBezTo>
                  <a:lnTo>
                    <a:pt x="910" y="6599"/>
                  </a:lnTo>
                  <a:lnTo>
                    <a:pt x="1252" y="6599"/>
                  </a:lnTo>
                  <a:lnTo>
                    <a:pt x="1252" y="6713"/>
                  </a:lnTo>
                  <a:cubicBezTo>
                    <a:pt x="1252" y="6776"/>
                    <a:pt x="1302" y="6827"/>
                    <a:pt x="1365" y="6827"/>
                  </a:cubicBezTo>
                  <a:cubicBezTo>
                    <a:pt x="1428" y="6827"/>
                    <a:pt x="1479" y="6776"/>
                    <a:pt x="1479" y="6713"/>
                  </a:cubicBezTo>
                  <a:lnTo>
                    <a:pt x="1479" y="6599"/>
                  </a:lnTo>
                  <a:lnTo>
                    <a:pt x="1820" y="6599"/>
                  </a:lnTo>
                  <a:lnTo>
                    <a:pt x="1820" y="6713"/>
                  </a:lnTo>
                  <a:cubicBezTo>
                    <a:pt x="1820" y="6776"/>
                    <a:pt x="1871" y="6827"/>
                    <a:pt x="1934" y="6827"/>
                  </a:cubicBezTo>
                  <a:cubicBezTo>
                    <a:pt x="1997" y="6827"/>
                    <a:pt x="2048" y="6776"/>
                    <a:pt x="2048" y="6713"/>
                  </a:cubicBezTo>
                  <a:lnTo>
                    <a:pt x="2048" y="6599"/>
                  </a:lnTo>
                  <a:lnTo>
                    <a:pt x="2389" y="6599"/>
                  </a:lnTo>
                  <a:lnTo>
                    <a:pt x="2389" y="6713"/>
                  </a:lnTo>
                  <a:cubicBezTo>
                    <a:pt x="2389" y="6776"/>
                    <a:pt x="2440" y="6827"/>
                    <a:pt x="2503" y="6827"/>
                  </a:cubicBezTo>
                  <a:cubicBezTo>
                    <a:pt x="2566" y="6827"/>
                    <a:pt x="2617" y="6776"/>
                    <a:pt x="2617" y="6713"/>
                  </a:cubicBezTo>
                  <a:lnTo>
                    <a:pt x="2617" y="6599"/>
                  </a:lnTo>
                  <a:lnTo>
                    <a:pt x="2958" y="6599"/>
                  </a:lnTo>
                  <a:lnTo>
                    <a:pt x="2958" y="6713"/>
                  </a:lnTo>
                  <a:cubicBezTo>
                    <a:pt x="2958" y="6776"/>
                    <a:pt x="3009" y="6827"/>
                    <a:pt x="3072" y="6827"/>
                  </a:cubicBezTo>
                  <a:cubicBezTo>
                    <a:pt x="3135" y="6827"/>
                    <a:pt x="3186" y="6776"/>
                    <a:pt x="3186" y="6713"/>
                  </a:cubicBezTo>
                  <a:lnTo>
                    <a:pt x="3186" y="6599"/>
                  </a:lnTo>
                  <a:lnTo>
                    <a:pt x="3527" y="6599"/>
                  </a:lnTo>
                  <a:lnTo>
                    <a:pt x="3527" y="6713"/>
                  </a:lnTo>
                  <a:cubicBezTo>
                    <a:pt x="3527" y="6776"/>
                    <a:pt x="3578" y="6827"/>
                    <a:pt x="3641" y="6827"/>
                  </a:cubicBezTo>
                  <a:cubicBezTo>
                    <a:pt x="3704" y="6827"/>
                    <a:pt x="3755" y="6776"/>
                    <a:pt x="3755" y="6713"/>
                  </a:cubicBezTo>
                  <a:lnTo>
                    <a:pt x="3755" y="6599"/>
                  </a:lnTo>
                  <a:lnTo>
                    <a:pt x="4096" y="6599"/>
                  </a:lnTo>
                  <a:lnTo>
                    <a:pt x="4096" y="6713"/>
                  </a:lnTo>
                  <a:cubicBezTo>
                    <a:pt x="4096" y="6776"/>
                    <a:pt x="4147" y="6827"/>
                    <a:pt x="4210" y="6827"/>
                  </a:cubicBezTo>
                  <a:cubicBezTo>
                    <a:pt x="4273" y="6827"/>
                    <a:pt x="4323" y="6776"/>
                    <a:pt x="4323" y="6713"/>
                  </a:cubicBezTo>
                  <a:lnTo>
                    <a:pt x="4323" y="6599"/>
                  </a:lnTo>
                  <a:lnTo>
                    <a:pt x="4665" y="6599"/>
                  </a:lnTo>
                  <a:lnTo>
                    <a:pt x="4665" y="6713"/>
                  </a:lnTo>
                  <a:cubicBezTo>
                    <a:pt x="4665" y="6776"/>
                    <a:pt x="4716" y="6827"/>
                    <a:pt x="4779" y="6827"/>
                  </a:cubicBezTo>
                  <a:cubicBezTo>
                    <a:pt x="4842" y="6827"/>
                    <a:pt x="4892" y="6776"/>
                    <a:pt x="4892" y="6713"/>
                  </a:cubicBezTo>
                  <a:lnTo>
                    <a:pt x="4892" y="6599"/>
                  </a:lnTo>
                  <a:lnTo>
                    <a:pt x="5234" y="6599"/>
                  </a:lnTo>
                  <a:lnTo>
                    <a:pt x="5234" y="6713"/>
                  </a:lnTo>
                  <a:cubicBezTo>
                    <a:pt x="5234" y="6776"/>
                    <a:pt x="5285" y="6827"/>
                    <a:pt x="5347" y="6827"/>
                  </a:cubicBezTo>
                  <a:cubicBezTo>
                    <a:pt x="5410" y="6827"/>
                    <a:pt x="5461" y="6776"/>
                    <a:pt x="5461" y="6713"/>
                  </a:cubicBezTo>
                  <a:lnTo>
                    <a:pt x="5461" y="6599"/>
                  </a:lnTo>
                  <a:lnTo>
                    <a:pt x="5803" y="6599"/>
                  </a:lnTo>
                  <a:lnTo>
                    <a:pt x="5803" y="6713"/>
                  </a:lnTo>
                  <a:cubicBezTo>
                    <a:pt x="5803" y="6776"/>
                    <a:pt x="5853" y="6827"/>
                    <a:pt x="5916" y="6827"/>
                  </a:cubicBezTo>
                  <a:cubicBezTo>
                    <a:pt x="5979" y="6827"/>
                    <a:pt x="6030" y="6776"/>
                    <a:pt x="6030" y="6713"/>
                  </a:cubicBezTo>
                  <a:lnTo>
                    <a:pt x="6030" y="6599"/>
                  </a:lnTo>
                  <a:lnTo>
                    <a:pt x="6371" y="6599"/>
                  </a:lnTo>
                  <a:lnTo>
                    <a:pt x="6371" y="6713"/>
                  </a:lnTo>
                  <a:cubicBezTo>
                    <a:pt x="6371" y="6776"/>
                    <a:pt x="6422" y="6827"/>
                    <a:pt x="6485" y="6827"/>
                  </a:cubicBezTo>
                  <a:cubicBezTo>
                    <a:pt x="6548" y="6827"/>
                    <a:pt x="6599" y="6776"/>
                    <a:pt x="6599" y="6713"/>
                  </a:cubicBezTo>
                  <a:lnTo>
                    <a:pt x="6599" y="6599"/>
                  </a:lnTo>
                  <a:lnTo>
                    <a:pt x="6713" y="6599"/>
                  </a:lnTo>
                  <a:cubicBezTo>
                    <a:pt x="6776" y="6599"/>
                    <a:pt x="6827" y="6548"/>
                    <a:pt x="6827" y="6485"/>
                  </a:cubicBezTo>
                  <a:cubicBezTo>
                    <a:pt x="6827" y="6422"/>
                    <a:pt x="6776" y="6372"/>
                    <a:pt x="6713" y="6372"/>
                  </a:cubicBezTo>
                  <a:lnTo>
                    <a:pt x="6599" y="6372"/>
                  </a:lnTo>
                  <a:lnTo>
                    <a:pt x="6599" y="6258"/>
                  </a:lnTo>
                  <a:cubicBezTo>
                    <a:pt x="6599" y="6195"/>
                    <a:pt x="6548" y="6144"/>
                    <a:pt x="6485" y="6144"/>
                  </a:cubicBezTo>
                  <a:cubicBezTo>
                    <a:pt x="6422" y="6144"/>
                    <a:pt x="6371" y="6195"/>
                    <a:pt x="6371" y="6258"/>
                  </a:cubicBezTo>
                  <a:lnTo>
                    <a:pt x="6371" y="6372"/>
                  </a:lnTo>
                  <a:lnTo>
                    <a:pt x="6030" y="6372"/>
                  </a:lnTo>
                  <a:lnTo>
                    <a:pt x="6030" y="6258"/>
                  </a:lnTo>
                  <a:cubicBezTo>
                    <a:pt x="6030" y="6195"/>
                    <a:pt x="5979" y="6144"/>
                    <a:pt x="5916" y="6144"/>
                  </a:cubicBezTo>
                  <a:cubicBezTo>
                    <a:pt x="5853" y="6144"/>
                    <a:pt x="5803" y="6195"/>
                    <a:pt x="5803" y="6258"/>
                  </a:cubicBezTo>
                  <a:lnTo>
                    <a:pt x="5803" y="6372"/>
                  </a:lnTo>
                  <a:lnTo>
                    <a:pt x="5461" y="6372"/>
                  </a:lnTo>
                  <a:lnTo>
                    <a:pt x="5461" y="6258"/>
                  </a:lnTo>
                  <a:cubicBezTo>
                    <a:pt x="5461" y="6195"/>
                    <a:pt x="5410" y="6144"/>
                    <a:pt x="5347" y="6144"/>
                  </a:cubicBezTo>
                  <a:cubicBezTo>
                    <a:pt x="5285" y="6144"/>
                    <a:pt x="5234" y="6195"/>
                    <a:pt x="5234" y="6258"/>
                  </a:cubicBezTo>
                  <a:lnTo>
                    <a:pt x="5234" y="6372"/>
                  </a:lnTo>
                  <a:lnTo>
                    <a:pt x="4892" y="6372"/>
                  </a:lnTo>
                  <a:lnTo>
                    <a:pt x="4892" y="6258"/>
                  </a:lnTo>
                  <a:cubicBezTo>
                    <a:pt x="4892" y="6195"/>
                    <a:pt x="4842" y="6144"/>
                    <a:pt x="4779" y="6144"/>
                  </a:cubicBezTo>
                  <a:cubicBezTo>
                    <a:pt x="4716" y="6144"/>
                    <a:pt x="4665" y="6195"/>
                    <a:pt x="4665" y="6258"/>
                  </a:cubicBezTo>
                  <a:lnTo>
                    <a:pt x="4665" y="6372"/>
                  </a:lnTo>
                  <a:lnTo>
                    <a:pt x="4323" y="6372"/>
                  </a:lnTo>
                  <a:lnTo>
                    <a:pt x="4323" y="6258"/>
                  </a:lnTo>
                  <a:cubicBezTo>
                    <a:pt x="4323" y="6195"/>
                    <a:pt x="4273" y="6144"/>
                    <a:pt x="4210" y="6144"/>
                  </a:cubicBezTo>
                  <a:cubicBezTo>
                    <a:pt x="4147" y="6144"/>
                    <a:pt x="4096" y="6195"/>
                    <a:pt x="4096" y="6258"/>
                  </a:cubicBezTo>
                  <a:lnTo>
                    <a:pt x="4096" y="6372"/>
                  </a:lnTo>
                  <a:lnTo>
                    <a:pt x="3755" y="6372"/>
                  </a:lnTo>
                  <a:lnTo>
                    <a:pt x="3755" y="6258"/>
                  </a:lnTo>
                  <a:cubicBezTo>
                    <a:pt x="3755" y="6195"/>
                    <a:pt x="3704" y="6144"/>
                    <a:pt x="3641" y="6144"/>
                  </a:cubicBezTo>
                  <a:cubicBezTo>
                    <a:pt x="3578" y="6144"/>
                    <a:pt x="3527" y="6195"/>
                    <a:pt x="3527" y="6258"/>
                  </a:cubicBezTo>
                  <a:lnTo>
                    <a:pt x="3527" y="6372"/>
                  </a:lnTo>
                  <a:lnTo>
                    <a:pt x="3186" y="6372"/>
                  </a:lnTo>
                  <a:lnTo>
                    <a:pt x="3186" y="6258"/>
                  </a:lnTo>
                  <a:cubicBezTo>
                    <a:pt x="3186" y="6195"/>
                    <a:pt x="3135" y="6144"/>
                    <a:pt x="3072" y="6144"/>
                  </a:cubicBezTo>
                  <a:cubicBezTo>
                    <a:pt x="3009" y="6144"/>
                    <a:pt x="2958" y="6195"/>
                    <a:pt x="2958" y="6258"/>
                  </a:cubicBezTo>
                  <a:lnTo>
                    <a:pt x="2958" y="6372"/>
                  </a:lnTo>
                  <a:lnTo>
                    <a:pt x="2617" y="6372"/>
                  </a:lnTo>
                  <a:lnTo>
                    <a:pt x="2617" y="6258"/>
                  </a:lnTo>
                  <a:cubicBezTo>
                    <a:pt x="2617" y="6195"/>
                    <a:pt x="2566" y="6144"/>
                    <a:pt x="2503" y="6144"/>
                  </a:cubicBezTo>
                  <a:cubicBezTo>
                    <a:pt x="2440" y="6144"/>
                    <a:pt x="2389" y="6195"/>
                    <a:pt x="2389" y="6258"/>
                  </a:cubicBezTo>
                  <a:lnTo>
                    <a:pt x="2389" y="6372"/>
                  </a:lnTo>
                  <a:lnTo>
                    <a:pt x="2048" y="6372"/>
                  </a:lnTo>
                  <a:lnTo>
                    <a:pt x="2048" y="6258"/>
                  </a:lnTo>
                  <a:cubicBezTo>
                    <a:pt x="2048" y="6195"/>
                    <a:pt x="1997" y="6144"/>
                    <a:pt x="1934" y="6144"/>
                  </a:cubicBezTo>
                  <a:cubicBezTo>
                    <a:pt x="1871" y="6144"/>
                    <a:pt x="1820" y="6195"/>
                    <a:pt x="1820" y="6258"/>
                  </a:cubicBezTo>
                  <a:lnTo>
                    <a:pt x="1820" y="6372"/>
                  </a:lnTo>
                  <a:lnTo>
                    <a:pt x="1479" y="6372"/>
                  </a:lnTo>
                  <a:lnTo>
                    <a:pt x="1479" y="6258"/>
                  </a:lnTo>
                  <a:cubicBezTo>
                    <a:pt x="1479" y="6195"/>
                    <a:pt x="1428" y="6144"/>
                    <a:pt x="1365" y="6144"/>
                  </a:cubicBezTo>
                  <a:cubicBezTo>
                    <a:pt x="1302" y="6144"/>
                    <a:pt x="1252" y="6195"/>
                    <a:pt x="1252" y="6258"/>
                  </a:cubicBezTo>
                  <a:lnTo>
                    <a:pt x="1252" y="6372"/>
                  </a:lnTo>
                  <a:lnTo>
                    <a:pt x="910" y="6372"/>
                  </a:lnTo>
                  <a:lnTo>
                    <a:pt x="910" y="6258"/>
                  </a:lnTo>
                  <a:cubicBezTo>
                    <a:pt x="910" y="6195"/>
                    <a:pt x="859" y="6144"/>
                    <a:pt x="796" y="6144"/>
                  </a:cubicBezTo>
                  <a:cubicBezTo>
                    <a:pt x="734" y="6144"/>
                    <a:pt x="683" y="6195"/>
                    <a:pt x="683" y="6258"/>
                  </a:cubicBezTo>
                  <a:lnTo>
                    <a:pt x="683" y="6372"/>
                  </a:lnTo>
                  <a:lnTo>
                    <a:pt x="455" y="6372"/>
                  </a:lnTo>
                  <a:lnTo>
                    <a:pt x="455" y="5234"/>
                  </a:lnTo>
                  <a:lnTo>
                    <a:pt x="1263" y="52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/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F3BE7F8E-15E9-41AD-A382-5484441A79B3}"/>
              </a:ext>
            </a:extLst>
          </p:cNvPr>
          <p:cNvGrpSpPr/>
          <p:nvPr/>
        </p:nvGrpSpPr>
        <p:grpSpPr>
          <a:xfrm>
            <a:off x="4235314" y="3519380"/>
            <a:ext cx="1287088" cy="1845921"/>
            <a:chOff x="3531690" y="2237414"/>
            <a:chExt cx="816113" cy="1213362"/>
          </a:xfrm>
        </p:grpSpPr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24CBEE8F-DE6E-4FEB-A0B3-E14015106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1690" y="2237414"/>
              <a:ext cx="154279" cy="373399"/>
            </a:xfrm>
            <a:custGeom>
              <a:avLst/>
              <a:gdLst>
                <a:gd name="T0" fmla="*/ 46 w 46"/>
                <a:gd name="T1" fmla="*/ 0 h 111"/>
                <a:gd name="T2" fmla="*/ 42 w 46"/>
                <a:gd name="T3" fmla="*/ 2 h 111"/>
                <a:gd name="T4" fmla="*/ 18 w 46"/>
                <a:gd name="T5" fmla="*/ 90 h 111"/>
                <a:gd name="T6" fmla="*/ 38 w 46"/>
                <a:gd name="T7" fmla="*/ 111 h 111"/>
                <a:gd name="T8" fmla="*/ 46 w 46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11">
                  <a:moveTo>
                    <a:pt x="46" y="0"/>
                  </a:moveTo>
                  <a:cubicBezTo>
                    <a:pt x="45" y="0"/>
                    <a:pt x="43" y="1"/>
                    <a:pt x="42" y="2"/>
                  </a:cubicBezTo>
                  <a:cubicBezTo>
                    <a:pt x="11" y="20"/>
                    <a:pt x="0" y="59"/>
                    <a:pt x="18" y="90"/>
                  </a:cubicBezTo>
                  <a:cubicBezTo>
                    <a:pt x="23" y="99"/>
                    <a:pt x="30" y="106"/>
                    <a:pt x="38" y="111"/>
                  </a:cubicBezTo>
                  <a:cubicBezTo>
                    <a:pt x="33" y="73"/>
                    <a:pt x="36" y="35"/>
                    <a:pt x="46" y="0"/>
                  </a:cubicBezTo>
                  <a:close/>
                </a:path>
              </a:pathLst>
            </a:custGeom>
            <a:solidFill>
              <a:srgbClr val="F2FA5C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 dirty="0"/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7CA8B8CD-EA2E-4185-A9FB-5830C9818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669" y="3222712"/>
              <a:ext cx="336134" cy="228064"/>
            </a:xfrm>
            <a:custGeom>
              <a:avLst/>
              <a:gdLst>
                <a:gd name="T0" fmla="*/ 0 w 100"/>
                <a:gd name="T1" fmla="*/ 0 h 68"/>
                <a:gd name="T2" fmla="*/ 8 w 100"/>
                <a:gd name="T3" fmla="*/ 27 h 68"/>
                <a:gd name="T4" fmla="*/ 96 w 100"/>
                <a:gd name="T5" fmla="*/ 51 h 68"/>
                <a:gd name="T6" fmla="*/ 100 w 100"/>
                <a:gd name="T7" fmla="*/ 48 h 68"/>
                <a:gd name="T8" fmla="*/ 0 w 100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68">
                  <a:moveTo>
                    <a:pt x="0" y="0"/>
                  </a:moveTo>
                  <a:cubicBezTo>
                    <a:pt x="0" y="9"/>
                    <a:pt x="3" y="18"/>
                    <a:pt x="8" y="27"/>
                  </a:cubicBezTo>
                  <a:cubicBezTo>
                    <a:pt x="26" y="58"/>
                    <a:pt x="65" y="68"/>
                    <a:pt x="96" y="51"/>
                  </a:cubicBezTo>
                  <a:cubicBezTo>
                    <a:pt x="97" y="50"/>
                    <a:pt x="100" y="48"/>
                    <a:pt x="100" y="48"/>
                  </a:cubicBezTo>
                  <a:cubicBezTo>
                    <a:pt x="64" y="39"/>
                    <a:pt x="30" y="23"/>
                    <a:pt x="0" y="0"/>
                  </a:cubicBezTo>
                  <a:close/>
                </a:path>
              </a:pathLst>
            </a:custGeom>
            <a:solidFill>
              <a:srgbClr val="F2FA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9EEAB619-39A3-4F52-850B-E905ADF56E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1813" y="2432685"/>
              <a:ext cx="715497" cy="960703"/>
            </a:xfrm>
            <a:custGeom>
              <a:avLst/>
              <a:gdLst>
                <a:gd name="T0" fmla="*/ 43 w 213"/>
                <a:gd name="T1" fmla="*/ 167 h 286"/>
                <a:gd name="T2" fmla="*/ 168 w 213"/>
                <a:gd name="T3" fmla="*/ 286 h 286"/>
                <a:gd name="T4" fmla="*/ 146 w 213"/>
                <a:gd name="T5" fmla="*/ 263 h 286"/>
                <a:gd name="T6" fmla="*/ 145 w 213"/>
                <a:gd name="T7" fmla="*/ 262 h 286"/>
                <a:gd name="T8" fmla="*/ 137 w 213"/>
                <a:gd name="T9" fmla="*/ 234 h 286"/>
                <a:gd name="T10" fmla="*/ 169 w 213"/>
                <a:gd name="T11" fmla="*/ 174 h 286"/>
                <a:gd name="T12" fmla="*/ 194 w 213"/>
                <a:gd name="T13" fmla="*/ 80 h 286"/>
                <a:gd name="T14" fmla="*/ 100 w 213"/>
                <a:gd name="T15" fmla="*/ 55 h 286"/>
                <a:gd name="T16" fmla="*/ 32 w 213"/>
                <a:gd name="T17" fmla="*/ 53 h 286"/>
                <a:gd name="T18" fmla="*/ 12 w 213"/>
                <a:gd name="T19" fmla="*/ 32 h 286"/>
                <a:gd name="T20" fmla="*/ 11 w 213"/>
                <a:gd name="T21" fmla="*/ 31 h 286"/>
                <a:gd name="T22" fmla="*/ 3 w 213"/>
                <a:gd name="T23" fmla="*/ 0 h 286"/>
                <a:gd name="T24" fmla="*/ 43 w 213"/>
                <a:gd name="T25" fmla="*/ 167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3" h="286">
                  <a:moveTo>
                    <a:pt x="43" y="167"/>
                  </a:moveTo>
                  <a:cubicBezTo>
                    <a:pt x="74" y="220"/>
                    <a:pt x="118" y="260"/>
                    <a:pt x="168" y="286"/>
                  </a:cubicBezTo>
                  <a:cubicBezTo>
                    <a:pt x="159" y="280"/>
                    <a:pt x="152" y="273"/>
                    <a:pt x="146" y="263"/>
                  </a:cubicBezTo>
                  <a:cubicBezTo>
                    <a:pt x="145" y="263"/>
                    <a:pt x="145" y="262"/>
                    <a:pt x="145" y="262"/>
                  </a:cubicBezTo>
                  <a:cubicBezTo>
                    <a:pt x="140" y="253"/>
                    <a:pt x="137" y="244"/>
                    <a:pt x="137" y="234"/>
                  </a:cubicBezTo>
                  <a:cubicBezTo>
                    <a:pt x="135" y="211"/>
                    <a:pt x="147" y="187"/>
                    <a:pt x="169" y="174"/>
                  </a:cubicBezTo>
                  <a:cubicBezTo>
                    <a:pt x="201" y="155"/>
                    <a:pt x="213" y="113"/>
                    <a:pt x="194" y="80"/>
                  </a:cubicBezTo>
                  <a:cubicBezTo>
                    <a:pt x="175" y="48"/>
                    <a:pt x="133" y="36"/>
                    <a:pt x="100" y="55"/>
                  </a:cubicBezTo>
                  <a:cubicBezTo>
                    <a:pt x="78" y="68"/>
                    <a:pt x="52" y="66"/>
                    <a:pt x="32" y="53"/>
                  </a:cubicBezTo>
                  <a:cubicBezTo>
                    <a:pt x="24" y="48"/>
                    <a:pt x="17" y="41"/>
                    <a:pt x="12" y="32"/>
                  </a:cubicBezTo>
                  <a:cubicBezTo>
                    <a:pt x="12" y="31"/>
                    <a:pt x="12" y="31"/>
                    <a:pt x="11" y="31"/>
                  </a:cubicBezTo>
                  <a:cubicBezTo>
                    <a:pt x="6" y="21"/>
                    <a:pt x="3" y="10"/>
                    <a:pt x="3" y="0"/>
                  </a:cubicBezTo>
                  <a:cubicBezTo>
                    <a:pt x="0" y="56"/>
                    <a:pt x="13" y="115"/>
                    <a:pt x="43" y="167"/>
                  </a:cubicBezTo>
                  <a:close/>
                </a:path>
              </a:pathLst>
            </a:custGeom>
            <a:solidFill>
              <a:srgbClr val="FBFF4F"/>
            </a:solidFill>
            <a:ln w="9525">
              <a:solidFill>
                <a:srgbClr val="FBFF6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 dirty="0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8CC95B7B-DD4B-47F2-9C83-90065B64F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1324" y="2629153"/>
              <a:ext cx="285220" cy="274718"/>
            </a:xfrm>
            <a:custGeom>
              <a:avLst/>
              <a:gdLst>
                <a:gd name="T0" fmla="*/ 3413 w 6827"/>
                <a:gd name="T1" fmla="*/ 0 h 5912"/>
                <a:gd name="T2" fmla="*/ 0 w 6827"/>
                <a:gd name="T3" fmla="*/ 5912 h 5912"/>
                <a:gd name="T4" fmla="*/ 6827 w 6827"/>
                <a:gd name="T5" fmla="*/ 5912 h 5912"/>
                <a:gd name="T6" fmla="*/ 3413 w 6827"/>
                <a:gd name="T7" fmla="*/ 0 h 5912"/>
                <a:gd name="T8" fmla="*/ 3413 w 6827"/>
                <a:gd name="T9" fmla="*/ 972 h 5912"/>
                <a:gd name="T10" fmla="*/ 4489 w 6827"/>
                <a:gd name="T11" fmla="*/ 2835 h 5912"/>
                <a:gd name="T12" fmla="*/ 2338 w 6827"/>
                <a:gd name="T13" fmla="*/ 2835 h 5912"/>
                <a:gd name="T14" fmla="*/ 3413 w 6827"/>
                <a:gd name="T15" fmla="*/ 972 h 5912"/>
                <a:gd name="T16" fmla="*/ 842 w 6827"/>
                <a:gd name="T17" fmla="*/ 5426 h 5912"/>
                <a:gd name="T18" fmla="*/ 1917 w 6827"/>
                <a:gd name="T19" fmla="*/ 3564 h 5912"/>
                <a:gd name="T20" fmla="*/ 2993 w 6827"/>
                <a:gd name="T21" fmla="*/ 5426 h 5912"/>
                <a:gd name="T22" fmla="*/ 842 w 6827"/>
                <a:gd name="T23" fmla="*/ 5426 h 5912"/>
                <a:gd name="T24" fmla="*/ 2338 w 6827"/>
                <a:gd name="T25" fmla="*/ 3321 h 5912"/>
                <a:gd name="T26" fmla="*/ 4489 w 6827"/>
                <a:gd name="T27" fmla="*/ 3321 h 5912"/>
                <a:gd name="T28" fmla="*/ 3413 w 6827"/>
                <a:gd name="T29" fmla="*/ 5183 h 5912"/>
                <a:gd name="T30" fmla="*/ 2338 w 6827"/>
                <a:gd name="T31" fmla="*/ 3321 h 5912"/>
                <a:gd name="T32" fmla="*/ 4910 w 6827"/>
                <a:gd name="T33" fmla="*/ 3564 h 5912"/>
                <a:gd name="T34" fmla="*/ 5985 w 6827"/>
                <a:gd name="T35" fmla="*/ 5426 h 5912"/>
                <a:gd name="T36" fmla="*/ 3834 w 6827"/>
                <a:gd name="T37" fmla="*/ 5426 h 5912"/>
                <a:gd name="T38" fmla="*/ 4910 w 6827"/>
                <a:gd name="T39" fmla="*/ 3564 h 5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827" h="5912">
                  <a:moveTo>
                    <a:pt x="3413" y="0"/>
                  </a:moveTo>
                  <a:lnTo>
                    <a:pt x="0" y="5912"/>
                  </a:lnTo>
                  <a:lnTo>
                    <a:pt x="6827" y="5912"/>
                  </a:lnTo>
                  <a:lnTo>
                    <a:pt x="3413" y="0"/>
                  </a:lnTo>
                  <a:close/>
                  <a:moveTo>
                    <a:pt x="3413" y="972"/>
                  </a:moveTo>
                  <a:lnTo>
                    <a:pt x="4489" y="2835"/>
                  </a:lnTo>
                  <a:lnTo>
                    <a:pt x="2338" y="2835"/>
                  </a:lnTo>
                  <a:lnTo>
                    <a:pt x="3413" y="972"/>
                  </a:lnTo>
                  <a:close/>
                  <a:moveTo>
                    <a:pt x="842" y="5426"/>
                  </a:moveTo>
                  <a:lnTo>
                    <a:pt x="1917" y="3564"/>
                  </a:lnTo>
                  <a:lnTo>
                    <a:pt x="2993" y="5426"/>
                  </a:lnTo>
                  <a:lnTo>
                    <a:pt x="842" y="5426"/>
                  </a:lnTo>
                  <a:close/>
                  <a:moveTo>
                    <a:pt x="2338" y="3321"/>
                  </a:moveTo>
                  <a:lnTo>
                    <a:pt x="4489" y="3321"/>
                  </a:lnTo>
                  <a:lnTo>
                    <a:pt x="3413" y="5183"/>
                  </a:lnTo>
                  <a:lnTo>
                    <a:pt x="2338" y="3321"/>
                  </a:lnTo>
                  <a:close/>
                  <a:moveTo>
                    <a:pt x="4910" y="3564"/>
                  </a:moveTo>
                  <a:lnTo>
                    <a:pt x="5985" y="5426"/>
                  </a:lnTo>
                  <a:lnTo>
                    <a:pt x="3834" y="5426"/>
                  </a:lnTo>
                  <a:lnTo>
                    <a:pt x="4910" y="35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/>
            </a:p>
          </p:txBody>
        </p:sp>
      </p:grpSp>
      <p:sp>
        <p:nvSpPr>
          <p:cNvPr id="27" name="文本框 71">
            <a:extLst>
              <a:ext uri="{FF2B5EF4-FFF2-40B4-BE49-F238E27FC236}">
                <a16:creationId xmlns:a16="http://schemas.microsoft.com/office/drawing/2014/main" id="{25FA7FAF-3410-4228-946C-D63F361E43D8}"/>
              </a:ext>
            </a:extLst>
          </p:cNvPr>
          <p:cNvSpPr txBox="1"/>
          <p:nvPr/>
        </p:nvSpPr>
        <p:spPr>
          <a:xfrm>
            <a:off x="5283497" y="3678036"/>
            <a:ext cx="1117660" cy="356389"/>
          </a:xfrm>
          <a:prstGeom prst="rect">
            <a:avLst/>
          </a:prstGeom>
          <a:noFill/>
        </p:spPr>
        <p:txBody>
          <a:bodyPr wrap="none" lIns="0" tIns="0" rIns="0" bIns="0" anchor="ctr">
            <a:noAutofit/>
          </a:bodyPr>
          <a:lstStyle/>
          <a:p>
            <a:pPr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</a:p>
        </p:txBody>
      </p: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A4A4FD5B-313E-47F8-AF3C-75A5C1FB193F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3" y="-1"/>
            <a:chExt cx="12192002" cy="6858001"/>
          </a:xfrm>
        </p:grpSpPr>
        <p:grpSp>
          <p:nvGrpSpPr>
            <p:cNvPr id="55" name="组合 54">
              <a:extLst>
                <a:ext uri="{FF2B5EF4-FFF2-40B4-BE49-F238E27FC236}">
                  <a16:creationId xmlns:a16="http://schemas.microsoft.com/office/drawing/2014/main" id="{401F7D9B-5BF0-408E-AB2C-E87085FE326D}"/>
                </a:ext>
              </a:extLst>
            </p:cNvPr>
            <p:cNvGrpSpPr/>
            <p:nvPr/>
          </p:nvGrpSpPr>
          <p:grpSpPr>
            <a:xfrm rot="16200000">
              <a:off x="109083" y="-109086"/>
              <a:ext cx="2387064" cy="2605235"/>
              <a:chOff x="6572021" y="-2"/>
              <a:chExt cx="5619978" cy="4124962"/>
            </a:xfrm>
          </p:grpSpPr>
          <p:sp>
            <p:nvSpPr>
              <p:cNvPr id="71" name="任意多边形: 形状 70">
                <a:extLst>
                  <a:ext uri="{FF2B5EF4-FFF2-40B4-BE49-F238E27FC236}">
                    <a16:creationId xmlns:a16="http://schemas.microsoft.com/office/drawing/2014/main" id="{83634758-5456-4433-B086-F87E2E9590C7}"/>
                  </a:ext>
                </a:extLst>
              </p:cNvPr>
              <p:cNvSpPr/>
              <p:nvPr/>
            </p:nvSpPr>
            <p:spPr>
              <a:xfrm rot="10800000">
                <a:off x="6572021" y="1"/>
                <a:ext cx="5619976" cy="412495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72" name="组合 71">
                <a:extLst>
                  <a:ext uri="{FF2B5EF4-FFF2-40B4-BE49-F238E27FC236}">
                    <a16:creationId xmlns:a16="http://schemas.microsoft.com/office/drawing/2014/main" id="{23453A7A-A326-4255-9A25-A953EEEA63B0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73" name="任意多边形: 形状 72">
                  <a:extLst>
                    <a:ext uri="{FF2B5EF4-FFF2-40B4-BE49-F238E27FC236}">
                      <a16:creationId xmlns:a16="http://schemas.microsoft.com/office/drawing/2014/main" id="{99524149-F533-4C3F-B24B-5F393BCC1321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74" name="任意多边形: 形状 73">
                  <a:extLst>
                    <a:ext uri="{FF2B5EF4-FFF2-40B4-BE49-F238E27FC236}">
                      <a16:creationId xmlns:a16="http://schemas.microsoft.com/office/drawing/2014/main" id="{C4B584EA-DD5C-424E-9ABE-E49EF96C47A8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5F36ED8B-1166-483C-A08A-CE2BD39BEFB0}"/>
                </a:ext>
              </a:extLst>
            </p:cNvPr>
            <p:cNvGrpSpPr/>
            <p:nvPr/>
          </p:nvGrpSpPr>
          <p:grpSpPr>
            <a:xfrm>
              <a:off x="9586763" y="-1"/>
              <a:ext cx="2605236" cy="2387065"/>
              <a:chOff x="6979920" y="-2"/>
              <a:chExt cx="5212080" cy="4447784"/>
            </a:xfrm>
          </p:grpSpPr>
          <p:sp>
            <p:nvSpPr>
              <p:cNvPr id="67" name="任意多边形: 形状 66">
                <a:extLst>
                  <a:ext uri="{FF2B5EF4-FFF2-40B4-BE49-F238E27FC236}">
                    <a16:creationId xmlns:a16="http://schemas.microsoft.com/office/drawing/2014/main" id="{0789F7F1-482B-4867-8061-3548CCAFB37C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447782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68" name="组合 67">
                <a:extLst>
                  <a:ext uri="{FF2B5EF4-FFF2-40B4-BE49-F238E27FC236}">
                    <a16:creationId xmlns:a16="http://schemas.microsoft.com/office/drawing/2014/main" id="{2C87907F-ED0D-49DD-A7DD-334312077CD1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69" name="任意多边形: 形状 68">
                  <a:extLst>
                    <a:ext uri="{FF2B5EF4-FFF2-40B4-BE49-F238E27FC236}">
                      <a16:creationId xmlns:a16="http://schemas.microsoft.com/office/drawing/2014/main" id="{2B1EFE5F-1F9F-48D1-A553-D45D4B7C1A24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70" name="任意多边形: 形状 69">
                  <a:extLst>
                    <a:ext uri="{FF2B5EF4-FFF2-40B4-BE49-F238E27FC236}">
                      <a16:creationId xmlns:a16="http://schemas.microsoft.com/office/drawing/2014/main" id="{138BF311-7C54-4671-85C8-F2F2938EA94D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57" name="组合 56">
              <a:extLst>
                <a:ext uri="{FF2B5EF4-FFF2-40B4-BE49-F238E27FC236}">
                  <a16:creationId xmlns:a16="http://schemas.microsoft.com/office/drawing/2014/main" id="{5986886F-EA0E-47AC-8C58-1F3F35FB0A66}"/>
                </a:ext>
              </a:extLst>
            </p:cNvPr>
            <p:cNvGrpSpPr/>
            <p:nvPr/>
          </p:nvGrpSpPr>
          <p:grpSpPr>
            <a:xfrm rot="10800000">
              <a:off x="-2" y="4446872"/>
              <a:ext cx="2550696" cy="2411128"/>
              <a:chOff x="6979920" y="-2"/>
              <a:chExt cx="5212080" cy="4124962"/>
            </a:xfrm>
          </p:grpSpPr>
          <p:sp>
            <p:nvSpPr>
              <p:cNvPr id="63" name="任意多边形: 形状 62">
                <a:extLst>
                  <a:ext uri="{FF2B5EF4-FFF2-40B4-BE49-F238E27FC236}">
                    <a16:creationId xmlns:a16="http://schemas.microsoft.com/office/drawing/2014/main" id="{4C865037-08F1-471C-A05D-2130AC5AC119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64" name="组合 63">
                <a:extLst>
                  <a:ext uri="{FF2B5EF4-FFF2-40B4-BE49-F238E27FC236}">
                    <a16:creationId xmlns:a16="http://schemas.microsoft.com/office/drawing/2014/main" id="{B78C2E63-1134-48E0-8AF0-84464CC365E9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65" name="任意多边形: 形状 64">
                  <a:extLst>
                    <a:ext uri="{FF2B5EF4-FFF2-40B4-BE49-F238E27FC236}">
                      <a16:creationId xmlns:a16="http://schemas.microsoft.com/office/drawing/2014/main" id="{9A5622F5-6468-49F1-86AA-7D29ECB8902B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66" name="任意多边形: 形状 65">
                  <a:extLst>
                    <a:ext uri="{FF2B5EF4-FFF2-40B4-BE49-F238E27FC236}">
                      <a16:creationId xmlns:a16="http://schemas.microsoft.com/office/drawing/2014/main" id="{9D6858E9-82B2-4112-932D-641599CA474C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7126B921-A187-4684-8567-05F748CBFF1F}"/>
                </a:ext>
              </a:extLst>
            </p:cNvPr>
            <p:cNvGrpSpPr/>
            <p:nvPr/>
          </p:nvGrpSpPr>
          <p:grpSpPr>
            <a:xfrm rot="5400000">
              <a:off x="9700661" y="4366663"/>
              <a:ext cx="2213809" cy="2768866"/>
              <a:chOff x="6979920" y="-3"/>
              <a:chExt cx="5212080" cy="4124963"/>
            </a:xfrm>
          </p:grpSpPr>
          <p:sp>
            <p:nvSpPr>
              <p:cNvPr id="59" name="任意多边形: 形状 58">
                <a:extLst>
                  <a:ext uri="{FF2B5EF4-FFF2-40B4-BE49-F238E27FC236}">
                    <a16:creationId xmlns:a16="http://schemas.microsoft.com/office/drawing/2014/main" id="{3C598B57-D584-453E-8942-0FE1BCF2A852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60" name="组合 59">
                <a:extLst>
                  <a:ext uri="{FF2B5EF4-FFF2-40B4-BE49-F238E27FC236}">
                    <a16:creationId xmlns:a16="http://schemas.microsoft.com/office/drawing/2014/main" id="{CF40D78B-4EE2-42D3-88A0-0F8749D39846}"/>
                  </a:ext>
                </a:extLst>
              </p:cNvPr>
              <p:cNvGrpSpPr/>
              <p:nvPr/>
            </p:nvGrpSpPr>
            <p:grpSpPr>
              <a:xfrm rot="10800000">
                <a:off x="7912529" y="-3"/>
                <a:ext cx="4268255" cy="3547577"/>
                <a:chOff x="76918" y="3698984"/>
                <a:chExt cx="3549391" cy="3237639"/>
              </a:xfrm>
            </p:grpSpPr>
            <p:sp>
              <p:nvSpPr>
                <p:cNvPr id="61" name="任意多边形: 形状 60">
                  <a:extLst>
                    <a:ext uri="{FF2B5EF4-FFF2-40B4-BE49-F238E27FC236}">
                      <a16:creationId xmlns:a16="http://schemas.microsoft.com/office/drawing/2014/main" id="{A939E505-26F9-4A8A-A034-5AAC678C1766}"/>
                    </a:ext>
                  </a:extLst>
                </p:cNvPr>
                <p:cNvSpPr/>
                <p:nvPr/>
              </p:nvSpPr>
              <p:spPr>
                <a:xfrm>
                  <a:off x="86245" y="3698984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62" name="任意多边形: 形状 61">
                  <a:extLst>
                    <a:ext uri="{FF2B5EF4-FFF2-40B4-BE49-F238E27FC236}">
                      <a16:creationId xmlns:a16="http://schemas.microsoft.com/office/drawing/2014/main" id="{6282A247-74F4-43F8-AC89-01726930AED1}"/>
                    </a:ext>
                  </a:extLst>
                </p:cNvPr>
                <p:cNvSpPr/>
                <p:nvPr/>
              </p:nvSpPr>
              <p:spPr>
                <a:xfrm>
                  <a:off x="76918" y="4442486"/>
                  <a:ext cx="2762771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  <p:sp>
        <p:nvSpPr>
          <p:cNvPr id="75" name="矩形: 圆角 74">
            <a:extLst>
              <a:ext uri="{FF2B5EF4-FFF2-40B4-BE49-F238E27FC236}">
                <a16:creationId xmlns:a16="http://schemas.microsoft.com/office/drawing/2014/main" id="{2BD15877-2628-4665-B9EC-619C887358D2}"/>
              </a:ext>
            </a:extLst>
          </p:cNvPr>
          <p:cNvSpPr/>
          <p:nvPr/>
        </p:nvSpPr>
        <p:spPr>
          <a:xfrm>
            <a:off x="4363015" y="429711"/>
            <a:ext cx="3614811" cy="645558"/>
          </a:xfrm>
          <a:prstGeom prst="roundRect">
            <a:avLst>
              <a:gd name="adj" fmla="val 50000"/>
            </a:avLst>
          </a:prstGeom>
          <a:solidFill>
            <a:srgbClr val="FEFFC9"/>
          </a:solidFill>
          <a:ln w="28575">
            <a:solidFill>
              <a:schemeClr val="accent1"/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此处输入标题</a:t>
            </a:r>
          </a:p>
        </p:txBody>
      </p:sp>
    </p:spTree>
    <p:extLst>
      <p:ext uri="{BB962C8B-B14F-4D97-AF65-F5344CB8AC3E}">
        <p14:creationId xmlns:p14="http://schemas.microsoft.com/office/powerpoint/2010/main" val="182375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000">
        <p:fade/>
      </p:transition>
    </mc:Choice>
    <mc:Fallback xmlns="">
      <p:transition spd="med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7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73D77268-0671-4BCA-94DC-456C16DBB3CA}"/>
              </a:ext>
            </a:extLst>
          </p:cNvPr>
          <p:cNvGrpSpPr/>
          <p:nvPr/>
        </p:nvGrpSpPr>
        <p:grpSpPr>
          <a:xfrm rot="5400000">
            <a:off x="8496300" y="3162302"/>
            <a:ext cx="3124198" cy="4267200"/>
            <a:chOff x="6979920" y="-2"/>
            <a:chExt cx="5212080" cy="4124962"/>
          </a:xfrm>
        </p:grpSpPr>
        <p:sp>
          <p:nvSpPr>
            <p:cNvPr id="3" name="任意多边形: 形状 2">
              <a:extLst>
                <a:ext uri="{FF2B5EF4-FFF2-40B4-BE49-F238E27FC236}">
                  <a16:creationId xmlns:a16="http://schemas.microsoft.com/office/drawing/2014/main" id="{6BC6A3B6-7EBA-4BB3-A8A3-DD6ECBDF2C7F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5555BEEA-770A-4AC8-A3A8-C77D32D50D0B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5" name="任意多边形: 形状 4">
                <a:extLst>
                  <a:ext uri="{FF2B5EF4-FFF2-40B4-BE49-F238E27FC236}">
                    <a16:creationId xmlns:a16="http://schemas.microsoft.com/office/drawing/2014/main" id="{0DE6F24E-A13C-4B06-A374-BD9EB634DDF7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6" name="任意多边形: 形状 5">
                <a:extLst>
                  <a:ext uri="{FF2B5EF4-FFF2-40B4-BE49-F238E27FC236}">
                    <a16:creationId xmlns:a16="http://schemas.microsoft.com/office/drawing/2014/main" id="{BC097C2C-C643-4A85-9148-C314C75E52B3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875A86ED-8B99-4E8F-947B-B0E188997B2F}"/>
              </a:ext>
            </a:extLst>
          </p:cNvPr>
          <p:cNvGrpSpPr/>
          <p:nvPr/>
        </p:nvGrpSpPr>
        <p:grpSpPr>
          <a:xfrm rot="16200000">
            <a:off x="41544" y="-41544"/>
            <a:ext cx="1713261" cy="1796349"/>
            <a:chOff x="6979920" y="-2"/>
            <a:chExt cx="5212080" cy="4124962"/>
          </a:xfrm>
        </p:grpSpPr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BF70115D-BACC-49C8-BE71-553B0634B8DB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8512133A-D0DA-4D9D-81EF-221A6AA3A1A9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77424705-BF52-4F7C-8C90-B259CF5A81CB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1" name="任意多边形: 形状 10">
                <a:extLst>
                  <a:ext uri="{FF2B5EF4-FFF2-40B4-BE49-F238E27FC236}">
                    <a16:creationId xmlns:a16="http://schemas.microsoft.com/office/drawing/2014/main" id="{47C9B23F-6595-45A3-96ED-D8FA2EAD9746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CE9A264C-BB98-4132-AEF1-4197B4405B13}"/>
              </a:ext>
            </a:extLst>
          </p:cNvPr>
          <p:cNvGrpSpPr/>
          <p:nvPr/>
        </p:nvGrpSpPr>
        <p:grpSpPr>
          <a:xfrm>
            <a:off x="1306361" y="3255334"/>
            <a:ext cx="3091574" cy="2195931"/>
            <a:chOff x="1167488" y="2235257"/>
            <a:chExt cx="3146425" cy="1993900"/>
          </a:xfrm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89379E07-A94D-46DF-B133-B62752DC5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7488" y="2235257"/>
              <a:ext cx="3146425" cy="19939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endParaRPr lang="id-ID" altLang="en-US" sz="4800" dirty="0">
                <a:solidFill>
                  <a:srgbClr val="FFFFFF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193E477-D534-43C8-B011-0FD1C23857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057" y="2431940"/>
              <a:ext cx="2338387" cy="369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20000"/>
                </a:spcBef>
              </a:pPr>
              <a:r>
                <a:rPr lang="zh-CN" altLang="en-US" sz="20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输入标题</a:t>
              </a:r>
              <a:endParaRPr lang="en-US" altLang="zh-CN" sz="20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TextBox 13">
              <a:extLst>
                <a:ext uri="{FF2B5EF4-FFF2-40B4-BE49-F238E27FC236}">
                  <a16:creationId xmlns:a16="http://schemas.microsoft.com/office/drawing/2014/main" id="{812C73B1-6129-40CE-98CA-04465F59A5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8128" y="3055863"/>
              <a:ext cx="2461222" cy="845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请在此处添加具体内容，请言简意赅，简单说明即可，不必繁琐。</a:t>
              </a:r>
            </a:p>
          </p:txBody>
        </p:sp>
      </p:grpSp>
      <p:sp>
        <p:nvSpPr>
          <p:cNvPr id="16" name="Rectangle 2">
            <a:extLst>
              <a:ext uri="{FF2B5EF4-FFF2-40B4-BE49-F238E27FC236}">
                <a16:creationId xmlns:a16="http://schemas.microsoft.com/office/drawing/2014/main" id="{D9BDD8CF-93B5-452A-A7CA-0889B712EBF7}"/>
              </a:ext>
            </a:extLst>
          </p:cNvPr>
          <p:cNvSpPr/>
          <p:nvPr/>
        </p:nvSpPr>
        <p:spPr>
          <a:xfrm>
            <a:off x="4373538" y="3238840"/>
            <a:ext cx="3115969" cy="2204178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A274E18F-2912-4C0D-84B7-7FDC1334CF53}"/>
              </a:ext>
            </a:extLst>
          </p:cNvPr>
          <p:cNvGrpSpPr/>
          <p:nvPr/>
        </p:nvGrpSpPr>
        <p:grpSpPr>
          <a:xfrm>
            <a:off x="4385735" y="1042909"/>
            <a:ext cx="3091574" cy="2195931"/>
            <a:chOff x="1148049" y="2245239"/>
            <a:chExt cx="3146425" cy="1993900"/>
          </a:xfrm>
          <a:solidFill>
            <a:srgbClr val="FDFF9F"/>
          </a:solidFill>
        </p:grpSpPr>
        <p:sp>
          <p:nvSpPr>
            <p:cNvPr id="18" name="Rectangle 5">
              <a:extLst>
                <a:ext uri="{FF2B5EF4-FFF2-40B4-BE49-F238E27FC236}">
                  <a16:creationId xmlns:a16="http://schemas.microsoft.com/office/drawing/2014/main" id="{570EF542-8D24-4F39-BD17-6829F60734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049" y="2245239"/>
              <a:ext cx="3146425" cy="1993900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endParaRPr lang="id-ID" altLang="en-US" sz="4800" dirty="0">
                <a:solidFill>
                  <a:srgbClr val="FFFFFF"/>
                </a:solidFill>
              </a:endParaRPr>
            </a:p>
          </p:txBody>
        </p:sp>
        <p:sp>
          <p:nvSpPr>
            <p:cNvPr id="19" name="TextBox 13">
              <a:extLst>
                <a:ext uri="{FF2B5EF4-FFF2-40B4-BE49-F238E27FC236}">
                  <a16:creationId xmlns:a16="http://schemas.microsoft.com/office/drawing/2014/main" id="{9D413E53-4642-4EEE-B325-FB627EEA59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4482" y="2568868"/>
              <a:ext cx="2338387" cy="36935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20000"/>
                </a:spcBef>
              </a:pPr>
              <a:r>
                <a:rPr lang="zh-CN" altLang="en-US" sz="20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输入标题</a:t>
              </a:r>
              <a:endParaRPr lang="en-US" altLang="zh-CN" sz="20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TextBox 13">
              <a:extLst>
                <a:ext uri="{FF2B5EF4-FFF2-40B4-BE49-F238E27FC236}">
                  <a16:creationId xmlns:a16="http://schemas.microsoft.com/office/drawing/2014/main" id="{9828C2B8-77E6-41CE-8318-499B5A860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8128" y="3055863"/>
              <a:ext cx="2461222" cy="8457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请在此处添加具体内容，请言简意赅，简单说明即可，不必繁琐。</a:t>
              </a:r>
            </a:p>
          </p:txBody>
        </p:sp>
      </p:grpSp>
      <p:sp>
        <p:nvSpPr>
          <p:cNvPr id="22" name="Rectangle 3">
            <a:extLst>
              <a:ext uri="{FF2B5EF4-FFF2-40B4-BE49-F238E27FC236}">
                <a16:creationId xmlns:a16="http://schemas.microsoft.com/office/drawing/2014/main" id="{ECD614BB-9209-4BA6-8AA3-B34DE22E1CBA}"/>
              </a:ext>
            </a:extLst>
          </p:cNvPr>
          <p:cNvSpPr/>
          <p:nvPr/>
        </p:nvSpPr>
        <p:spPr>
          <a:xfrm>
            <a:off x="1306360" y="1059403"/>
            <a:ext cx="3067178" cy="2195931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203D1CF9-7C75-4E5C-B8A1-B58E1E506C42}"/>
              </a:ext>
            </a:extLst>
          </p:cNvPr>
          <p:cNvGrpSpPr/>
          <p:nvPr/>
        </p:nvGrpSpPr>
        <p:grpSpPr>
          <a:xfrm>
            <a:off x="7489504" y="3238840"/>
            <a:ext cx="3091574" cy="2195931"/>
            <a:chOff x="1167488" y="2235257"/>
            <a:chExt cx="3146425" cy="1993900"/>
          </a:xfrm>
        </p:grpSpPr>
        <p:sp>
          <p:nvSpPr>
            <p:cNvPr id="26" name="Rectangle 5">
              <a:extLst>
                <a:ext uri="{FF2B5EF4-FFF2-40B4-BE49-F238E27FC236}">
                  <a16:creationId xmlns:a16="http://schemas.microsoft.com/office/drawing/2014/main" id="{895B9747-B7E1-405A-B59B-9C478FF8F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7488" y="2235257"/>
              <a:ext cx="3146425" cy="19939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endParaRPr lang="id-ID" altLang="en-US" sz="4800" dirty="0">
                <a:solidFill>
                  <a:srgbClr val="FFFFFF"/>
                </a:solidFill>
              </a:endParaRPr>
            </a:p>
          </p:txBody>
        </p:sp>
        <p:sp>
          <p:nvSpPr>
            <p:cNvPr id="27" name="TextBox 13">
              <a:extLst>
                <a:ext uri="{FF2B5EF4-FFF2-40B4-BE49-F238E27FC236}">
                  <a16:creationId xmlns:a16="http://schemas.microsoft.com/office/drawing/2014/main" id="{F1882F81-3FBD-4565-9268-8BB5CEE688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1507" y="2451364"/>
              <a:ext cx="2338387" cy="369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20000"/>
                </a:spcBef>
              </a:pPr>
              <a:r>
                <a:rPr lang="zh-CN" altLang="en-US" sz="2000" b="1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输入标题</a:t>
              </a:r>
              <a:endParaRPr lang="en-US" altLang="zh-CN" sz="20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TextBox 13">
              <a:extLst>
                <a:ext uri="{FF2B5EF4-FFF2-40B4-BE49-F238E27FC236}">
                  <a16:creationId xmlns:a16="http://schemas.microsoft.com/office/drawing/2014/main" id="{2AD56D6A-1DD7-4C2C-A419-1050388219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8128" y="3055863"/>
              <a:ext cx="2461222" cy="845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请在此处添加具体内容，请言简意赅，简单说明即可，不必繁琐。</a:t>
              </a:r>
            </a:p>
          </p:txBody>
        </p:sp>
      </p:grpSp>
      <p:sp>
        <p:nvSpPr>
          <p:cNvPr id="29" name="Rectangle 3">
            <a:extLst>
              <a:ext uri="{FF2B5EF4-FFF2-40B4-BE49-F238E27FC236}">
                <a16:creationId xmlns:a16="http://schemas.microsoft.com/office/drawing/2014/main" id="{797AFD7F-14D0-4A1F-ACF4-3A77B2493D0E}"/>
              </a:ext>
            </a:extLst>
          </p:cNvPr>
          <p:cNvSpPr/>
          <p:nvPr/>
        </p:nvSpPr>
        <p:spPr>
          <a:xfrm>
            <a:off x="7489505" y="1051156"/>
            <a:ext cx="3091572" cy="2195931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391620"/>
      </p:ext>
    </p:extLst>
  </p:cSld>
  <p:clrMapOvr>
    <a:masterClrMapping/>
  </p:clrMapOvr>
  <p:transition spd="med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  <p:bldP spid="22" grpId="0" bldLvl="0" animBg="1"/>
      <p:bldP spid="29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>
            <a:extLst>
              <a:ext uri="{FF2B5EF4-FFF2-40B4-BE49-F238E27FC236}">
                <a16:creationId xmlns:a16="http://schemas.microsoft.com/office/drawing/2014/main" id="{31AA0C9E-6CBA-4DBA-8E26-7CB3618DA5BD}"/>
              </a:ext>
            </a:extLst>
          </p:cNvPr>
          <p:cNvGrpSpPr/>
          <p:nvPr/>
        </p:nvGrpSpPr>
        <p:grpSpPr>
          <a:xfrm>
            <a:off x="1" y="0"/>
            <a:ext cx="12192000" cy="6857857"/>
            <a:chOff x="1" y="0"/>
            <a:chExt cx="12192000" cy="6857857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F4431278-8DDF-4782-8D6A-4A790FFE910F}"/>
                </a:ext>
              </a:extLst>
            </p:cNvPr>
            <p:cNvGrpSpPr/>
            <p:nvPr/>
          </p:nvGrpSpPr>
          <p:grpSpPr>
            <a:xfrm>
              <a:off x="6979921" y="0"/>
              <a:ext cx="5212080" cy="4124962"/>
              <a:chOff x="6979920" y="-2"/>
              <a:chExt cx="5212080" cy="4124962"/>
            </a:xfrm>
          </p:grpSpPr>
          <p:sp>
            <p:nvSpPr>
              <p:cNvPr id="5" name="任意多边形: 形状 4">
                <a:extLst>
                  <a:ext uri="{FF2B5EF4-FFF2-40B4-BE49-F238E27FC236}">
                    <a16:creationId xmlns:a16="http://schemas.microsoft.com/office/drawing/2014/main" id="{4FF0D76D-111B-47BB-9A00-45CC310F51E6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6" name="组合 5">
                <a:extLst>
                  <a:ext uri="{FF2B5EF4-FFF2-40B4-BE49-F238E27FC236}">
                    <a16:creationId xmlns:a16="http://schemas.microsoft.com/office/drawing/2014/main" id="{8C57A4A4-ED9B-47E1-9C95-669EA9D320FF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7" name="任意多边形: 形状 6">
                  <a:extLst>
                    <a:ext uri="{FF2B5EF4-FFF2-40B4-BE49-F238E27FC236}">
                      <a16:creationId xmlns:a16="http://schemas.microsoft.com/office/drawing/2014/main" id="{A60E7023-0134-4B5E-8531-4143E1780FE3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8" name="任意多边形: 形状 7">
                  <a:extLst>
                    <a:ext uri="{FF2B5EF4-FFF2-40B4-BE49-F238E27FC236}">
                      <a16:creationId xmlns:a16="http://schemas.microsoft.com/office/drawing/2014/main" id="{2DF6D61A-A0C2-43C4-B03B-5C21CF6FF1D1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AB23F29B-0C61-4F45-A937-3E0808A65A51}"/>
                </a:ext>
              </a:extLst>
            </p:cNvPr>
            <p:cNvGrpSpPr/>
            <p:nvPr/>
          </p:nvGrpSpPr>
          <p:grpSpPr>
            <a:xfrm rot="10800000">
              <a:off x="1" y="2732895"/>
              <a:ext cx="5212080" cy="4124962"/>
              <a:chOff x="6979920" y="-2"/>
              <a:chExt cx="5212080" cy="4124962"/>
            </a:xfrm>
          </p:grpSpPr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93C488F5-69A4-41BE-ABA8-67E2B96EA5DA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FC634007-2E74-45D6-9FCA-B4AA0DD28C78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12" name="任意多边形: 形状 11">
                  <a:extLst>
                    <a:ext uri="{FF2B5EF4-FFF2-40B4-BE49-F238E27FC236}">
                      <a16:creationId xmlns:a16="http://schemas.microsoft.com/office/drawing/2014/main" id="{F859EC51-601D-4128-B4AA-8849850076CE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13" name="任意多边形: 形状 12">
                  <a:extLst>
                    <a:ext uri="{FF2B5EF4-FFF2-40B4-BE49-F238E27FC236}">
                      <a16:creationId xmlns:a16="http://schemas.microsoft.com/office/drawing/2014/main" id="{56237EB9-B935-4C98-9FBC-9D96290DCDC1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  <p:sp>
        <p:nvSpPr>
          <p:cNvPr id="15" name="标题 1">
            <a:extLst>
              <a:ext uri="{FF2B5EF4-FFF2-40B4-BE49-F238E27FC236}">
                <a16:creationId xmlns:a16="http://schemas.microsoft.com/office/drawing/2014/main" id="{E0659B38-48A9-47DA-A475-6D1561D46FB5}"/>
              </a:ext>
            </a:extLst>
          </p:cNvPr>
          <p:cNvSpPr txBox="1">
            <a:spLocks/>
          </p:cNvSpPr>
          <p:nvPr/>
        </p:nvSpPr>
        <p:spPr>
          <a:xfrm>
            <a:off x="2767263" y="2544998"/>
            <a:ext cx="6657474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8800" b="1" dirty="0">
                <a:solidFill>
                  <a:schemeClr val="accent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</a:t>
            </a:r>
            <a:endParaRPr lang="en-US" altLang="zh-CN" sz="8800" b="1" dirty="0">
              <a:solidFill>
                <a:schemeClr val="accent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algn="ctr"/>
            <a:endParaRPr lang="en-US" altLang="zh-CN" sz="8800" b="1" dirty="0">
              <a:solidFill>
                <a:schemeClr val="accent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8" name="标题 1">
            <a:extLst>
              <a:ext uri="{FF2B5EF4-FFF2-40B4-BE49-F238E27FC236}">
                <a16:creationId xmlns:a16="http://schemas.microsoft.com/office/drawing/2014/main" id="{5FF7041E-412C-46F7-8B40-D000AF68D585}"/>
              </a:ext>
            </a:extLst>
          </p:cNvPr>
          <p:cNvSpPr txBox="1">
            <a:spLocks/>
          </p:cNvSpPr>
          <p:nvPr/>
        </p:nvSpPr>
        <p:spPr>
          <a:xfrm>
            <a:off x="1595121" y="2833510"/>
            <a:ext cx="9144000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7200" b="1" dirty="0">
                <a:solidFill>
                  <a:schemeClr val="accent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工作计划</a:t>
            </a: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77B66EF4-0B4B-4893-B0EA-EE67DF6DCE71}"/>
              </a:ext>
            </a:extLst>
          </p:cNvPr>
          <p:cNvSpPr txBox="1">
            <a:spLocks/>
          </p:cNvSpPr>
          <p:nvPr/>
        </p:nvSpPr>
        <p:spPr>
          <a:xfrm>
            <a:off x="2799748" y="1556468"/>
            <a:ext cx="6592503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7200" b="1" dirty="0">
                <a:solidFill>
                  <a:srgbClr val="92D05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04</a:t>
            </a:r>
            <a:endParaRPr lang="zh-CN" altLang="en-US" sz="7200" b="1" dirty="0">
              <a:solidFill>
                <a:srgbClr val="92D05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0" name="PA_库_矩形 6">
            <a:extLst>
              <a:ext uri="{FF2B5EF4-FFF2-40B4-BE49-F238E27FC236}">
                <a16:creationId xmlns:a16="http://schemas.microsoft.com/office/drawing/2014/main" id="{4893868D-7FF7-4BDA-A876-71D7391B653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434158" y="4168326"/>
            <a:ext cx="5799041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6817">
              <a:lnSpc>
                <a:spcPct val="150000"/>
              </a:lnSpc>
            </a:pPr>
            <a:r>
              <a:rPr lang="zh-CN" altLang="en-US" sz="14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请在此处添加具体内容，尽量言简意赅，简单说明意思即可，不必繁琐。请在此处添加具体内容，尽量言简意赅，简单说明意思即可，不必繁琐。</a:t>
            </a:r>
          </a:p>
        </p:txBody>
      </p:sp>
    </p:spTree>
    <p:extLst>
      <p:ext uri="{BB962C8B-B14F-4D97-AF65-F5344CB8AC3E}">
        <p14:creationId xmlns:p14="http://schemas.microsoft.com/office/powerpoint/2010/main" val="81307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>
            <a:extLst>
              <a:ext uri="{FF2B5EF4-FFF2-40B4-BE49-F238E27FC236}">
                <a16:creationId xmlns:a16="http://schemas.microsoft.com/office/drawing/2014/main" id="{10D88355-55BF-490A-8D3F-AF54753DAF1B}"/>
              </a:ext>
            </a:extLst>
          </p:cNvPr>
          <p:cNvGrpSpPr/>
          <p:nvPr/>
        </p:nvGrpSpPr>
        <p:grpSpPr>
          <a:xfrm>
            <a:off x="6894" y="0"/>
            <a:ext cx="12192002" cy="6858001"/>
            <a:chOff x="-3" y="-1"/>
            <a:chExt cx="12192002" cy="6858001"/>
          </a:xfrm>
        </p:grpSpPr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id="{77BE403E-1739-474E-8D33-6FD53319CF35}"/>
                </a:ext>
              </a:extLst>
            </p:cNvPr>
            <p:cNvGrpSpPr/>
            <p:nvPr/>
          </p:nvGrpSpPr>
          <p:grpSpPr>
            <a:xfrm rot="16200000">
              <a:off x="109083" y="-109086"/>
              <a:ext cx="2387064" cy="2605235"/>
              <a:chOff x="6572021" y="-2"/>
              <a:chExt cx="5619978" cy="4124962"/>
            </a:xfrm>
          </p:grpSpPr>
          <p:sp>
            <p:nvSpPr>
              <p:cNvPr id="50" name="任意多边形: 形状 49">
                <a:extLst>
                  <a:ext uri="{FF2B5EF4-FFF2-40B4-BE49-F238E27FC236}">
                    <a16:creationId xmlns:a16="http://schemas.microsoft.com/office/drawing/2014/main" id="{19746586-0D06-4F36-848C-AF9DF1250F36}"/>
                  </a:ext>
                </a:extLst>
              </p:cNvPr>
              <p:cNvSpPr/>
              <p:nvPr/>
            </p:nvSpPr>
            <p:spPr>
              <a:xfrm rot="10800000">
                <a:off x="6572021" y="1"/>
                <a:ext cx="5619976" cy="412495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51" name="组合 50">
                <a:extLst>
                  <a:ext uri="{FF2B5EF4-FFF2-40B4-BE49-F238E27FC236}">
                    <a16:creationId xmlns:a16="http://schemas.microsoft.com/office/drawing/2014/main" id="{0325D41B-F939-4963-96C7-9A917E85EADB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52" name="任意多边形: 形状 51">
                  <a:extLst>
                    <a:ext uri="{FF2B5EF4-FFF2-40B4-BE49-F238E27FC236}">
                      <a16:creationId xmlns:a16="http://schemas.microsoft.com/office/drawing/2014/main" id="{DF4E7779-D18E-45EF-9F0F-4B3D1D4996BC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53" name="任意多边形: 形状 52">
                  <a:extLst>
                    <a:ext uri="{FF2B5EF4-FFF2-40B4-BE49-F238E27FC236}">
                      <a16:creationId xmlns:a16="http://schemas.microsoft.com/office/drawing/2014/main" id="{91456491-6E8B-41F0-96A3-9473C9A4D323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51100A14-C218-485B-B361-390F083EC0E2}"/>
                </a:ext>
              </a:extLst>
            </p:cNvPr>
            <p:cNvGrpSpPr/>
            <p:nvPr/>
          </p:nvGrpSpPr>
          <p:grpSpPr>
            <a:xfrm>
              <a:off x="9586763" y="-1"/>
              <a:ext cx="2605236" cy="2387065"/>
              <a:chOff x="6979920" y="-2"/>
              <a:chExt cx="5212080" cy="4447784"/>
            </a:xfrm>
          </p:grpSpPr>
          <p:sp>
            <p:nvSpPr>
              <p:cNvPr id="46" name="任意多边形: 形状 45">
                <a:extLst>
                  <a:ext uri="{FF2B5EF4-FFF2-40B4-BE49-F238E27FC236}">
                    <a16:creationId xmlns:a16="http://schemas.microsoft.com/office/drawing/2014/main" id="{4D6F3CAC-0EDA-468F-92F9-7D07D4778F61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447782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47" name="组合 46">
                <a:extLst>
                  <a:ext uri="{FF2B5EF4-FFF2-40B4-BE49-F238E27FC236}">
                    <a16:creationId xmlns:a16="http://schemas.microsoft.com/office/drawing/2014/main" id="{4EBC7467-20A5-455A-BEDB-EDA34C29F056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48" name="任意多边形: 形状 47">
                  <a:extLst>
                    <a:ext uri="{FF2B5EF4-FFF2-40B4-BE49-F238E27FC236}">
                      <a16:creationId xmlns:a16="http://schemas.microsoft.com/office/drawing/2014/main" id="{651687DC-E065-4271-AAFA-DCC07072A9C0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49" name="任意多边形: 形状 48">
                  <a:extLst>
                    <a:ext uri="{FF2B5EF4-FFF2-40B4-BE49-F238E27FC236}">
                      <a16:creationId xmlns:a16="http://schemas.microsoft.com/office/drawing/2014/main" id="{EBEACBA9-F0E0-4902-A627-2761E7D40F9B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80E29896-1641-4098-B494-C073DF3631CB}"/>
                </a:ext>
              </a:extLst>
            </p:cNvPr>
            <p:cNvGrpSpPr/>
            <p:nvPr/>
          </p:nvGrpSpPr>
          <p:grpSpPr>
            <a:xfrm rot="10800000">
              <a:off x="-2" y="4446872"/>
              <a:ext cx="2550696" cy="2411128"/>
              <a:chOff x="6979920" y="-2"/>
              <a:chExt cx="5212080" cy="4124962"/>
            </a:xfrm>
          </p:grpSpPr>
          <p:sp>
            <p:nvSpPr>
              <p:cNvPr id="42" name="任意多边形: 形状 41">
                <a:extLst>
                  <a:ext uri="{FF2B5EF4-FFF2-40B4-BE49-F238E27FC236}">
                    <a16:creationId xmlns:a16="http://schemas.microsoft.com/office/drawing/2014/main" id="{4A355829-6873-46A4-9936-BEC3EF1DA3D8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43" name="组合 42">
                <a:extLst>
                  <a:ext uri="{FF2B5EF4-FFF2-40B4-BE49-F238E27FC236}">
                    <a16:creationId xmlns:a16="http://schemas.microsoft.com/office/drawing/2014/main" id="{7C67ED62-0D1A-4B62-9CE4-3234E4ACB5CC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44" name="任意多边形: 形状 43">
                  <a:extLst>
                    <a:ext uri="{FF2B5EF4-FFF2-40B4-BE49-F238E27FC236}">
                      <a16:creationId xmlns:a16="http://schemas.microsoft.com/office/drawing/2014/main" id="{BE852299-6D15-4624-B38C-50917C43EE62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45" name="任意多边形: 形状 44">
                  <a:extLst>
                    <a:ext uri="{FF2B5EF4-FFF2-40B4-BE49-F238E27FC236}">
                      <a16:creationId xmlns:a16="http://schemas.microsoft.com/office/drawing/2014/main" id="{445BE8C1-29BA-43A2-BD21-113ECF8A6BFC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37" name="组合 36">
              <a:extLst>
                <a:ext uri="{FF2B5EF4-FFF2-40B4-BE49-F238E27FC236}">
                  <a16:creationId xmlns:a16="http://schemas.microsoft.com/office/drawing/2014/main" id="{906C778E-6507-4553-8829-AA821869A6AD}"/>
                </a:ext>
              </a:extLst>
            </p:cNvPr>
            <p:cNvGrpSpPr/>
            <p:nvPr/>
          </p:nvGrpSpPr>
          <p:grpSpPr>
            <a:xfrm rot="5400000">
              <a:off x="9700661" y="4366663"/>
              <a:ext cx="2213809" cy="2768866"/>
              <a:chOff x="6979920" y="-3"/>
              <a:chExt cx="5212080" cy="4124963"/>
            </a:xfrm>
          </p:grpSpPr>
          <p:sp>
            <p:nvSpPr>
              <p:cNvPr id="38" name="任意多边形: 形状 37">
                <a:extLst>
                  <a:ext uri="{FF2B5EF4-FFF2-40B4-BE49-F238E27FC236}">
                    <a16:creationId xmlns:a16="http://schemas.microsoft.com/office/drawing/2014/main" id="{4BDD217E-97FF-4D98-AAA2-C67E3D37CE6E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39" name="组合 38">
                <a:extLst>
                  <a:ext uri="{FF2B5EF4-FFF2-40B4-BE49-F238E27FC236}">
                    <a16:creationId xmlns:a16="http://schemas.microsoft.com/office/drawing/2014/main" id="{5F3509DA-68E9-4A4D-80EC-C6430C9BAAF2}"/>
                  </a:ext>
                </a:extLst>
              </p:cNvPr>
              <p:cNvGrpSpPr/>
              <p:nvPr/>
            </p:nvGrpSpPr>
            <p:grpSpPr>
              <a:xfrm rot="10800000">
                <a:off x="7912529" y="-3"/>
                <a:ext cx="4268255" cy="3547577"/>
                <a:chOff x="76918" y="3698984"/>
                <a:chExt cx="3549391" cy="3237639"/>
              </a:xfrm>
            </p:grpSpPr>
            <p:sp>
              <p:nvSpPr>
                <p:cNvPr id="40" name="任意多边形: 形状 39">
                  <a:extLst>
                    <a:ext uri="{FF2B5EF4-FFF2-40B4-BE49-F238E27FC236}">
                      <a16:creationId xmlns:a16="http://schemas.microsoft.com/office/drawing/2014/main" id="{902DCCBD-0BDD-4C01-B7C1-B64A0CCC3474}"/>
                    </a:ext>
                  </a:extLst>
                </p:cNvPr>
                <p:cNvSpPr/>
                <p:nvPr/>
              </p:nvSpPr>
              <p:spPr>
                <a:xfrm>
                  <a:off x="86245" y="3698984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41" name="任意多边形: 形状 40">
                  <a:extLst>
                    <a:ext uri="{FF2B5EF4-FFF2-40B4-BE49-F238E27FC236}">
                      <a16:creationId xmlns:a16="http://schemas.microsoft.com/office/drawing/2014/main" id="{27504694-AAB7-4E25-BC38-0F85CE9B2035}"/>
                    </a:ext>
                  </a:extLst>
                </p:cNvPr>
                <p:cNvSpPr/>
                <p:nvPr/>
              </p:nvSpPr>
              <p:spPr>
                <a:xfrm>
                  <a:off x="76918" y="4442486"/>
                  <a:ext cx="2762771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id="{F1967C05-8597-4742-88DB-BF9F8111F8B1}"/>
              </a:ext>
            </a:extLst>
          </p:cNvPr>
          <p:cNvGrpSpPr/>
          <p:nvPr/>
        </p:nvGrpSpPr>
        <p:grpSpPr>
          <a:xfrm>
            <a:off x="4060565" y="3104780"/>
            <a:ext cx="5640996" cy="934582"/>
            <a:chOff x="5187872" y="3026230"/>
            <a:chExt cx="5640996" cy="934582"/>
          </a:xfrm>
        </p:grpSpPr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4772207C-7B0B-4946-A7D1-D0CEC926FC1A}"/>
                </a:ext>
              </a:extLst>
            </p:cNvPr>
            <p:cNvGrpSpPr/>
            <p:nvPr/>
          </p:nvGrpSpPr>
          <p:grpSpPr>
            <a:xfrm>
              <a:off x="6246687" y="3273102"/>
              <a:ext cx="4582181" cy="687710"/>
              <a:chOff x="536539" y="3054801"/>
              <a:chExt cx="4168411" cy="636705"/>
            </a:xfrm>
          </p:grpSpPr>
          <p:sp>
            <p:nvSpPr>
              <p:cNvPr id="27" name="文本框 46">
                <a:extLst>
                  <a:ext uri="{FF2B5EF4-FFF2-40B4-BE49-F238E27FC236}">
                    <a16:creationId xmlns:a16="http://schemas.microsoft.com/office/drawing/2014/main" id="{4985D5A8-0D06-4E69-89EB-F4BC662A536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15732" y="3054801"/>
                <a:ext cx="2489218" cy="636705"/>
              </a:xfrm>
              <a:prstGeom prst="rect">
                <a:avLst/>
              </a:prstGeom>
            </p:spPr>
            <p:txBody>
              <a:bodyPr vert="horz" wrap="square" lIns="0" tIns="0" rIns="0" bIns="0" anchor="ctr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zh-CN" altLang="en-US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此部分内容作为文字排版占位显示（建议使用主题字体）</a:t>
                </a:r>
              </a:p>
            </p:txBody>
          </p:sp>
          <p:sp>
            <p:nvSpPr>
              <p:cNvPr id="28" name="文本框 47">
                <a:extLst>
                  <a:ext uri="{FF2B5EF4-FFF2-40B4-BE49-F238E27FC236}">
                    <a16:creationId xmlns:a16="http://schemas.microsoft.com/office/drawing/2014/main" id="{5A6CC9E0-4B01-4549-B839-D33C05EA858B}"/>
                  </a:ext>
                </a:extLst>
              </p:cNvPr>
              <p:cNvSpPr txBox="1"/>
              <p:nvPr/>
            </p:nvSpPr>
            <p:spPr>
              <a:xfrm>
                <a:off x="536539" y="3162732"/>
                <a:ext cx="1548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no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zh-CN" altLang="en-US" sz="2000" b="1" dirty="0">
                    <a:solidFill>
                      <a:schemeClr val="accent3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标题文本预设</a:t>
                </a:r>
              </a:p>
            </p:txBody>
          </p:sp>
        </p:grp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23CCBE50-6D04-47F7-B1BD-2BC7B63937D3}"/>
                </a:ext>
              </a:extLst>
            </p:cNvPr>
            <p:cNvGrpSpPr/>
            <p:nvPr/>
          </p:nvGrpSpPr>
          <p:grpSpPr>
            <a:xfrm>
              <a:off x="5187872" y="3026230"/>
              <a:ext cx="915025" cy="899081"/>
              <a:chOff x="7595363" y="4026117"/>
              <a:chExt cx="772708" cy="772708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92A872B1-F9F2-42AD-AEB3-FF1EDD85FB94}"/>
                  </a:ext>
                </a:extLst>
              </p:cNvPr>
              <p:cNvSpPr/>
              <p:nvPr/>
            </p:nvSpPr>
            <p:spPr>
              <a:xfrm>
                <a:off x="7595363" y="4026117"/>
                <a:ext cx="772708" cy="772708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任意多边形: 形状 23">
                <a:extLst>
                  <a:ext uri="{FF2B5EF4-FFF2-40B4-BE49-F238E27FC236}">
                    <a16:creationId xmlns:a16="http://schemas.microsoft.com/office/drawing/2014/main" id="{458101C0-84E0-4DFE-836B-5B3915E853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91571" y="4229326"/>
                <a:ext cx="380293" cy="366291"/>
              </a:xfrm>
              <a:custGeom>
                <a:avLst/>
                <a:gdLst>
                  <a:gd name="connsiteX0" fmla="*/ 297615 w 597921"/>
                  <a:gd name="connsiteY0" fmla="*/ 96957 h 598324"/>
                  <a:gd name="connsiteX1" fmla="*/ 323434 w 597921"/>
                  <a:gd name="connsiteY1" fmla="*/ 122740 h 598324"/>
                  <a:gd name="connsiteX2" fmla="*/ 323434 w 597921"/>
                  <a:gd name="connsiteY2" fmla="*/ 289852 h 598324"/>
                  <a:gd name="connsiteX3" fmla="*/ 462572 w 597921"/>
                  <a:gd name="connsiteY3" fmla="*/ 289852 h 598324"/>
                  <a:gd name="connsiteX4" fmla="*/ 487913 w 597921"/>
                  <a:gd name="connsiteY4" fmla="*/ 315157 h 598324"/>
                  <a:gd name="connsiteX5" fmla="*/ 462572 w 597921"/>
                  <a:gd name="connsiteY5" fmla="*/ 340463 h 598324"/>
                  <a:gd name="connsiteX6" fmla="*/ 297615 w 597921"/>
                  <a:gd name="connsiteY6" fmla="*/ 340463 h 598324"/>
                  <a:gd name="connsiteX7" fmla="*/ 272274 w 597921"/>
                  <a:gd name="connsiteY7" fmla="*/ 315157 h 598324"/>
                  <a:gd name="connsiteX8" fmla="*/ 272274 w 597921"/>
                  <a:gd name="connsiteY8" fmla="*/ 122740 h 598324"/>
                  <a:gd name="connsiteX9" fmla="*/ 297615 w 597921"/>
                  <a:gd name="connsiteY9" fmla="*/ 96957 h 598324"/>
                  <a:gd name="connsiteX10" fmla="*/ 298127 w 597921"/>
                  <a:gd name="connsiteY10" fmla="*/ 0 h 598324"/>
                  <a:gd name="connsiteX11" fmla="*/ 597921 w 597921"/>
                  <a:gd name="connsiteY11" fmla="*/ 299401 h 598324"/>
                  <a:gd name="connsiteX12" fmla="*/ 298127 w 597921"/>
                  <a:gd name="connsiteY12" fmla="*/ 598324 h 598324"/>
                  <a:gd name="connsiteX13" fmla="*/ 35150 w 597921"/>
                  <a:gd name="connsiteY13" fmla="*/ 442177 h 598324"/>
                  <a:gd name="connsiteX14" fmla="*/ 34194 w 597921"/>
                  <a:gd name="connsiteY14" fmla="*/ 432149 h 598324"/>
                  <a:gd name="connsiteX15" fmla="*/ 40410 w 597921"/>
                  <a:gd name="connsiteY15" fmla="*/ 424509 h 598324"/>
                  <a:gd name="connsiteX16" fmla="*/ 74836 w 597921"/>
                  <a:gd name="connsiteY16" fmla="*/ 407796 h 598324"/>
                  <a:gd name="connsiteX17" fmla="*/ 91571 w 597921"/>
                  <a:gd name="connsiteY17" fmla="*/ 413049 h 598324"/>
                  <a:gd name="connsiteX18" fmla="*/ 298127 w 597921"/>
                  <a:gd name="connsiteY18" fmla="*/ 534815 h 598324"/>
                  <a:gd name="connsiteX19" fmla="*/ 534328 w 597921"/>
                  <a:gd name="connsiteY19" fmla="*/ 299401 h 598324"/>
                  <a:gd name="connsiteX20" fmla="*/ 298127 w 597921"/>
                  <a:gd name="connsiteY20" fmla="*/ 63509 h 598324"/>
                  <a:gd name="connsiteX21" fmla="*/ 145123 w 597921"/>
                  <a:gd name="connsiteY21" fmla="*/ 120333 h 598324"/>
                  <a:gd name="connsiteX22" fmla="*/ 200587 w 597921"/>
                  <a:gd name="connsiteY22" fmla="*/ 142299 h 598324"/>
                  <a:gd name="connsiteX23" fmla="*/ 208237 w 597921"/>
                  <a:gd name="connsiteY23" fmla="*/ 152327 h 598324"/>
                  <a:gd name="connsiteX24" fmla="*/ 203456 w 597921"/>
                  <a:gd name="connsiteY24" fmla="*/ 164265 h 598324"/>
                  <a:gd name="connsiteX25" fmla="*/ 48060 w 597921"/>
                  <a:gd name="connsiteY25" fmla="*/ 285553 h 598324"/>
                  <a:gd name="connsiteX26" fmla="*/ 35150 w 597921"/>
                  <a:gd name="connsiteY26" fmla="*/ 287463 h 598324"/>
                  <a:gd name="connsiteX27" fmla="*/ 27500 w 597921"/>
                  <a:gd name="connsiteY27" fmla="*/ 277435 h 598324"/>
                  <a:gd name="connsiteX28" fmla="*/ 246 w 597921"/>
                  <a:gd name="connsiteY28" fmla="*/ 82132 h 598324"/>
                  <a:gd name="connsiteX29" fmla="*/ 4550 w 597921"/>
                  <a:gd name="connsiteY29" fmla="*/ 70194 h 598324"/>
                  <a:gd name="connsiteX30" fmla="*/ 17459 w 597921"/>
                  <a:gd name="connsiteY30" fmla="*/ 68762 h 598324"/>
                  <a:gd name="connsiteX31" fmla="*/ 80574 w 597921"/>
                  <a:gd name="connsiteY31" fmla="*/ 94070 h 598324"/>
                  <a:gd name="connsiteX32" fmla="*/ 298127 w 597921"/>
                  <a:gd name="connsiteY32" fmla="*/ 0 h 5983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97921" h="598324">
                    <a:moveTo>
                      <a:pt x="297615" y="96957"/>
                    </a:moveTo>
                    <a:cubicBezTo>
                      <a:pt x="311959" y="96957"/>
                      <a:pt x="323434" y="108416"/>
                      <a:pt x="323434" y="122740"/>
                    </a:cubicBezTo>
                    <a:lnTo>
                      <a:pt x="323434" y="289852"/>
                    </a:lnTo>
                    <a:lnTo>
                      <a:pt x="462572" y="289852"/>
                    </a:lnTo>
                    <a:cubicBezTo>
                      <a:pt x="476438" y="289852"/>
                      <a:pt x="487913" y="301311"/>
                      <a:pt x="487913" y="315157"/>
                    </a:cubicBezTo>
                    <a:cubicBezTo>
                      <a:pt x="487913" y="329004"/>
                      <a:pt x="476438" y="340463"/>
                      <a:pt x="462572" y="340463"/>
                    </a:cubicBezTo>
                    <a:lnTo>
                      <a:pt x="297615" y="340463"/>
                    </a:lnTo>
                    <a:cubicBezTo>
                      <a:pt x="283749" y="340463"/>
                      <a:pt x="272274" y="329004"/>
                      <a:pt x="272274" y="315157"/>
                    </a:cubicBezTo>
                    <a:lnTo>
                      <a:pt x="272274" y="122740"/>
                    </a:lnTo>
                    <a:cubicBezTo>
                      <a:pt x="272274" y="108416"/>
                      <a:pt x="283749" y="96957"/>
                      <a:pt x="297615" y="96957"/>
                    </a:cubicBezTo>
                    <a:close/>
                    <a:moveTo>
                      <a:pt x="298127" y="0"/>
                    </a:moveTo>
                    <a:cubicBezTo>
                      <a:pt x="463564" y="0"/>
                      <a:pt x="597921" y="134181"/>
                      <a:pt x="597921" y="299401"/>
                    </a:cubicBezTo>
                    <a:cubicBezTo>
                      <a:pt x="597921" y="464143"/>
                      <a:pt x="463564" y="598324"/>
                      <a:pt x="298127" y="598324"/>
                    </a:cubicBezTo>
                    <a:cubicBezTo>
                      <a:pt x="188155" y="598324"/>
                      <a:pt x="87268" y="538635"/>
                      <a:pt x="35150" y="442177"/>
                    </a:cubicBezTo>
                    <a:cubicBezTo>
                      <a:pt x="33238" y="438835"/>
                      <a:pt x="32760" y="435492"/>
                      <a:pt x="34194" y="432149"/>
                    </a:cubicBezTo>
                    <a:cubicBezTo>
                      <a:pt x="35150" y="428807"/>
                      <a:pt x="37541" y="425942"/>
                      <a:pt x="40410" y="424509"/>
                    </a:cubicBezTo>
                    <a:lnTo>
                      <a:pt x="74836" y="407796"/>
                    </a:lnTo>
                    <a:cubicBezTo>
                      <a:pt x="81052" y="404931"/>
                      <a:pt x="88702" y="407319"/>
                      <a:pt x="91571" y="413049"/>
                    </a:cubicBezTo>
                    <a:cubicBezTo>
                      <a:pt x="133169" y="488018"/>
                      <a:pt x="212540" y="534815"/>
                      <a:pt x="298127" y="534815"/>
                    </a:cubicBezTo>
                    <a:cubicBezTo>
                      <a:pt x="428181" y="534815"/>
                      <a:pt x="534328" y="429284"/>
                      <a:pt x="534328" y="299401"/>
                    </a:cubicBezTo>
                    <a:cubicBezTo>
                      <a:pt x="534328" y="169517"/>
                      <a:pt x="428181" y="63509"/>
                      <a:pt x="298127" y="63509"/>
                    </a:cubicBezTo>
                    <a:cubicBezTo>
                      <a:pt x="242185" y="63509"/>
                      <a:pt x="187677" y="83565"/>
                      <a:pt x="145123" y="120333"/>
                    </a:cubicBezTo>
                    <a:lnTo>
                      <a:pt x="200587" y="142299"/>
                    </a:lnTo>
                    <a:cubicBezTo>
                      <a:pt x="204890" y="144209"/>
                      <a:pt x="207759" y="148029"/>
                      <a:pt x="208237" y="152327"/>
                    </a:cubicBezTo>
                    <a:cubicBezTo>
                      <a:pt x="208715" y="157102"/>
                      <a:pt x="207281" y="161399"/>
                      <a:pt x="203456" y="164265"/>
                    </a:cubicBezTo>
                    <a:lnTo>
                      <a:pt x="48060" y="285553"/>
                    </a:lnTo>
                    <a:cubicBezTo>
                      <a:pt x="44235" y="288418"/>
                      <a:pt x="39454" y="289373"/>
                      <a:pt x="35150" y="287463"/>
                    </a:cubicBezTo>
                    <a:cubicBezTo>
                      <a:pt x="31325" y="285553"/>
                      <a:pt x="27978" y="281733"/>
                      <a:pt x="27500" y="277435"/>
                    </a:cubicBezTo>
                    <a:lnTo>
                      <a:pt x="246" y="82132"/>
                    </a:lnTo>
                    <a:cubicBezTo>
                      <a:pt x="-710" y="77835"/>
                      <a:pt x="1203" y="73060"/>
                      <a:pt x="4550" y="70194"/>
                    </a:cubicBezTo>
                    <a:cubicBezTo>
                      <a:pt x="8375" y="67807"/>
                      <a:pt x="13156" y="66852"/>
                      <a:pt x="17459" y="68762"/>
                    </a:cubicBezTo>
                    <a:lnTo>
                      <a:pt x="80574" y="94070"/>
                    </a:lnTo>
                    <a:cubicBezTo>
                      <a:pt x="137472" y="33426"/>
                      <a:pt x="214931" y="0"/>
                      <a:pt x="29812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81" name="组合 80">
            <a:extLst>
              <a:ext uri="{FF2B5EF4-FFF2-40B4-BE49-F238E27FC236}">
                <a16:creationId xmlns:a16="http://schemas.microsoft.com/office/drawing/2014/main" id="{3BC3A15B-741C-47C7-BB5A-6F3D1DF9DC01}"/>
              </a:ext>
            </a:extLst>
          </p:cNvPr>
          <p:cNvGrpSpPr/>
          <p:nvPr/>
        </p:nvGrpSpPr>
        <p:grpSpPr>
          <a:xfrm>
            <a:off x="4050066" y="578644"/>
            <a:ext cx="5610570" cy="899081"/>
            <a:chOff x="5177373" y="500094"/>
            <a:chExt cx="5610570" cy="899081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0FF18092-3D8E-4A52-88A5-D80F4D6088C9}"/>
                </a:ext>
              </a:extLst>
            </p:cNvPr>
            <p:cNvGrpSpPr/>
            <p:nvPr/>
          </p:nvGrpSpPr>
          <p:grpSpPr>
            <a:xfrm>
              <a:off x="6261588" y="629580"/>
              <a:ext cx="4526355" cy="687710"/>
              <a:chOff x="596118" y="2999918"/>
              <a:chExt cx="4117627" cy="636705"/>
            </a:xfrm>
          </p:grpSpPr>
          <p:sp>
            <p:nvSpPr>
              <p:cNvPr id="31" name="文本框 40">
                <a:extLst>
                  <a:ext uri="{FF2B5EF4-FFF2-40B4-BE49-F238E27FC236}">
                    <a16:creationId xmlns:a16="http://schemas.microsoft.com/office/drawing/2014/main" id="{481FD947-5EF1-45D9-BB56-977A69842C5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24527" y="2999918"/>
                <a:ext cx="2489218" cy="636705"/>
              </a:xfrm>
              <a:prstGeom prst="rect">
                <a:avLst/>
              </a:prstGeom>
            </p:spPr>
            <p:txBody>
              <a:bodyPr vert="horz" wrap="square" lIns="0" tIns="0" rIns="0" bIns="0" anchor="ctr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zh-CN" altLang="en-US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此部分内容作为文字排版占位显示（建议使用主题字体）</a:t>
                </a:r>
              </a:p>
            </p:txBody>
          </p:sp>
          <p:sp>
            <p:nvSpPr>
              <p:cNvPr id="32" name="文本框 41">
                <a:extLst>
                  <a:ext uri="{FF2B5EF4-FFF2-40B4-BE49-F238E27FC236}">
                    <a16:creationId xmlns:a16="http://schemas.microsoft.com/office/drawing/2014/main" id="{EC6EFEAC-101A-461C-A79A-03F19AD239A7}"/>
                  </a:ext>
                </a:extLst>
              </p:cNvPr>
              <p:cNvSpPr txBox="1"/>
              <p:nvPr/>
            </p:nvSpPr>
            <p:spPr>
              <a:xfrm>
                <a:off x="596118" y="3086580"/>
                <a:ext cx="1490215" cy="379950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norm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zh-CN" altLang="en-US" sz="2000" b="1" dirty="0">
                    <a:solidFill>
                      <a:schemeClr val="accent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标题文本预设</a:t>
                </a:r>
              </a:p>
            </p:txBody>
          </p: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89B71273-E1E7-45C8-9904-F720DA0265E3}"/>
                </a:ext>
              </a:extLst>
            </p:cNvPr>
            <p:cNvGrpSpPr/>
            <p:nvPr/>
          </p:nvGrpSpPr>
          <p:grpSpPr>
            <a:xfrm>
              <a:off x="5177373" y="500094"/>
              <a:ext cx="915025" cy="899081"/>
              <a:chOff x="7586497" y="1855050"/>
              <a:chExt cx="772708" cy="772708"/>
            </a:xfrm>
          </p:grpSpPr>
          <p:sp>
            <p:nvSpPr>
              <p:cNvPr id="19" name="椭圆 18">
                <a:extLst>
                  <a:ext uri="{FF2B5EF4-FFF2-40B4-BE49-F238E27FC236}">
                    <a16:creationId xmlns:a16="http://schemas.microsoft.com/office/drawing/2014/main" id="{5A53C65B-5060-401D-AC9B-41C0A330294A}"/>
                  </a:ext>
                </a:extLst>
              </p:cNvPr>
              <p:cNvSpPr/>
              <p:nvPr/>
            </p:nvSpPr>
            <p:spPr>
              <a:xfrm>
                <a:off x="7586497" y="1855050"/>
                <a:ext cx="772708" cy="77270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任意多边形: 形状 19">
                <a:extLst>
                  <a:ext uri="{FF2B5EF4-FFF2-40B4-BE49-F238E27FC236}">
                    <a16:creationId xmlns:a16="http://schemas.microsoft.com/office/drawing/2014/main" id="{272055C1-AC6C-48E1-A404-9C346698CD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91571" y="2010112"/>
                <a:ext cx="380293" cy="366291"/>
              </a:xfrm>
              <a:custGeom>
                <a:avLst/>
                <a:gdLst>
                  <a:gd name="T0" fmla="*/ 3413 w 6827"/>
                  <a:gd name="T1" fmla="*/ 0 h 5912"/>
                  <a:gd name="T2" fmla="*/ 0 w 6827"/>
                  <a:gd name="T3" fmla="*/ 5912 h 5912"/>
                  <a:gd name="T4" fmla="*/ 6827 w 6827"/>
                  <a:gd name="T5" fmla="*/ 5912 h 5912"/>
                  <a:gd name="T6" fmla="*/ 3413 w 6827"/>
                  <a:gd name="T7" fmla="*/ 0 h 5912"/>
                  <a:gd name="T8" fmla="*/ 3413 w 6827"/>
                  <a:gd name="T9" fmla="*/ 972 h 5912"/>
                  <a:gd name="T10" fmla="*/ 4489 w 6827"/>
                  <a:gd name="T11" fmla="*/ 2835 h 5912"/>
                  <a:gd name="T12" fmla="*/ 2338 w 6827"/>
                  <a:gd name="T13" fmla="*/ 2835 h 5912"/>
                  <a:gd name="T14" fmla="*/ 3413 w 6827"/>
                  <a:gd name="T15" fmla="*/ 972 h 5912"/>
                  <a:gd name="T16" fmla="*/ 842 w 6827"/>
                  <a:gd name="T17" fmla="*/ 5426 h 5912"/>
                  <a:gd name="T18" fmla="*/ 1917 w 6827"/>
                  <a:gd name="T19" fmla="*/ 3564 h 5912"/>
                  <a:gd name="T20" fmla="*/ 2993 w 6827"/>
                  <a:gd name="T21" fmla="*/ 5426 h 5912"/>
                  <a:gd name="T22" fmla="*/ 842 w 6827"/>
                  <a:gd name="T23" fmla="*/ 5426 h 5912"/>
                  <a:gd name="T24" fmla="*/ 2338 w 6827"/>
                  <a:gd name="T25" fmla="*/ 3321 h 5912"/>
                  <a:gd name="T26" fmla="*/ 4489 w 6827"/>
                  <a:gd name="T27" fmla="*/ 3321 h 5912"/>
                  <a:gd name="T28" fmla="*/ 3413 w 6827"/>
                  <a:gd name="T29" fmla="*/ 5183 h 5912"/>
                  <a:gd name="T30" fmla="*/ 2338 w 6827"/>
                  <a:gd name="T31" fmla="*/ 3321 h 5912"/>
                  <a:gd name="T32" fmla="*/ 4910 w 6827"/>
                  <a:gd name="T33" fmla="*/ 3564 h 5912"/>
                  <a:gd name="T34" fmla="*/ 5985 w 6827"/>
                  <a:gd name="T35" fmla="*/ 5426 h 5912"/>
                  <a:gd name="T36" fmla="*/ 3834 w 6827"/>
                  <a:gd name="T37" fmla="*/ 5426 h 5912"/>
                  <a:gd name="T38" fmla="*/ 4910 w 6827"/>
                  <a:gd name="T39" fmla="*/ 3564 h 5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827" h="5912">
                    <a:moveTo>
                      <a:pt x="3413" y="0"/>
                    </a:moveTo>
                    <a:lnTo>
                      <a:pt x="0" y="5912"/>
                    </a:lnTo>
                    <a:lnTo>
                      <a:pt x="6827" y="5912"/>
                    </a:lnTo>
                    <a:lnTo>
                      <a:pt x="3413" y="0"/>
                    </a:lnTo>
                    <a:close/>
                    <a:moveTo>
                      <a:pt x="3413" y="972"/>
                    </a:moveTo>
                    <a:lnTo>
                      <a:pt x="4489" y="2835"/>
                    </a:lnTo>
                    <a:lnTo>
                      <a:pt x="2338" y="2835"/>
                    </a:lnTo>
                    <a:lnTo>
                      <a:pt x="3413" y="972"/>
                    </a:lnTo>
                    <a:close/>
                    <a:moveTo>
                      <a:pt x="842" y="5426"/>
                    </a:moveTo>
                    <a:lnTo>
                      <a:pt x="1917" y="3564"/>
                    </a:lnTo>
                    <a:lnTo>
                      <a:pt x="2993" y="5426"/>
                    </a:lnTo>
                    <a:lnTo>
                      <a:pt x="842" y="5426"/>
                    </a:lnTo>
                    <a:close/>
                    <a:moveTo>
                      <a:pt x="2338" y="3321"/>
                    </a:moveTo>
                    <a:lnTo>
                      <a:pt x="4489" y="3321"/>
                    </a:lnTo>
                    <a:lnTo>
                      <a:pt x="3413" y="5183"/>
                    </a:lnTo>
                    <a:lnTo>
                      <a:pt x="2338" y="3321"/>
                    </a:lnTo>
                    <a:close/>
                    <a:moveTo>
                      <a:pt x="4910" y="3564"/>
                    </a:moveTo>
                    <a:lnTo>
                      <a:pt x="5985" y="5426"/>
                    </a:lnTo>
                    <a:lnTo>
                      <a:pt x="3834" y="5426"/>
                    </a:lnTo>
                    <a:lnTo>
                      <a:pt x="4910" y="356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C25634F7-5A4A-4DD9-9B46-9BF8700CFAE4}"/>
              </a:ext>
            </a:extLst>
          </p:cNvPr>
          <p:cNvGrpSpPr/>
          <p:nvPr/>
        </p:nvGrpSpPr>
        <p:grpSpPr>
          <a:xfrm>
            <a:off x="4060563" y="1813702"/>
            <a:ext cx="5652802" cy="899081"/>
            <a:chOff x="5187870" y="1735152"/>
            <a:chExt cx="5652802" cy="899081"/>
          </a:xfrm>
        </p:grpSpPr>
        <p:grpSp>
          <p:nvGrpSpPr>
            <p:cNvPr id="82" name="组合 81">
              <a:extLst>
                <a:ext uri="{FF2B5EF4-FFF2-40B4-BE49-F238E27FC236}">
                  <a16:creationId xmlns:a16="http://schemas.microsoft.com/office/drawing/2014/main" id="{A514E316-90C7-4EA8-ABAD-383AAB1B5790}"/>
                </a:ext>
              </a:extLst>
            </p:cNvPr>
            <p:cNvGrpSpPr/>
            <p:nvPr/>
          </p:nvGrpSpPr>
          <p:grpSpPr>
            <a:xfrm>
              <a:off x="5187870" y="1735152"/>
              <a:ext cx="5652802" cy="899081"/>
              <a:chOff x="5187870" y="1735152"/>
              <a:chExt cx="5652802" cy="899081"/>
            </a:xfrm>
          </p:grpSpPr>
          <p:grpSp>
            <p:nvGrpSpPr>
              <p:cNvPr id="7" name="组合 6">
                <a:extLst>
                  <a:ext uri="{FF2B5EF4-FFF2-40B4-BE49-F238E27FC236}">
                    <a16:creationId xmlns:a16="http://schemas.microsoft.com/office/drawing/2014/main" id="{99324301-D927-43C2-86D4-CCAAA404F404}"/>
                  </a:ext>
                </a:extLst>
              </p:cNvPr>
              <p:cNvGrpSpPr/>
              <p:nvPr/>
            </p:nvGrpSpPr>
            <p:grpSpPr>
              <a:xfrm>
                <a:off x="6246687" y="1938021"/>
                <a:ext cx="4593985" cy="687710"/>
                <a:chOff x="582561" y="3014516"/>
                <a:chExt cx="4179149" cy="636705"/>
              </a:xfrm>
            </p:grpSpPr>
            <p:sp>
              <p:nvSpPr>
                <p:cNvPr id="29" name="文本框 43">
                  <a:extLst>
                    <a:ext uri="{FF2B5EF4-FFF2-40B4-BE49-F238E27FC236}">
                      <a16:creationId xmlns:a16="http://schemas.microsoft.com/office/drawing/2014/main" id="{A82FE84F-C015-4A7C-9D4C-2CD9DDFAEE2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2272492" y="3014516"/>
                  <a:ext cx="2489218" cy="636705"/>
                </a:xfrm>
                <a:prstGeom prst="rect">
                  <a:avLst/>
                </a:prstGeom>
              </p:spPr>
              <p:txBody>
                <a:bodyPr vert="horz" wrap="square" lIns="0" tIns="0" rIns="0" bIns="0" anchor="ctr">
                  <a:normAutofit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400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此部分内容作为文字排版占位显示（建议使用主题字体）</a:t>
                  </a:r>
                </a:p>
              </p:txBody>
            </p:sp>
            <p:sp>
              <p:nvSpPr>
                <p:cNvPr id="30" name="文本框 44">
                  <a:extLst>
                    <a:ext uri="{FF2B5EF4-FFF2-40B4-BE49-F238E27FC236}">
                      <a16:creationId xmlns:a16="http://schemas.microsoft.com/office/drawing/2014/main" id="{5D6F661F-9E52-47C8-9C04-7A356B989234}"/>
                    </a:ext>
                  </a:extLst>
                </p:cNvPr>
                <p:cNvSpPr txBox="1"/>
                <p:nvPr/>
              </p:nvSpPr>
              <p:spPr>
                <a:xfrm>
                  <a:off x="582561" y="3177678"/>
                  <a:ext cx="249208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anchor="ctr">
                  <a:noAutofit/>
                </a:bodyPr>
                <a:lstStyle/>
                <a:p>
                  <a:pPr>
                    <a:lnSpc>
                      <a:spcPct val="110000"/>
                    </a:lnSpc>
                  </a:pPr>
                  <a:r>
                    <a:rPr lang="zh-CN" altLang="en-US" sz="2000" b="1" dirty="0">
                      <a:solidFill>
                        <a:schemeClr val="accent2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标题文本预设</a:t>
                  </a:r>
                </a:p>
              </p:txBody>
            </p:sp>
          </p:grpSp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884A120B-87C3-4513-B87A-64F5FB174B87}"/>
                  </a:ext>
                </a:extLst>
              </p:cNvPr>
              <p:cNvSpPr/>
              <p:nvPr/>
            </p:nvSpPr>
            <p:spPr>
              <a:xfrm>
                <a:off x="5187870" y="1735152"/>
                <a:ext cx="915025" cy="899081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73D4378C-A2FE-4088-ADD5-B510379E7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9763" y="1992025"/>
              <a:ext cx="450335" cy="426196"/>
            </a:xfrm>
            <a:custGeom>
              <a:avLst/>
              <a:gdLst>
                <a:gd name="connsiteX0" fmla="*/ 0 w 582235"/>
                <a:gd name="connsiteY0" fmla="*/ 404481 h 606722"/>
                <a:gd name="connsiteX1" fmla="*/ 101261 w 582235"/>
                <a:gd name="connsiteY1" fmla="*/ 404481 h 606722"/>
                <a:gd name="connsiteX2" fmla="*/ 101261 w 582235"/>
                <a:gd name="connsiteY2" fmla="*/ 606722 h 606722"/>
                <a:gd name="connsiteX3" fmla="*/ 0 w 582235"/>
                <a:gd name="connsiteY3" fmla="*/ 606722 h 606722"/>
                <a:gd name="connsiteX4" fmla="*/ 151927 w 582235"/>
                <a:gd name="connsiteY4" fmla="*/ 328623 h 606722"/>
                <a:gd name="connsiteX5" fmla="*/ 253188 w 582235"/>
                <a:gd name="connsiteY5" fmla="*/ 328623 h 606722"/>
                <a:gd name="connsiteX6" fmla="*/ 253188 w 582235"/>
                <a:gd name="connsiteY6" fmla="*/ 606722 h 606722"/>
                <a:gd name="connsiteX7" fmla="*/ 151927 w 582235"/>
                <a:gd name="connsiteY7" fmla="*/ 606722 h 606722"/>
                <a:gd name="connsiteX8" fmla="*/ 303855 w 582235"/>
                <a:gd name="connsiteY8" fmla="*/ 252766 h 606722"/>
                <a:gd name="connsiteX9" fmla="*/ 405046 w 582235"/>
                <a:gd name="connsiteY9" fmla="*/ 252766 h 606722"/>
                <a:gd name="connsiteX10" fmla="*/ 405046 w 582235"/>
                <a:gd name="connsiteY10" fmla="*/ 606722 h 606722"/>
                <a:gd name="connsiteX11" fmla="*/ 303855 w 582235"/>
                <a:gd name="connsiteY11" fmla="*/ 606722 h 606722"/>
                <a:gd name="connsiteX12" fmla="*/ 455711 w 582235"/>
                <a:gd name="connsiteY12" fmla="*/ 202241 h 606722"/>
                <a:gd name="connsiteX13" fmla="*/ 556972 w 582235"/>
                <a:gd name="connsiteY13" fmla="*/ 202241 h 606722"/>
                <a:gd name="connsiteX14" fmla="*/ 556972 w 582235"/>
                <a:gd name="connsiteY14" fmla="*/ 606722 h 606722"/>
                <a:gd name="connsiteX15" fmla="*/ 455711 w 582235"/>
                <a:gd name="connsiteY15" fmla="*/ 606722 h 606722"/>
                <a:gd name="connsiteX16" fmla="*/ 455697 w 582235"/>
                <a:gd name="connsiteY16" fmla="*/ 0 h 606722"/>
                <a:gd name="connsiteX17" fmla="*/ 556785 w 582235"/>
                <a:gd name="connsiteY17" fmla="*/ 0 h 606722"/>
                <a:gd name="connsiteX18" fmla="*/ 556874 w 582235"/>
                <a:gd name="connsiteY18" fmla="*/ 0 h 606722"/>
                <a:gd name="connsiteX19" fmla="*/ 556963 w 582235"/>
                <a:gd name="connsiteY19" fmla="*/ 0 h 606722"/>
                <a:gd name="connsiteX20" fmla="*/ 557675 w 582235"/>
                <a:gd name="connsiteY20" fmla="*/ 0 h 606722"/>
                <a:gd name="connsiteX21" fmla="*/ 559366 w 582235"/>
                <a:gd name="connsiteY21" fmla="*/ 89 h 606722"/>
                <a:gd name="connsiteX22" fmla="*/ 560611 w 582235"/>
                <a:gd name="connsiteY22" fmla="*/ 267 h 606722"/>
                <a:gd name="connsiteX23" fmla="*/ 561857 w 582235"/>
                <a:gd name="connsiteY23" fmla="*/ 444 h 606722"/>
                <a:gd name="connsiteX24" fmla="*/ 563192 w 582235"/>
                <a:gd name="connsiteY24" fmla="*/ 800 h 606722"/>
                <a:gd name="connsiteX25" fmla="*/ 564171 w 582235"/>
                <a:gd name="connsiteY25" fmla="*/ 1067 h 606722"/>
                <a:gd name="connsiteX26" fmla="*/ 565506 w 582235"/>
                <a:gd name="connsiteY26" fmla="*/ 1511 h 606722"/>
                <a:gd name="connsiteX27" fmla="*/ 566574 w 582235"/>
                <a:gd name="connsiteY27" fmla="*/ 1867 h 606722"/>
                <a:gd name="connsiteX28" fmla="*/ 567730 w 582235"/>
                <a:gd name="connsiteY28" fmla="*/ 2400 h 606722"/>
                <a:gd name="connsiteX29" fmla="*/ 568798 w 582235"/>
                <a:gd name="connsiteY29" fmla="*/ 2933 h 606722"/>
                <a:gd name="connsiteX30" fmla="*/ 569777 w 582235"/>
                <a:gd name="connsiteY30" fmla="*/ 3467 h 606722"/>
                <a:gd name="connsiteX31" fmla="*/ 570934 w 582235"/>
                <a:gd name="connsiteY31" fmla="*/ 4178 h 606722"/>
                <a:gd name="connsiteX32" fmla="*/ 571824 w 582235"/>
                <a:gd name="connsiteY32" fmla="*/ 4800 h 606722"/>
                <a:gd name="connsiteX33" fmla="*/ 572891 w 582235"/>
                <a:gd name="connsiteY33" fmla="*/ 5689 h 606722"/>
                <a:gd name="connsiteX34" fmla="*/ 573781 w 582235"/>
                <a:gd name="connsiteY34" fmla="*/ 6489 h 606722"/>
                <a:gd name="connsiteX35" fmla="*/ 574760 w 582235"/>
                <a:gd name="connsiteY35" fmla="*/ 7289 h 606722"/>
                <a:gd name="connsiteX36" fmla="*/ 575917 w 582235"/>
                <a:gd name="connsiteY36" fmla="*/ 8533 h 606722"/>
                <a:gd name="connsiteX37" fmla="*/ 576451 w 582235"/>
                <a:gd name="connsiteY37" fmla="*/ 9066 h 606722"/>
                <a:gd name="connsiteX38" fmla="*/ 576451 w 582235"/>
                <a:gd name="connsiteY38" fmla="*/ 9155 h 606722"/>
                <a:gd name="connsiteX39" fmla="*/ 577964 w 582235"/>
                <a:gd name="connsiteY39" fmla="*/ 11200 h 606722"/>
                <a:gd name="connsiteX40" fmla="*/ 578053 w 582235"/>
                <a:gd name="connsiteY40" fmla="*/ 11289 h 606722"/>
                <a:gd name="connsiteX41" fmla="*/ 579209 w 582235"/>
                <a:gd name="connsiteY41" fmla="*/ 13244 h 606722"/>
                <a:gd name="connsiteX42" fmla="*/ 579743 w 582235"/>
                <a:gd name="connsiteY42" fmla="*/ 14222 h 606722"/>
                <a:gd name="connsiteX43" fmla="*/ 580277 w 582235"/>
                <a:gd name="connsiteY43" fmla="*/ 15555 h 606722"/>
                <a:gd name="connsiteX44" fmla="*/ 580722 w 582235"/>
                <a:gd name="connsiteY44" fmla="*/ 16711 h 606722"/>
                <a:gd name="connsiteX45" fmla="*/ 581167 w 582235"/>
                <a:gd name="connsiteY45" fmla="*/ 17866 h 606722"/>
                <a:gd name="connsiteX46" fmla="*/ 581523 w 582235"/>
                <a:gd name="connsiteY46" fmla="*/ 19199 h 606722"/>
                <a:gd name="connsiteX47" fmla="*/ 581790 w 582235"/>
                <a:gd name="connsiteY47" fmla="*/ 20266 h 606722"/>
                <a:gd name="connsiteX48" fmla="*/ 582146 w 582235"/>
                <a:gd name="connsiteY48" fmla="*/ 22488 h 606722"/>
                <a:gd name="connsiteX49" fmla="*/ 582146 w 582235"/>
                <a:gd name="connsiteY49" fmla="*/ 22666 h 606722"/>
                <a:gd name="connsiteX50" fmla="*/ 582235 w 582235"/>
                <a:gd name="connsiteY50" fmla="*/ 25244 h 606722"/>
                <a:gd name="connsiteX51" fmla="*/ 582235 w 582235"/>
                <a:gd name="connsiteY51" fmla="*/ 126396 h 606722"/>
                <a:gd name="connsiteX52" fmla="*/ 556963 w 582235"/>
                <a:gd name="connsiteY52" fmla="*/ 151728 h 606722"/>
                <a:gd name="connsiteX53" fmla="*/ 531691 w 582235"/>
                <a:gd name="connsiteY53" fmla="*/ 126396 h 606722"/>
                <a:gd name="connsiteX54" fmla="*/ 531691 w 582235"/>
                <a:gd name="connsiteY54" fmla="*/ 79286 h 606722"/>
                <a:gd name="connsiteX55" fmla="*/ 421260 w 582235"/>
                <a:gd name="connsiteY55" fmla="*/ 171106 h 606722"/>
                <a:gd name="connsiteX56" fmla="*/ 385666 w 582235"/>
                <a:gd name="connsiteY56" fmla="*/ 167906 h 606722"/>
                <a:gd name="connsiteX57" fmla="*/ 388869 w 582235"/>
                <a:gd name="connsiteY57" fmla="*/ 132262 h 606722"/>
                <a:gd name="connsiteX58" fmla="*/ 487020 w 582235"/>
                <a:gd name="connsiteY58" fmla="*/ 50576 h 606722"/>
                <a:gd name="connsiteX59" fmla="*/ 455697 w 582235"/>
                <a:gd name="connsiteY59" fmla="*/ 50576 h 606722"/>
                <a:gd name="connsiteX60" fmla="*/ 430425 w 582235"/>
                <a:gd name="connsiteY60" fmla="*/ 25244 h 606722"/>
                <a:gd name="connsiteX61" fmla="*/ 455697 w 582235"/>
                <a:gd name="connsiteY61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82235" h="606722">
                  <a:moveTo>
                    <a:pt x="0" y="404481"/>
                  </a:moveTo>
                  <a:lnTo>
                    <a:pt x="101261" y="404481"/>
                  </a:lnTo>
                  <a:lnTo>
                    <a:pt x="101261" y="606722"/>
                  </a:lnTo>
                  <a:lnTo>
                    <a:pt x="0" y="606722"/>
                  </a:lnTo>
                  <a:close/>
                  <a:moveTo>
                    <a:pt x="151927" y="328623"/>
                  </a:moveTo>
                  <a:lnTo>
                    <a:pt x="253188" y="328623"/>
                  </a:lnTo>
                  <a:lnTo>
                    <a:pt x="253188" y="606722"/>
                  </a:lnTo>
                  <a:lnTo>
                    <a:pt x="151927" y="606722"/>
                  </a:lnTo>
                  <a:close/>
                  <a:moveTo>
                    <a:pt x="303855" y="252766"/>
                  </a:moveTo>
                  <a:lnTo>
                    <a:pt x="405046" y="252766"/>
                  </a:lnTo>
                  <a:lnTo>
                    <a:pt x="405046" y="606722"/>
                  </a:lnTo>
                  <a:lnTo>
                    <a:pt x="303855" y="606722"/>
                  </a:lnTo>
                  <a:close/>
                  <a:moveTo>
                    <a:pt x="455711" y="202241"/>
                  </a:moveTo>
                  <a:lnTo>
                    <a:pt x="556972" y="202241"/>
                  </a:lnTo>
                  <a:lnTo>
                    <a:pt x="556972" y="606722"/>
                  </a:lnTo>
                  <a:lnTo>
                    <a:pt x="455711" y="606722"/>
                  </a:lnTo>
                  <a:close/>
                  <a:moveTo>
                    <a:pt x="455697" y="0"/>
                  </a:moveTo>
                  <a:lnTo>
                    <a:pt x="556785" y="0"/>
                  </a:lnTo>
                  <a:lnTo>
                    <a:pt x="556874" y="0"/>
                  </a:lnTo>
                  <a:lnTo>
                    <a:pt x="556963" y="0"/>
                  </a:lnTo>
                  <a:cubicBezTo>
                    <a:pt x="557230" y="0"/>
                    <a:pt x="557408" y="0"/>
                    <a:pt x="557675" y="0"/>
                  </a:cubicBezTo>
                  <a:cubicBezTo>
                    <a:pt x="558298" y="89"/>
                    <a:pt x="558832" y="89"/>
                    <a:pt x="559366" y="89"/>
                  </a:cubicBezTo>
                  <a:cubicBezTo>
                    <a:pt x="559811" y="178"/>
                    <a:pt x="560256" y="267"/>
                    <a:pt x="560611" y="267"/>
                  </a:cubicBezTo>
                  <a:cubicBezTo>
                    <a:pt x="561056" y="356"/>
                    <a:pt x="561412" y="444"/>
                    <a:pt x="561857" y="444"/>
                  </a:cubicBezTo>
                  <a:cubicBezTo>
                    <a:pt x="562302" y="533"/>
                    <a:pt x="562747" y="711"/>
                    <a:pt x="563192" y="800"/>
                  </a:cubicBezTo>
                  <a:cubicBezTo>
                    <a:pt x="563548" y="889"/>
                    <a:pt x="563904" y="978"/>
                    <a:pt x="564171" y="1067"/>
                  </a:cubicBezTo>
                  <a:cubicBezTo>
                    <a:pt x="564616" y="1156"/>
                    <a:pt x="565061" y="1333"/>
                    <a:pt x="565506" y="1511"/>
                  </a:cubicBezTo>
                  <a:cubicBezTo>
                    <a:pt x="565862" y="1600"/>
                    <a:pt x="566218" y="1778"/>
                    <a:pt x="566574" y="1867"/>
                  </a:cubicBezTo>
                  <a:cubicBezTo>
                    <a:pt x="566929" y="2044"/>
                    <a:pt x="567285" y="2222"/>
                    <a:pt x="567730" y="2400"/>
                  </a:cubicBezTo>
                  <a:cubicBezTo>
                    <a:pt x="568086" y="2578"/>
                    <a:pt x="568442" y="2755"/>
                    <a:pt x="568798" y="2933"/>
                  </a:cubicBezTo>
                  <a:cubicBezTo>
                    <a:pt x="569154" y="3111"/>
                    <a:pt x="569421" y="3289"/>
                    <a:pt x="569777" y="3467"/>
                  </a:cubicBezTo>
                  <a:cubicBezTo>
                    <a:pt x="570133" y="3733"/>
                    <a:pt x="570578" y="4000"/>
                    <a:pt x="570934" y="4178"/>
                  </a:cubicBezTo>
                  <a:cubicBezTo>
                    <a:pt x="571201" y="4444"/>
                    <a:pt x="571557" y="4622"/>
                    <a:pt x="571824" y="4800"/>
                  </a:cubicBezTo>
                  <a:cubicBezTo>
                    <a:pt x="572180" y="5155"/>
                    <a:pt x="572536" y="5422"/>
                    <a:pt x="572891" y="5689"/>
                  </a:cubicBezTo>
                  <a:cubicBezTo>
                    <a:pt x="573247" y="5955"/>
                    <a:pt x="573514" y="6222"/>
                    <a:pt x="573781" y="6489"/>
                  </a:cubicBezTo>
                  <a:cubicBezTo>
                    <a:pt x="574137" y="6755"/>
                    <a:pt x="574493" y="7022"/>
                    <a:pt x="574760" y="7289"/>
                  </a:cubicBezTo>
                  <a:cubicBezTo>
                    <a:pt x="575205" y="7733"/>
                    <a:pt x="575561" y="8178"/>
                    <a:pt x="575917" y="8533"/>
                  </a:cubicBezTo>
                  <a:cubicBezTo>
                    <a:pt x="576095" y="8711"/>
                    <a:pt x="576273" y="8889"/>
                    <a:pt x="576451" y="9066"/>
                  </a:cubicBezTo>
                  <a:cubicBezTo>
                    <a:pt x="576451" y="9155"/>
                    <a:pt x="576451" y="9155"/>
                    <a:pt x="576451" y="9155"/>
                  </a:cubicBezTo>
                  <a:cubicBezTo>
                    <a:pt x="576985" y="9777"/>
                    <a:pt x="577519" y="10489"/>
                    <a:pt x="577964" y="11200"/>
                  </a:cubicBezTo>
                  <a:cubicBezTo>
                    <a:pt x="577964" y="11200"/>
                    <a:pt x="578053" y="11289"/>
                    <a:pt x="578053" y="11289"/>
                  </a:cubicBezTo>
                  <a:cubicBezTo>
                    <a:pt x="578498" y="12000"/>
                    <a:pt x="578854" y="12622"/>
                    <a:pt x="579209" y="13244"/>
                  </a:cubicBezTo>
                  <a:cubicBezTo>
                    <a:pt x="579387" y="13600"/>
                    <a:pt x="579565" y="13955"/>
                    <a:pt x="579743" y="14222"/>
                  </a:cubicBezTo>
                  <a:cubicBezTo>
                    <a:pt x="579921" y="14666"/>
                    <a:pt x="580099" y="15111"/>
                    <a:pt x="580277" y="15555"/>
                  </a:cubicBezTo>
                  <a:cubicBezTo>
                    <a:pt x="580455" y="15911"/>
                    <a:pt x="580633" y="16266"/>
                    <a:pt x="580722" y="16711"/>
                  </a:cubicBezTo>
                  <a:cubicBezTo>
                    <a:pt x="580900" y="17066"/>
                    <a:pt x="581078" y="17422"/>
                    <a:pt x="581167" y="17866"/>
                  </a:cubicBezTo>
                  <a:cubicBezTo>
                    <a:pt x="581256" y="18311"/>
                    <a:pt x="581434" y="18755"/>
                    <a:pt x="581523" y="19199"/>
                  </a:cubicBezTo>
                  <a:cubicBezTo>
                    <a:pt x="581612" y="19555"/>
                    <a:pt x="581701" y="19910"/>
                    <a:pt x="581790" y="20266"/>
                  </a:cubicBezTo>
                  <a:cubicBezTo>
                    <a:pt x="581879" y="20977"/>
                    <a:pt x="582057" y="21777"/>
                    <a:pt x="582146" y="22488"/>
                  </a:cubicBezTo>
                  <a:cubicBezTo>
                    <a:pt x="582146" y="22577"/>
                    <a:pt x="582146" y="22666"/>
                    <a:pt x="582146" y="22666"/>
                  </a:cubicBezTo>
                  <a:cubicBezTo>
                    <a:pt x="582235" y="23555"/>
                    <a:pt x="582235" y="24355"/>
                    <a:pt x="582235" y="25244"/>
                  </a:cubicBezTo>
                  <a:lnTo>
                    <a:pt x="582235" y="126396"/>
                  </a:lnTo>
                  <a:cubicBezTo>
                    <a:pt x="582235" y="140351"/>
                    <a:pt x="570934" y="151728"/>
                    <a:pt x="556963" y="151728"/>
                  </a:cubicBezTo>
                  <a:cubicBezTo>
                    <a:pt x="542992" y="151728"/>
                    <a:pt x="531691" y="140351"/>
                    <a:pt x="531691" y="126396"/>
                  </a:cubicBezTo>
                  <a:lnTo>
                    <a:pt x="531691" y="79286"/>
                  </a:lnTo>
                  <a:lnTo>
                    <a:pt x="421260" y="171106"/>
                  </a:lnTo>
                  <a:cubicBezTo>
                    <a:pt x="410582" y="180083"/>
                    <a:pt x="394564" y="178572"/>
                    <a:pt x="385666" y="167906"/>
                  </a:cubicBezTo>
                  <a:cubicBezTo>
                    <a:pt x="376678" y="157150"/>
                    <a:pt x="378191" y="141240"/>
                    <a:pt x="388869" y="132262"/>
                  </a:cubicBezTo>
                  <a:lnTo>
                    <a:pt x="487020" y="50576"/>
                  </a:lnTo>
                  <a:lnTo>
                    <a:pt x="455697" y="50576"/>
                  </a:lnTo>
                  <a:cubicBezTo>
                    <a:pt x="441727" y="50576"/>
                    <a:pt x="430425" y="39288"/>
                    <a:pt x="430425" y="25244"/>
                  </a:cubicBezTo>
                  <a:cubicBezTo>
                    <a:pt x="430425" y="11289"/>
                    <a:pt x="441727" y="0"/>
                    <a:pt x="45569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77D068A7-E09F-4CB4-AA69-E2CC56E8BBCC}"/>
              </a:ext>
            </a:extLst>
          </p:cNvPr>
          <p:cNvGrpSpPr/>
          <p:nvPr/>
        </p:nvGrpSpPr>
        <p:grpSpPr>
          <a:xfrm>
            <a:off x="1049363" y="1059869"/>
            <a:ext cx="3017215" cy="5032852"/>
            <a:chOff x="2175528" y="919737"/>
            <a:chExt cx="3017215" cy="5032852"/>
          </a:xfrm>
        </p:grpSpPr>
        <p:grpSp>
          <p:nvGrpSpPr>
            <p:cNvPr id="80" name="组合 79">
              <a:extLst>
                <a:ext uri="{FF2B5EF4-FFF2-40B4-BE49-F238E27FC236}">
                  <a16:creationId xmlns:a16="http://schemas.microsoft.com/office/drawing/2014/main" id="{B96F2015-2A1B-4505-8D87-3A9FF3BD3D2C}"/>
                </a:ext>
              </a:extLst>
            </p:cNvPr>
            <p:cNvGrpSpPr/>
            <p:nvPr/>
          </p:nvGrpSpPr>
          <p:grpSpPr>
            <a:xfrm>
              <a:off x="2175528" y="1421992"/>
              <a:ext cx="821676" cy="3424017"/>
              <a:chOff x="2353830" y="1421992"/>
              <a:chExt cx="645666" cy="3424017"/>
            </a:xfrm>
          </p:grpSpPr>
          <p:sp>
            <p:nvSpPr>
              <p:cNvPr id="62" name="矩形: 圆角 61">
                <a:extLst>
                  <a:ext uri="{FF2B5EF4-FFF2-40B4-BE49-F238E27FC236}">
                    <a16:creationId xmlns:a16="http://schemas.microsoft.com/office/drawing/2014/main" id="{6CEF34C2-4990-4F00-9CF5-4C5421964C2A}"/>
                  </a:ext>
                </a:extLst>
              </p:cNvPr>
              <p:cNvSpPr/>
              <p:nvPr/>
            </p:nvSpPr>
            <p:spPr>
              <a:xfrm rot="5400000">
                <a:off x="964654" y="2811168"/>
                <a:ext cx="3424017" cy="645666"/>
              </a:xfrm>
              <a:prstGeom prst="roundRect">
                <a:avLst>
                  <a:gd name="adj" fmla="val 40529"/>
                </a:avLst>
              </a:prstGeom>
              <a:solidFill>
                <a:srgbClr val="FEFFC9"/>
              </a:solidFill>
              <a:ln w="28575">
                <a:solidFill>
                  <a:schemeClr val="accent1"/>
                </a:solidFill>
              </a:ln>
              <a:effectLst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61" name="矩形 60">
                <a:extLst>
                  <a:ext uri="{FF2B5EF4-FFF2-40B4-BE49-F238E27FC236}">
                    <a16:creationId xmlns:a16="http://schemas.microsoft.com/office/drawing/2014/main" id="{183272DF-3317-4503-BCF4-1106D63854E5}"/>
                  </a:ext>
                </a:extLst>
              </p:cNvPr>
              <p:cNvSpPr/>
              <p:nvPr/>
            </p:nvSpPr>
            <p:spPr>
              <a:xfrm>
                <a:off x="2446863" y="1938397"/>
                <a:ext cx="528035" cy="24057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3200" b="1" spc="600" dirty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工</a:t>
                </a:r>
                <a:endParaRPr lang="en-US" altLang="zh-CN" sz="3200" b="1" spc="600" dirty="0"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zh-CN" altLang="en-US" sz="3200" b="1" spc="600" dirty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作</a:t>
                </a:r>
                <a:endParaRPr lang="en-US" altLang="zh-CN" sz="3200" b="1" spc="600" dirty="0"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zh-CN" altLang="en-US" sz="3200" b="1" spc="600" dirty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计</a:t>
                </a:r>
                <a:endParaRPr lang="en-US" altLang="zh-CN" sz="3200" b="1" spc="600" dirty="0"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zh-CN" altLang="en-US" sz="3200" b="1" spc="600" dirty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划</a:t>
                </a:r>
                <a:endParaRPr lang="zh-CN" altLang="en-US" sz="1200" b="1" spc="600" dirty="0"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</p:grpSp>
        <p:cxnSp>
          <p:nvCxnSpPr>
            <p:cNvPr id="59" name="直接连接符 58">
              <a:extLst>
                <a:ext uri="{FF2B5EF4-FFF2-40B4-BE49-F238E27FC236}">
                  <a16:creationId xmlns:a16="http://schemas.microsoft.com/office/drawing/2014/main" id="{1B16876B-1269-4BD6-8CEE-B4FBB101C2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18075" y="3134000"/>
              <a:ext cx="1889826" cy="0"/>
            </a:xfrm>
            <a:prstGeom prst="line">
              <a:avLst/>
            </a:prstGeom>
            <a:ln>
              <a:solidFill>
                <a:srgbClr val="999999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连接符: 肘形 9">
              <a:extLst>
                <a:ext uri="{FF2B5EF4-FFF2-40B4-BE49-F238E27FC236}">
                  <a16:creationId xmlns:a16="http://schemas.microsoft.com/office/drawing/2014/main" id="{BC93A46B-6B02-4357-B8F9-1854FC630949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147301" y="919737"/>
              <a:ext cx="26930" cy="3885773"/>
            </a:xfrm>
            <a:prstGeom prst="bentConnector3">
              <a:avLst>
                <a:gd name="adj1" fmla="val 948867"/>
              </a:avLst>
            </a:prstGeom>
            <a:ln>
              <a:solidFill>
                <a:schemeClr val="tx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连接符: 肘形 10">
              <a:extLst>
                <a:ext uri="{FF2B5EF4-FFF2-40B4-BE49-F238E27FC236}">
                  <a16:creationId xmlns:a16="http://schemas.microsoft.com/office/drawing/2014/main" id="{8AE628E3-FF27-4452-A1EA-E4A5E8287565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177704" y="2213465"/>
              <a:ext cx="15039" cy="1291078"/>
            </a:xfrm>
            <a:prstGeom prst="bentConnector3">
              <a:avLst>
                <a:gd name="adj1" fmla="val 1800000"/>
              </a:avLst>
            </a:prstGeom>
            <a:ln>
              <a:solidFill>
                <a:schemeClr val="tx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连接符 64">
              <a:extLst>
                <a:ext uri="{FF2B5EF4-FFF2-40B4-BE49-F238E27FC236}">
                  <a16:creationId xmlns:a16="http://schemas.microsoft.com/office/drawing/2014/main" id="{0DA657AC-3ED9-452A-B1C9-FBF08D4C5D80}"/>
                </a:ext>
              </a:extLst>
            </p:cNvPr>
            <p:cNvCxnSpPr>
              <a:cxnSpLocks/>
            </p:cNvCxnSpPr>
            <p:nvPr/>
          </p:nvCxnSpPr>
          <p:spPr>
            <a:xfrm>
              <a:off x="4926607" y="4805453"/>
              <a:ext cx="0" cy="1147136"/>
            </a:xfrm>
            <a:prstGeom prst="line">
              <a:avLst/>
            </a:prstGeom>
            <a:ln>
              <a:solidFill>
                <a:srgbClr val="9999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" name="组合 84">
            <a:extLst>
              <a:ext uri="{FF2B5EF4-FFF2-40B4-BE49-F238E27FC236}">
                <a16:creationId xmlns:a16="http://schemas.microsoft.com/office/drawing/2014/main" id="{5AF0FAB5-01F3-4CB5-BCA3-71191A917C2E}"/>
              </a:ext>
            </a:extLst>
          </p:cNvPr>
          <p:cNvGrpSpPr/>
          <p:nvPr/>
        </p:nvGrpSpPr>
        <p:grpSpPr>
          <a:xfrm>
            <a:off x="4033635" y="4408396"/>
            <a:ext cx="5664552" cy="899081"/>
            <a:chOff x="5160942" y="4329846"/>
            <a:chExt cx="5664552" cy="899081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E26CAE09-CA7D-4B2C-9469-C35D7DFCB38C}"/>
                </a:ext>
              </a:extLst>
            </p:cNvPr>
            <p:cNvGrpSpPr/>
            <p:nvPr/>
          </p:nvGrpSpPr>
          <p:grpSpPr>
            <a:xfrm>
              <a:off x="6266412" y="4514331"/>
              <a:ext cx="4559082" cy="687710"/>
              <a:chOff x="600505" y="3082519"/>
              <a:chExt cx="4147397" cy="636705"/>
            </a:xfrm>
          </p:grpSpPr>
          <p:sp>
            <p:nvSpPr>
              <p:cNvPr id="25" name="文本框 49">
                <a:extLst>
                  <a:ext uri="{FF2B5EF4-FFF2-40B4-BE49-F238E27FC236}">
                    <a16:creationId xmlns:a16="http://schemas.microsoft.com/office/drawing/2014/main" id="{0105FC70-3341-41D8-A2CD-9819418890D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58684" y="3082519"/>
                <a:ext cx="2489218" cy="636705"/>
              </a:xfrm>
              <a:prstGeom prst="rect">
                <a:avLst/>
              </a:prstGeom>
            </p:spPr>
            <p:txBody>
              <a:bodyPr vert="horz" wrap="square" lIns="0" tIns="0" rIns="0" bIns="0" anchor="ctr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此部分内容作为文字排版占位显示（建议使用主题字体）</a:t>
                </a:r>
              </a:p>
            </p:txBody>
          </p:sp>
          <p:sp>
            <p:nvSpPr>
              <p:cNvPr id="26" name="文本框 50">
                <a:extLst>
                  <a:ext uri="{FF2B5EF4-FFF2-40B4-BE49-F238E27FC236}">
                    <a16:creationId xmlns:a16="http://schemas.microsoft.com/office/drawing/2014/main" id="{3FA6449D-7E73-442E-AA63-C6038A8A3247}"/>
                  </a:ext>
                </a:extLst>
              </p:cNvPr>
              <p:cNvSpPr txBox="1"/>
              <p:nvPr/>
            </p:nvSpPr>
            <p:spPr>
              <a:xfrm>
                <a:off x="600505" y="3237328"/>
                <a:ext cx="1512498" cy="284790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no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zh-CN" altLang="en-US" sz="2000" b="1" dirty="0">
                    <a:solidFill>
                      <a:schemeClr val="accent4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标题文本预设</a:t>
                </a:r>
              </a:p>
            </p:txBody>
          </p:sp>
        </p:grpSp>
        <p:sp>
          <p:nvSpPr>
            <p:cNvPr id="17" name="椭圆 16">
              <a:extLst>
                <a:ext uri="{FF2B5EF4-FFF2-40B4-BE49-F238E27FC236}">
                  <a16:creationId xmlns:a16="http://schemas.microsoft.com/office/drawing/2014/main" id="{9648AE30-AD08-4442-8E14-10F867BDCA12}"/>
                </a:ext>
              </a:extLst>
            </p:cNvPr>
            <p:cNvSpPr/>
            <p:nvPr/>
          </p:nvSpPr>
          <p:spPr>
            <a:xfrm>
              <a:off x="5160942" y="4329846"/>
              <a:ext cx="915025" cy="89908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0" name="Freeform: Shape 167">
              <a:extLst>
                <a:ext uri="{FF2B5EF4-FFF2-40B4-BE49-F238E27FC236}">
                  <a16:creationId xmlns:a16="http://schemas.microsoft.com/office/drawing/2014/main" id="{9CEB40F8-BAD7-4E2C-BFE4-730B1E0CD3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78961" y="4578097"/>
              <a:ext cx="453645" cy="454712"/>
            </a:xfrm>
            <a:custGeom>
              <a:avLst/>
              <a:gdLst>
                <a:gd name="T0" fmla="*/ 136 w 360"/>
                <a:gd name="T1" fmla="*/ 226 h 361"/>
                <a:gd name="T2" fmla="*/ 56 w 360"/>
                <a:gd name="T3" fmla="*/ 194 h 361"/>
                <a:gd name="T4" fmla="*/ 56 w 360"/>
                <a:gd name="T5" fmla="*/ 221 h 361"/>
                <a:gd name="T6" fmla="*/ 136 w 360"/>
                <a:gd name="T7" fmla="*/ 253 h 361"/>
                <a:gd name="T8" fmla="*/ 136 w 360"/>
                <a:gd name="T9" fmla="*/ 226 h 361"/>
                <a:gd name="T10" fmla="*/ 136 w 360"/>
                <a:gd name="T11" fmla="*/ 143 h 361"/>
                <a:gd name="T12" fmla="*/ 56 w 360"/>
                <a:gd name="T13" fmla="*/ 111 h 361"/>
                <a:gd name="T14" fmla="*/ 56 w 360"/>
                <a:gd name="T15" fmla="*/ 138 h 361"/>
                <a:gd name="T16" fmla="*/ 136 w 360"/>
                <a:gd name="T17" fmla="*/ 170 h 361"/>
                <a:gd name="T18" fmla="*/ 136 w 360"/>
                <a:gd name="T19" fmla="*/ 143 h 361"/>
                <a:gd name="T20" fmla="*/ 351 w 360"/>
                <a:gd name="T21" fmla="*/ 4 h 361"/>
                <a:gd name="T22" fmla="*/ 332 w 360"/>
                <a:gd name="T23" fmla="*/ 2 h 361"/>
                <a:gd name="T24" fmla="*/ 180 w 360"/>
                <a:gd name="T25" fmla="*/ 63 h 361"/>
                <a:gd name="T26" fmla="*/ 27 w 360"/>
                <a:gd name="T27" fmla="*/ 2 h 361"/>
                <a:gd name="T28" fmla="*/ 8 w 360"/>
                <a:gd name="T29" fmla="*/ 4 h 361"/>
                <a:gd name="T30" fmla="*/ 0 w 360"/>
                <a:gd name="T31" fmla="*/ 21 h 361"/>
                <a:gd name="T32" fmla="*/ 0 w 360"/>
                <a:gd name="T33" fmla="*/ 277 h 361"/>
                <a:gd name="T34" fmla="*/ 12 w 360"/>
                <a:gd name="T35" fmla="*/ 295 h 361"/>
                <a:gd name="T36" fmla="*/ 172 w 360"/>
                <a:gd name="T37" fmla="*/ 359 h 361"/>
                <a:gd name="T38" fmla="*/ 176 w 360"/>
                <a:gd name="T39" fmla="*/ 361 h 361"/>
                <a:gd name="T40" fmla="*/ 180 w 360"/>
                <a:gd name="T41" fmla="*/ 361 h 361"/>
                <a:gd name="T42" fmla="*/ 184 w 360"/>
                <a:gd name="T43" fmla="*/ 361 h 361"/>
                <a:gd name="T44" fmla="*/ 187 w 360"/>
                <a:gd name="T45" fmla="*/ 359 h 361"/>
                <a:gd name="T46" fmla="*/ 347 w 360"/>
                <a:gd name="T47" fmla="*/ 295 h 361"/>
                <a:gd name="T48" fmla="*/ 360 w 360"/>
                <a:gd name="T49" fmla="*/ 277 h 361"/>
                <a:gd name="T50" fmla="*/ 360 w 360"/>
                <a:gd name="T51" fmla="*/ 21 h 361"/>
                <a:gd name="T52" fmla="*/ 351 w 360"/>
                <a:gd name="T53" fmla="*/ 4 h 361"/>
                <a:gd name="T54" fmla="*/ 160 w 360"/>
                <a:gd name="T55" fmla="*/ 320 h 361"/>
                <a:gd name="T56" fmla="*/ 32 w 360"/>
                <a:gd name="T57" fmla="*/ 269 h 361"/>
                <a:gd name="T58" fmla="*/ 32 w 360"/>
                <a:gd name="T59" fmla="*/ 45 h 361"/>
                <a:gd name="T60" fmla="*/ 160 w 360"/>
                <a:gd name="T61" fmla="*/ 96 h 361"/>
                <a:gd name="T62" fmla="*/ 160 w 360"/>
                <a:gd name="T63" fmla="*/ 320 h 361"/>
                <a:gd name="T64" fmla="*/ 328 w 360"/>
                <a:gd name="T65" fmla="*/ 269 h 361"/>
                <a:gd name="T66" fmla="*/ 200 w 360"/>
                <a:gd name="T67" fmla="*/ 320 h 361"/>
                <a:gd name="T68" fmla="*/ 200 w 360"/>
                <a:gd name="T69" fmla="*/ 96 h 361"/>
                <a:gd name="T70" fmla="*/ 328 w 360"/>
                <a:gd name="T71" fmla="*/ 45 h 361"/>
                <a:gd name="T72" fmla="*/ 328 w 360"/>
                <a:gd name="T73" fmla="*/ 269 h 361"/>
                <a:gd name="T74" fmla="*/ 304 w 360"/>
                <a:gd name="T75" fmla="*/ 194 h 361"/>
                <a:gd name="T76" fmla="*/ 224 w 360"/>
                <a:gd name="T77" fmla="*/ 226 h 361"/>
                <a:gd name="T78" fmla="*/ 224 w 360"/>
                <a:gd name="T79" fmla="*/ 253 h 361"/>
                <a:gd name="T80" fmla="*/ 304 w 360"/>
                <a:gd name="T81" fmla="*/ 221 h 361"/>
                <a:gd name="T82" fmla="*/ 304 w 360"/>
                <a:gd name="T83" fmla="*/ 194 h 361"/>
                <a:gd name="T84" fmla="*/ 304 w 360"/>
                <a:gd name="T85" fmla="*/ 111 h 361"/>
                <a:gd name="T86" fmla="*/ 224 w 360"/>
                <a:gd name="T87" fmla="*/ 143 h 361"/>
                <a:gd name="T88" fmla="*/ 224 w 360"/>
                <a:gd name="T89" fmla="*/ 170 h 361"/>
                <a:gd name="T90" fmla="*/ 304 w 360"/>
                <a:gd name="T91" fmla="*/ 138 h 361"/>
                <a:gd name="T92" fmla="*/ 304 w 360"/>
                <a:gd name="T93" fmla="*/ 11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60" h="361">
                  <a:moveTo>
                    <a:pt x="136" y="226"/>
                  </a:moveTo>
                  <a:cubicBezTo>
                    <a:pt x="56" y="194"/>
                    <a:pt x="56" y="194"/>
                    <a:pt x="56" y="194"/>
                  </a:cubicBezTo>
                  <a:cubicBezTo>
                    <a:pt x="56" y="221"/>
                    <a:pt x="56" y="221"/>
                    <a:pt x="56" y="221"/>
                  </a:cubicBezTo>
                  <a:cubicBezTo>
                    <a:pt x="136" y="253"/>
                    <a:pt x="136" y="253"/>
                    <a:pt x="136" y="253"/>
                  </a:cubicBezTo>
                  <a:lnTo>
                    <a:pt x="136" y="226"/>
                  </a:lnTo>
                  <a:close/>
                  <a:moveTo>
                    <a:pt x="136" y="143"/>
                  </a:moveTo>
                  <a:cubicBezTo>
                    <a:pt x="56" y="111"/>
                    <a:pt x="56" y="111"/>
                    <a:pt x="56" y="111"/>
                  </a:cubicBezTo>
                  <a:cubicBezTo>
                    <a:pt x="56" y="138"/>
                    <a:pt x="56" y="138"/>
                    <a:pt x="56" y="138"/>
                  </a:cubicBezTo>
                  <a:cubicBezTo>
                    <a:pt x="136" y="170"/>
                    <a:pt x="136" y="170"/>
                    <a:pt x="136" y="170"/>
                  </a:cubicBezTo>
                  <a:lnTo>
                    <a:pt x="136" y="143"/>
                  </a:lnTo>
                  <a:close/>
                  <a:moveTo>
                    <a:pt x="351" y="4"/>
                  </a:moveTo>
                  <a:cubicBezTo>
                    <a:pt x="345" y="1"/>
                    <a:pt x="338" y="0"/>
                    <a:pt x="332" y="2"/>
                  </a:cubicBezTo>
                  <a:cubicBezTo>
                    <a:pt x="180" y="63"/>
                    <a:pt x="180" y="63"/>
                    <a:pt x="180" y="63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1" y="0"/>
                    <a:pt x="14" y="1"/>
                    <a:pt x="8" y="4"/>
                  </a:cubicBezTo>
                  <a:cubicBezTo>
                    <a:pt x="3" y="8"/>
                    <a:pt x="0" y="14"/>
                    <a:pt x="0" y="21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0" y="285"/>
                    <a:pt x="5" y="292"/>
                    <a:pt x="12" y="295"/>
                  </a:cubicBezTo>
                  <a:cubicBezTo>
                    <a:pt x="172" y="359"/>
                    <a:pt x="172" y="359"/>
                    <a:pt x="172" y="359"/>
                  </a:cubicBezTo>
                  <a:cubicBezTo>
                    <a:pt x="172" y="359"/>
                    <a:pt x="175" y="360"/>
                    <a:pt x="176" y="361"/>
                  </a:cubicBezTo>
                  <a:cubicBezTo>
                    <a:pt x="177" y="361"/>
                    <a:pt x="178" y="361"/>
                    <a:pt x="180" y="361"/>
                  </a:cubicBezTo>
                  <a:cubicBezTo>
                    <a:pt x="181" y="361"/>
                    <a:pt x="182" y="361"/>
                    <a:pt x="184" y="361"/>
                  </a:cubicBezTo>
                  <a:cubicBezTo>
                    <a:pt x="184" y="360"/>
                    <a:pt x="187" y="359"/>
                    <a:pt x="187" y="359"/>
                  </a:cubicBezTo>
                  <a:cubicBezTo>
                    <a:pt x="347" y="295"/>
                    <a:pt x="347" y="295"/>
                    <a:pt x="347" y="295"/>
                  </a:cubicBezTo>
                  <a:cubicBezTo>
                    <a:pt x="355" y="292"/>
                    <a:pt x="360" y="285"/>
                    <a:pt x="360" y="277"/>
                  </a:cubicBezTo>
                  <a:cubicBezTo>
                    <a:pt x="360" y="21"/>
                    <a:pt x="360" y="21"/>
                    <a:pt x="360" y="21"/>
                  </a:cubicBezTo>
                  <a:cubicBezTo>
                    <a:pt x="360" y="14"/>
                    <a:pt x="356" y="8"/>
                    <a:pt x="351" y="4"/>
                  </a:cubicBezTo>
                  <a:close/>
                  <a:moveTo>
                    <a:pt x="160" y="320"/>
                  </a:moveTo>
                  <a:cubicBezTo>
                    <a:pt x="32" y="269"/>
                    <a:pt x="32" y="269"/>
                    <a:pt x="32" y="269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160" y="96"/>
                    <a:pt x="160" y="96"/>
                    <a:pt x="160" y="96"/>
                  </a:cubicBezTo>
                  <a:lnTo>
                    <a:pt x="160" y="320"/>
                  </a:lnTo>
                  <a:close/>
                  <a:moveTo>
                    <a:pt x="328" y="269"/>
                  </a:moveTo>
                  <a:cubicBezTo>
                    <a:pt x="200" y="320"/>
                    <a:pt x="200" y="320"/>
                    <a:pt x="200" y="320"/>
                  </a:cubicBezTo>
                  <a:cubicBezTo>
                    <a:pt x="200" y="96"/>
                    <a:pt x="200" y="96"/>
                    <a:pt x="200" y="96"/>
                  </a:cubicBezTo>
                  <a:cubicBezTo>
                    <a:pt x="328" y="45"/>
                    <a:pt x="328" y="45"/>
                    <a:pt x="328" y="45"/>
                  </a:cubicBezTo>
                  <a:lnTo>
                    <a:pt x="328" y="269"/>
                  </a:lnTo>
                  <a:close/>
                  <a:moveTo>
                    <a:pt x="304" y="194"/>
                  </a:moveTo>
                  <a:cubicBezTo>
                    <a:pt x="224" y="226"/>
                    <a:pt x="224" y="226"/>
                    <a:pt x="224" y="226"/>
                  </a:cubicBezTo>
                  <a:cubicBezTo>
                    <a:pt x="224" y="253"/>
                    <a:pt x="224" y="253"/>
                    <a:pt x="224" y="253"/>
                  </a:cubicBezTo>
                  <a:cubicBezTo>
                    <a:pt x="304" y="221"/>
                    <a:pt x="304" y="221"/>
                    <a:pt x="304" y="221"/>
                  </a:cubicBezTo>
                  <a:lnTo>
                    <a:pt x="304" y="194"/>
                  </a:lnTo>
                  <a:close/>
                  <a:moveTo>
                    <a:pt x="304" y="111"/>
                  </a:moveTo>
                  <a:cubicBezTo>
                    <a:pt x="224" y="143"/>
                    <a:pt x="224" y="143"/>
                    <a:pt x="224" y="143"/>
                  </a:cubicBezTo>
                  <a:cubicBezTo>
                    <a:pt x="224" y="170"/>
                    <a:pt x="224" y="170"/>
                    <a:pt x="224" y="170"/>
                  </a:cubicBezTo>
                  <a:cubicBezTo>
                    <a:pt x="304" y="138"/>
                    <a:pt x="304" y="138"/>
                    <a:pt x="304" y="138"/>
                  </a:cubicBezTo>
                  <a:lnTo>
                    <a:pt x="304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6" name="组合 85">
            <a:extLst>
              <a:ext uri="{FF2B5EF4-FFF2-40B4-BE49-F238E27FC236}">
                <a16:creationId xmlns:a16="http://schemas.microsoft.com/office/drawing/2014/main" id="{B2D3AC33-4300-4CF1-BC6B-42529BEA74A2}"/>
              </a:ext>
            </a:extLst>
          </p:cNvPr>
          <p:cNvGrpSpPr/>
          <p:nvPr/>
        </p:nvGrpSpPr>
        <p:grpSpPr>
          <a:xfrm>
            <a:off x="3800442" y="5548184"/>
            <a:ext cx="5928177" cy="875230"/>
            <a:chOff x="4926757" y="5484206"/>
            <a:chExt cx="5928177" cy="875230"/>
          </a:xfrm>
        </p:grpSpPr>
        <p:cxnSp>
          <p:nvCxnSpPr>
            <p:cNvPr id="67" name="直接连接符 66">
              <a:extLst>
                <a:ext uri="{FF2B5EF4-FFF2-40B4-BE49-F238E27FC236}">
                  <a16:creationId xmlns:a16="http://schemas.microsoft.com/office/drawing/2014/main" id="{9BEB724C-ECB1-456A-AEE5-A3E542B4F738}"/>
                </a:ext>
              </a:extLst>
            </p:cNvPr>
            <p:cNvCxnSpPr/>
            <p:nvPr/>
          </p:nvCxnSpPr>
          <p:spPr>
            <a:xfrm>
              <a:off x="4926757" y="6028743"/>
              <a:ext cx="366192" cy="0"/>
            </a:xfrm>
            <a:prstGeom prst="line">
              <a:avLst/>
            </a:prstGeom>
            <a:ln>
              <a:solidFill>
                <a:srgbClr val="99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流程图: 接点 67">
              <a:extLst>
                <a:ext uri="{FF2B5EF4-FFF2-40B4-BE49-F238E27FC236}">
                  <a16:creationId xmlns:a16="http://schemas.microsoft.com/office/drawing/2014/main" id="{DBD22F5F-05FB-40BE-B9AF-E55E81D0A1D0}"/>
                </a:ext>
              </a:extLst>
            </p:cNvPr>
            <p:cNvSpPr/>
            <p:nvPr/>
          </p:nvSpPr>
          <p:spPr>
            <a:xfrm>
              <a:off x="5164395" y="5484206"/>
              <a:ext cx="920686" cy="875230"/>
            </a:xfrm>
            <a:prstGeom prst="flowChartConnector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454178C7-6BC2-4474-8616-3AC6A3CC23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9698" y="5745868"/>
              <a:ext cx="450335" cy="426196"/>
            </a:xfrm>
            <a:custGeom>
              <a:avLst/>
              <a:gdLst>
                <a:gd name="T0" fmla="*/ 4096 w 6827"/>
                <a:gd name="T1" fmla="*/ 4551 h 6827"/>
                <a:gd name="T2" fmla="*/ 6258 w 6827"/>
                <a:gd name="T3" fmla="*/ 4096 h 6827"/>
                <a:gd name="T4" fmla="*/ 2348 w 6827"/>
                <a:gd name="T5" fmla="*/ 4911 h 6827"/>
                <a:gd name="T6" fmla="*/ 569 w 6827"/>
                <a:gd name="T7" fmla="*/ 4551 h 6827"/>
                <a:gd name="T8" fmla="*/ 569 w 6827"/>
                <a:gd name="T9" fmla="*/ 3982 h 6827"/>
                <a:gd name="T10" fmla="*/ 1707 w 6827"/>
                <a:gd name="T11" fmla="*/ 2503 h 6827"/>
                <a:gd name="T12" fmla="*/ 3868 w 6827"/>
                <a:gd name="T13" fmla="*/ 2731 h 6827"/>
                <a:gd name="T14" fmla="*/ 5827 w 6827"/>
                <a:gd name="T15" fmla="*/ 2004 h 6827"/>
                <a:gd name="T16" fmla="*/ 6258 w 6827"/>
                <a:gd name="T17" fmla="*/ 1820 h 6827"/>
                <a:gd name="T18" fmla="*/ 4779 w 6827"/>
                <a:gd name="T19" fmla="*/ 0 h 6827"/>
                <a:gd name="T20" fmla="*/ 2854 w 6827"/>
                <a:gd name="T21" fmla="*/ 2381 h 6827"/>
                <a:gd name="T22" fmla="*/ 1239 w 6827"/>
                <a:gd name="T23" fmla="*/ 2257 h 6827"/>
                <a:gd name="T24" fmla="*/ 569 w 6827"/>
                <a:gd name="T25" fmla="*/ 2844 h 6827"/>
                <a:gd name="T26" fmla="*/ 569 w 6827"/>
                <a:gd name="T27" fmla="*/ 2276 h 6827"/>
                <a:gd name="T28" fmla="*/ 569 w 6827"/>
                <a:gd name="T29" fmla="*/ 1707 h 6827"/>
                <a:gd name="T30" fmla="*/ 569 w 6827"/>
                <a:gd name="T31" fmla="*/ 1138 h 6827"/>
                <a:gd name="T32" fmla="*/ 569 w 6827"/>
                <a:gd name="T33" fmla="*/ 569 h 6827"/>
                <a:gd name="T34" fmla="*/ 341 w 6827"/>
                <a:gd name="T35" fmla="*/ 0 h 6827"/>
                <a:gd name="T36" fmla="*/ 114 w 6827"/>
                <a:gd name="T37" fmla="*/ 569 h 6827"/>
                <a:gd name="T38" fmla="*/ 114 w 6827"/>
                <a:gd name="T39" fmla="*/ 1138 h 6827"/>
                <a:gd name="T40" fmla="*/ 114 w 6827"/>
                <a:gd name="T41" fmla="*/ 1707 h 6827"/>
                <a:gd name="T42" fmla="*/ 114 w 6827"/>
                <a:gd name="T43" fmla="*/ 2276 h 6827"/>
                <a:gd name="T44" fmla="*/ 114 w 6827"/>
                <a:gd name="T45" fmla="*/ 2844 h 6827"/>
                <a:gd name="T46" fmla="*/ 114 w 6827"/>
                <a:gd name="T47" fmla="*/ 3413 h 6827"/>
                <a:gd name="T48" fmla="*/ 114 w 6827"/>
                <a:gd name="T49" fmla="*/ 3982 h 6827"/>
                <a:gd name="T50" fmla="*/ 114 w 6827"/>
                <a:gd name="T51" fmla="*/ 4551 h 6827"/>
                <a:gd name="T52" fmla="*/ 114 w 6827"/>
                <a:gd name="T53" fmla="*/ 5120 h 6827"/>
                <a:gd name="T54" fmla="*/ 114 w 6827"/>
                <a:gd name="T55" fmla="*/ 5689 h 6827"/>
                <a:gd name="T56" fmla="*/ 114 w 6827"/>
                <a:gd name="T57" fmla="*/ 6258 h 6827"/>
                <a:gd name="T58" fmla="*/ 683 w 6827"/>
                <a:gd name="T59" fmla="*/ 6713 h 6827"/>
                <a:gd name="T60" fmla="*/ 1252 w 6827"/>
                <a:gd name="T61" fmla="*/ 6713 h 6827"/>
                <a:gd name="T62" fmla="*/ 1820 w 6827"/>
                <a:gd name="T63" fmla="*/ 6713 h 6827"/>
                <a:gd name="T64" fmla="*/ 2389 w 6827"/>
                <a:gd name="T65" fmla="*/ 6713 h 6827"/>
                <a:gd name="T66" fmla="*/ 2958 w 6827"/>
                <a:gd name="T67" fmla="*/ 6713 h 6827"/>
                <a:gd name="T68" fmla="*/ 3527 w 6827"/>
                <a:gd name="T69" fmla="*/ 6713 h 6827"/>
                <a:gd name="T70" fmla="*/ 4096 w 6827"/>
                <a:gd name="T71" fmla="*/ 6713 h 6827"/>
                <a:gd name="T72" fmla="*/ 4665 w 6827"/>
                <a:gd name="T73" fmla="*/ 6713 h 6827"/>
                <a:gd name="T74" fmla="*/ 5234 w 6827"/>
                <a:gd name="T75" fmla="*/ 6713 h 6827"/>
                <a:gd name="T76" fmla="*/ 5803 w 6827"/>
                <a:gd name="T77" fmla="*/ 6713 h 6827"/>
                <a:gd name="T78" fmla="*/ 6371 w 6827"/>
                <a:gd name="T79" fmla="*/ 6713 h 6827"/>
                <a:gd name="T80" fmla="*/ 6827 w 6827"/>
                <a:gd name="T81" fmla="*/ 6485 h 6827"/>
                <a:gd name="T82" fmla="*/ 6371 w 6827"/>
                <a:gd name="T83" fmla="*/ 6258 h 6827"/>
                <a:gd name="T84" fmla="*/ 5803 w 6827"/>
                <a:gd name="T85" fmla="*/ 6258 h 6827"/>
                <a:gd name="T86" fmla="*/ 5234 w 6827"/>
                <a:gd name="T87" fmla="*/ 6258 h 6827"/>
                <a:gd name="T88" fmla="*/ 4665 w 6827"/>
                <a:gd name="T89" fmla="*/ 6258 h 6827"/>
                <a:gd name="T90" fmla="*/ 4096 w 6827"/>
                <a:gd name="T91" fmla="*/ 6258 h 6827"/>
                <a:gd name="T92" fmla="*/ 3527 w 6827"/>
                <a:gd name="T93" fmla="*/ 6258 h 6827"/>
                <a:gd name="T94" fmla="*/ 2958 w 6827"/>
                <a:gd name="T95" fmla="*/ 6258 h 6827"/>
                <a:gd name="T96" fmla="*/ 2389 w 6827"/>
                <a:gd name="T97" fmla="*/ 6258 h 6827"/>
                <a:gd name="T98" fmla="*/ 1820 w 6827"/>
                <a:gd name="T99" fmla="*/ 6258 h 6827"/>
                <a:gd name="T100" fmla="*/ 1252 w 6827"/>
                <a:gd name="T101" fmla="*/ 6258 h 6827"/>
                <a:gd name="T102" fmla="*/ 683 w 6827"/>
                <a:gd name="T103" fmla="*/ 6258 h 6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827" h="6827">
                  <a:moveTo>
                    <a:pt x="1263" y="5234"/>
                  </a:moveTo>
                  <a:cubicBezTo>
                    <a:pt x="1316" y="5493"/>
                    <a:pt x="1546" y="5689"/>
                    <a:pt x="1820" y="5689"/>
                  </a:cubicBezTo>
                  <a:cubicBezTo>
                    <a:pt x="2114" y="5689"/>
                    <a:pt x="2354" y="5464"/>
                    <a:pt x="2383" y="5178"/>
                  </a:cubicBezTo>
                  <a:lnTo>
                    <a:pt x="3568" y="4191"/>
                  </a:lnTo>
                  <a:cubicBezTo>
                    <a:pt x="3652" y="4401"/>
                    <a:pt x="3856" y="4551"/>
                    <a:pt x="4096" y="4551"/>
                  </a:cubicBezTo>
                  <a:cubicBezTo>
                    <a:pt x="4348" y="4551"/>
                    <a:pt x="4560" y="4385"/>
                    <a:pt x="4635" y="4157"/>
                  </a:cubicBezTo>
                  <a:lnTo>
                    <a:pt x="5696" y="4736"/>
                  </a:lnTo>
                  <a:cubicBezTo>
                    <a:pt x="5732" y="5016"/>
                    <a:pt x="5969" y="5234"/>
                    <a:pt x="6258" y="5234"/>
                  </a:cubicBezTo>
                  <a:cubicBezTo>
                    <a:pt x="6571" y="5234"/>
                    <a:pt x="6827" y="4979"/>
                    <a:pt x="6827" y="4665"/>
                  </a:cubicBezTo>
                  <a:cubicBezTo>
                    <a:pt x="6827" y="4351"/>
                    <a:pt x="6571" y="4096"/>
                    <a:pt x="6258" y="4096"/>
                  </a:cubicBezTo>
                  <a:cubicBezTo>
                    <a:pt x="6006" y="4096"/>
                    <a:pt x="5794" y="4262"/>
                    <a:pt x="5719" y="4490"/>
                  </a:cubicBezTo>
                  <a:lnTo>
                    <a:pt x="4658" y="3911"/>
                  </a:lnTo>
                  <a:cubicBezTo>
                    <a:pt x="4622" y="3631"/>
                    <a:pt x="4385" y="3413"/>
                    <a:pt x="4096" y="3413"/>
                  </a:cubicBezTo>
                  <a:cubicBezTo>
                    <a:pt x="3802" y="3413"/>
                    <a:pt x="3563" y="3638"/>
                    <a:pt x="3533" y="3924"/>
                  </a:cubicBezTo>
                  <a:lnTo>
                    <a:pt x="2348" y="4911"/>
                  </a:lnTo>
                  <a:cubicBezTo>
                    <a:pt x="2265" y="4701"/>
                    <a:pt x="2060" y="4551"/>
                    <a:pt x="1820" y="4551"/>
                  </a:cubicBezTo>
                  <a:cubicBezTo>
                    <a:pt x="1546" y="4551"/>
                    <a:pt x="1316" y="4747"/>
                    <a:pt x="1263" y="5006"/>
                  </a:cubicBezTo>
                  <a:lnTo>
                    <a:pt x="455" y="5006"/>
                  </a:lnTo>
                  <a:lnTo>
                    <a:pt x="455" y="4551"/>
                  </a:lnTo>
                  <a:lnTo>
                    <a:pt x="569" y="4551"/>
                  </a:lnTo>
                  <a:cubicBezTo>
                    <a:pt x="632" y="4551"/>
                    <a:pt x="683" y="4500"/>
                    <a:pt x="683" y="4437"/>
                  </a:cubicBezTo>
                  <a:cubicBezTo>
                    <a:pt x="683" y="4374"/>
                    <a:pt x="632" y="4324"/>
                    <a:pt x="569" y="4324"/>
                  </a:cubicBezTo>
                  <a:lnTo>
                    <a:pt x="455" y="4324"/>
                  </a:lnTo>
                  <a:lnTo>
                    <a:pt x="455" y="3982"/>
                  </a:lnTo>
                  <a:lnTo>
                    <a:pt x="569" y="3982"/>
                  </a:lnTo>
                  <a:cubicBezTo>
                    <a:pt x="632" y="3982"/>
                    <a:pt x="683" y="3931"/>
                    <a:pt x="683" y="3868"/>
                  </a:cubicBezTo>
                  <a:cubicBezTo>
                    <a:pt x="683" y="3806"/>
                    <a:pt x="632" y="3755"/>
                    <a:pt x="569" y="3755"/>
                  </a:cubicBezTo>
                  <a:lnTo>
                    <a:pt x="480" y="3755"/>
                  </a:lnTo>
                  <a:lnTo>
                    <a:pt x="1407" y="2416"/>
                  </a:lnTo>
                  <a:cubicBezTo>
                    <a:pt x="1494" y="2470"/>
                    <a:pt x="1596" y="2503"/>
                    <a:pt x="1707" y="2503"/>
                  </a:cubicBezTo>
                  <a:cubicBezTo>
                    <a:pt x="1888" y="2503"/>
                    <a:pt x="2048" y="2416"/>
                    <a:pt x="2152" y="2284"/>
                  </a:cubicBezTo>
                  <a:lnTo>
                    <a:pt x="2752" y="2584"/>
                  </a:lnTo>
                  <a:cubicBezTo>
                    <a:pt x="2740" y="2631"/>
                    <a:pt x="2731" y="2680"/>
                    <a:pt x="2731" y="2731"/>
                  </a:cubicBezTo>
                  <a:cubicBezTo>
                    <a:pt x="2731" y="3044"/>
                    <a:pt x="2986" y="3300"/>
                    <a:pt x="3300" y="3300"/>
                  </a:cubicBezTo>
                  <a:cubicBezTo>
                    <a:pt x="3613" y="3300"/>
                    <a:pt x="3868" y="3044"/>
                    <a:pt x="3868" y="2731"/>
                  </a:cubicBezTo>
                  <a:cubicBezTo>
                    <a:pt x="3868" y="2608"/>
                    <a:pt x="3829" y="2496"/>
                    <a:pt x="3763" y="2403"/>
                  </a:cubicBezTo>
                  <a:lnTo>
                    <a:pt x="4488" y="1055"/>
                  </a:lnTo>
                  <a:cubicBezTo>
                    <a:pt x="4574" y="1107"/>
                    <a:pt x="4672" y="1138"/>
                    <a:pt x="4779" y="1138"/>
                  </a:cubicBezTo>
                  <a:cubicBezTo>
                    <a:pt x="4891" y="1138"/>
                    <a:pt x="4995" y="1104"/>
                    <a:pt x="5083" y="1048"/>
                  </a:cubicBezTo>
                  <a:lnTo>
                    <a:pt x="5827" y="2004"/>
                  </a:lnTo>
                  <a:cubicBezTo>
                    <a:pt x="5829" y="2007"/>
                    <a:pt x="5833" y="2009"/>
                    <a:pt x="5836" y="2011"/>
                  </a:cubicBezTo>
                  <a:cubicBezTo>
                    <a:pt x="5745" y="2112"/>
                    <a:pt x="5689" y="2244"/>
                    <a:pt x="5689" y="2389"/>
                  </a:cubicBezTo>
                  <a:cubicBezTo>
                    <a:pt x="5689" y="2703"/>
                    <a:pt x="5944" y="2958"/>
                    <a:pt x="6258" y="2958"/>
                  </a:cubicBezTo>
                  <a:cubicBezTo>
                    <a:pt x="6571" y="2958"/>
                    <a:pt x="6827" y="2703"/>
                    <a:pt x="6827" y="2389"/>
                  </a:cubicBezTo>
                  <a:cubicBezTo>
                    <a:pt x="6827" y="2076"/>
                    <a:pt x="6571" y="1820"/>
                    <a:pt x="6258" y="1820"/>
                  </a:cubicBezTo>
                  <a:cubicBezTo>
                    <a:pt x="6170" y="1820"/>
                    <a:pt x="6087" y="1842"/>
                    <a:pt x="6013" y="1878"/>
                  </a:cubicBezTo>
                  <a:cubicBezTo>
                    <a:pt x="6010" y="1874"/>
                    <a:pt x="6010" y="1869"/>
                    <a:pt x="6006" y="1864"/>
                  </a:cubicBezTo>
                  <a:lnTo>
                    <a:pt x="5248" y="890"/>
                  </a:lnTo>
                  <a:cubicBezTo>
                    <a:pt x="5311" y="798"/>
                    <a:pt x="5348" y="688"/>
                    <a:pt x="5348" y="569"/>
                  </a:cubicBezTo>
                  <a:cubicBezTo>
                    <a:pt x="5348" y="255"/>
                    <a:pt x="5092" y="0"/>
                    <a:pt x="4779" y="0"/>
                  </a:cubicBezTo>
                  <a:cubicBezTo>
                    <a:pt x="4465" y="0"/>
                    <a:pt x="4210" y="255"/>
                    <a:pt x="4210" y="569"/>
                  </a:cubicBezTo>
                  <a:cubicBezTo>
                    <a:pt x="4210" y="691"/>
                    <a:pt x="4249" y="804"/>
                    <a:pt x="4315" y="897"/>
                  </a:cubicBezTo>
                  <a:lnTo>
                    <a:pt x="3590" y="2244"/>
                  </a:lnTo>
                  <a:cubicBezTo>
                    <a:pt x="3505" y="2193"/>
                    <a:pt x="3406" y="2162"/>
                    <a:pt x="3300" y="2162"/>
                  </a:cubicBezTo>
                  <a:cubicBezTo>
                    <a:pt x="3118" y="2162"/>
                    <a:pt x="2959" y="2248"/>
                    <a:pt x="2854" y="2381"/>
                  </a:cubicBezTo>
                  <a:lnTo>
                    <a:pt x="2254" y="2081"/>
                  </a:lnTo>
                  <a:cubicBezTo>
                    <a:pt x="2267" y="2034"/>
                    <a:pt x="2276" y="1985"/>
                    <a:pt x="2276" y="1934"/>
                  </a:cubicBezTo>
                  <a:cubicBezTo>
                    <a:pt x="2276" y="1621"/>
                    <a:pt x="2020" y="1365"/>
                    <a:pt x="1707" y="1365"/>
                  </a:cubicBezTo>
                  <a:cubicBezTo>
                    <a:pt x="1393" y="1365"/>
                    <a:pt x="1138" y="1621"/>
                    <a:pt x="1138" y="1934"/>
                  </a:cubicBezTo>
                  <a:cubicBezTo>
                    <a:pt x="1138" y="2054"/>
                    <a:pt x="1176" y="2166"/>
                    <a:pt x="1239" y="2257"/>
                  </a:cubicBezTo>
                  <a:lnTo>
                    <a:pt x="593" y="3191"/>
                  </a:lnTo>
                  <a:cubicBezTo>
                    <a:pt x="585" y="3189"/>
                    <a:pt x="578" y="3186"/>
                    <a:pt x="569" y="3186"/>
                  </a:cubicBezTo>
                  <a:lnTo>
                    <a:pt x="455" y="3186"/>
                  </a:lnTo>
                  <a:lnTo>
                    <a:pt x="455" y="2844"/>
                  </a:lnTo>
                  <a:lnTo>
                    <a:pt x="569" y="2844"/>
                  </a:lnTo>
                  <a:cubicBezTo>
                    <a:pt x="632" y="2844"/>
                    <a:pt x="683" y="2794"/>
                    <a:pt x="683" y="2731"/>
                  </a:cubicBezTo>
                  <a:cubicBezTo>
                    <a:pt x="683" y="2668"/>
                    <a:pt x="632" y="2617"/>
                    <a:pt x="569" y="2617"/>
                  </a:cubicBezTo>
                  <a:lnTo>
                    <a:pt x="455" y="2617"/>
                  </a:lnTo>
                  <a:lnTo>
                    <a:pt x="455" y="2276"/>
                  </a:lnTo>
                  <a:lnTo>
                    <a:pt x="569" y="2276"/>
                  </a:lnTo>
                  <a:cubicBezTo>
                    <a:pt x="632" y="2276"/>
                    <a:pt x="683" y="2225"/>
                    <a:pt x="683" y="2162"/>
                  </a:cubicBezTo>
                  <a:cubicBezTo>
                    <a:pt x="683" y="2099"/>
                    <a:pt x="632" y="2048"/>
                    <a:pt x="569" y="2048"/>
                  </a:cubicBezTo>
                  <a:lnTo>
                    <a:pt x="455" y="2048"/>
                  </a:lnTo>
                  <a:lnTo>
                    <a:pt x="455" y="1707"/>
                  </a:lnTo>
                  <a:lnTo>
                    <a:pt x="569" y="1707"/>
                  </a:lnTo>
                  <a:cubicBezTo>
                    <a:pt x="632" y="1707"/>
                    <a:pt x="683" y="1656"/>
                    <a:pt x="683" y="1593"/>
                  </a:cubicBezTo>
                  <a:cubicBezTo>
                    <a:pt x="683" y="1530"/>
                    <a:pt x="632" y="1479"/>
                    <a:pt x="569" y="1479"/>
                  </a:cubicBezTo>
                  <a:lnTo>
                    <a:pt x="455" y="1479"/>
                  </a:lnTo>
                  <a:lnTo>
                    <a:pt x="455" y="1138"/>
                  </a:lnTo>
                  <a:lnTo>
                    <a:pt x="569" y="1138"/>
                  </a:lnTo>
                  <a:cubicBezTo>
                    <a:pt x="632" y="1138"/>
                    <a:pt x="683" y="1087"/>
                    <a:pt x="683" y="1024"/>
                  </a:cubicBezTo>
                  <a:cubicBezTo>
                    <a:pt x="683" y="961"/>
                    <a:pt x="632" y="910"/>
                    <a:pt x="569" y="910"/>
                  </a:cubicBezTo>
                  <a:lnTo>
                    <a:pt x="455" y="910"/>
                  </a:lnTo>
                  <a:lnTo>
                    <a:pt x="455" y="569"/>
                  </a:lnTo>
                  <a:lnTo>
                    <a:pt x="569" y="569"/>
                  </a:lnTo>
                  <a:cubicBezTo>
                    <a:pt x="632" y="569"/>
                    <a:pt x="683" y="518"/>
                    <a:pt x="683" y="455"/>
                  </a:cubicBezTo>
                  <a:cubicBezTo>
                    <a:pt x="683" y="392"/>
                    <a:pt x="632" y="341"/>
                    <a:pt x="569" y="341"/>
                  </a:cubicBezTo>
                  <a:lnTo>
                    <a:pt x="455" y="341"/>
                  </a:lnTo>
                  <a:lnTo>
                    <a:pt x="455" y="114"/>
                  </a:lnTo>
                  <a:cubicBezTo>
                    <a:pt x="455" y="51"/>
                    <a:pt x="404" y="0"/>
                    <a:pt x="341" y="0"/>
                  </a:cubicBezTo>
                  <a:cubicBezTo>
                    <a:pt x="278" y="0"/>
                    <a:pt x="228" y="51"/>
                    <a:pt x="228" y="114"/>
                  </a:cubicBezTo>
                  <a:lnTo>
                    <a:pt x="228" y="341"/>
                  </a:lnTo>
                  <a:lnTo>
                    <a:pt x="114" y="341"/>
                  </a:lnTo>
                  <a:cubicBezTo>
                    <a:pt x="51" y="341"/>
                    <a:pt x="0" y="392"/>
                    <a:pt x="0" y="455"/>
                  </a:cubicBezTo>
                  <a:cubicBezTo>
                    <a:pt x="0" y="518"/>
                    <a:pt x="51" y="569"/>
                    <a:pt x="114" y="569"/>
                  </a:cubicBezTo>
                  <a:lnTo>
                    <a:pt x="228" y="569"/>
                  </a:lnTo>
                  <a:lnTo>
                    <a:pt x="228" y="910"/>
                  </a:lnTo>
                  <a:lnTo>
                    <a:pt x="114" y="910"/>
                  </a:lnTo>
                  <a:cubicBezTo>
                    <a:pt x="51" y="910"/>
                    <a:pt x="0" y="961"/>
                    <a:pt x="0" y="1024"/>
                  </a:cubicBezTo>
                  <a:cubicBezTo>
                    <a:pt x="0" y="1087"/>
                    <a:pt x="51" y="1138"/>
                    <a:pt x="114" y="1138"/>
                  </a:cubicBezTo>
                  <a:lnTo>
                    <a:pt x="228" y="1138"/>
                  </a:lnTo>
                  <a:lnTo>
                    <a:pt x="228" y="1479"/>
                  </a:lnTo>
                  <a:lnTo>
                    <a:pt x="114" y="1479"/>
                  </a:lnTo>
                  <a:cubicBezTo>
                    <a:pt x="51" y="1479"/>
                    <a:pt x="0" y="1530"/>
                    <a:pt x="0" y="1593"/>
                  </a:cubicBezTo>
                  <a:cubicBezTo>
                    <a:pt x="0" y="1656"/>
                    <a:pt x="51" y="1707"/>
                    <a:pt x="114" y="1707"/>
                  </a:cubicBezTo>
                  <a:lnTo>
                    <a:pt x="228" y="1707"/>
                  </a:lnTo>
                  <a:lnTo>
                    <a:pt x="228" y="2048"/>
                  </a:lnTo>
                  <a:lnTo>
                    <a:pt x="114" y="2048"/>
                  </a:lnTo>
                  <a:cubicBezTo>
                    <a:pt x="51" y="2048"/>
                    <a:pt x="0" y="2099"/>
                    <a:pt x="0" y="2162"/>
                  </a:cubicBezTo>
                  <a:cubicBezTo>
                    <a:pt x="0" y="2225"/>
                    <a:pt x="51" y="2276"/>
                    <a:pt x="114" y="2276"/>
                  </a:cubicBezTo>
                  <a:lnTo>
                    <a:pt x="228" y="2276"/>
                  </a:lnTo>
                  <a:lnTo>
                    <a:pt x="228" y="2617"/>
                  </a:lnTo>
                  <a:lnTo>
                    <a:pt x="114" y="2617"/>
                  </a:lnTo>
                  <a:cubicBezTo>
                    <a:pt x="51" y="2617"/>
                    <a:pt x="0" y="2668"/>
                    <a:pt x="0" y="2731"/>
                  </a:cubicBezTo>
                  <a:cubicBezTo>
                    <a:pt x="0" y="2794"/>
                    <a:pt x="51" y="2844"/>
                    <a:pt x="114" y="2844"/>
                  </a:cubicBezTo>
                  <a:lnTo>
                    <a:pt x="228" y="2844"/>
                  </a:lnTo>
                  <a:lnTo>
                    <a:pt x="228" y="3186"/>
                  </a:lnTo>
                  <a:lnTo>
                    <a:pt x="114" y="3186"/>
                  </a:lnTo>
                  <a:cubicBezTo>
                    <a:pt x="51" y="3186"/>
                    <a:pt x="0" y="3237"/>
                    <a:pt x="0" y="3300"/>
                  </a:cubicBezTo>
                  <a:cubicBezTo>
                    <a:pt x="0" y="3362"/>
                    <a:pt x="51" y="3413"/>
                    <a:pt x="114" y="3413"/>
                  </a:cubicBezTo>
                  <a:lnTo>
                    <a:pt x="228" y="3413"/>
                  </a:lnTo>
                  <a:lnTo>
                    <a:pt x="228" y="3755"/>
                  </a:lnTo>
                  <a:lnTo>
                    <a:pt x="114" y="3755"/>
                  </a:lnTo>
                  <a:cubicBezTo>
                    <a:pt x="51" y="3755"/>
                    <a:pt x="0" y="3806"/>
                    <a:pt x="0" y="3868"/>
                  </a:cubicBezTo>
                  <a:cubicBezTo>
                    <a:pt x="0" y="3931"/>
                    <a:pt x="51" y="3982"/>
                    <a:pt x="114" y="3982"/>
                  </a:cubicBezTo>
                  <a:lnTo>
                    <a:pt x="228" y="3982"/>
                  </a:lnTo>
                  <a:lnTo>
                    <a:pt x="228" y="4324"/>
                  </a:lnTo>
                  <a:lnTo>
                    <a:pt x="114" y="4324"/>
                  </a:lnTo>
                  <a:cubicBezTo>
                    <a:pt x="51" y="4324"/>
                    <a:pt x="0" y="4374"/>
                    <a:pt x="0" y="4437"/>
                  </a:cubicBezTo>
                  <a:cubicBezTo>
                    <a:pt x="0" y="4500"/>
                    <a:pt x="51" y="4551"/>
                    <a:pt x="114" y="4551"/>
                  </a:cubicBezTo>
                  <a:lnTo>
                    <a:pt x="228" y="4551"/>
                  </a:lnTo>
                  <a:lnTo>
                    <a:pt x="228" y="4892"/>
                  </a:lnTo>
                  <a:lnTo>
                    <a:pt x="114" y="4892"/>
                  </a:lnTo>
                  <a:cubicBezTo>
                    <a:pt x="51" y="4892"/>
                    <a:pt x="0" y="4943"/>
                    <a:pt x="0" y="5006"/>
                  </a:cubicBezTo>
                  <a:cubicBezTo>
                    <a:pt x="0" y="5069"/>
                    <a:pt x="51" y="5120"/>
                    <a:pt x="114" y="5120"/>
                  </a:cubicBezTo>
                  <a:lnTo>
                    <a:pt x="228" y="5120"/>
                  </a:lnTo>
                  <a:lnTo>
                    <a:pt x="228" y="5461"/>
                  </a:lnTo>
                  <a:lnTo>
                    <a:pt x="114" y="5461"/>
                  </a:lnTo>
                  <a:cubicBezTo>
                    <a:pt x="51" y="5461"/>
                    <a:pt x="0" y="5512"/>
                    <a:pt x="0" y="5575"/>
                  </a:cubicBezTo>
                  <a:cubicBezTo>
                    <a:pt x="0" y="5638"/>
                    <a:pt x="51" y="5689"/>
                    <a:pt x="114" y="5689"/>
                  </a:cubicBezTo>
                  <a:lnTo>
                    <a:pt x="228" y="5689"/>
                  </a:lnTo>
                  <a:lnTo>
                    <a:pt x="228" y="6030"/>
                  </a:lnTo>
                  <a:lnTo>
                    <a:pt x="114" y="6030"/>
                  </a:lnTo>
                  <a:cubicBezTo>
                    <a:pt x="51" y="6030"/>
                    <a:pt x="0" y="6081"/>
                    <a:pt x="0" y="6144"/>
                  </a:cubicBezTo>
                  <a:cubicBezTo>
                    <a:pt x="0" y="6207"/>
                    <a:pt x="51" y="6258"/>
                    <a:pt x="114" y="6258"/>
                  </a:cubicBezTo>
                  <a:lnTo>
                    <a:pt x="228" y="6258"/>
                  </a:lnTo>
                  <a:lnTo>
                    <a:pt x="228" y="6485"/>
                  </a:lnTo>
                  <a:cubicBezTo>
                    <a:pt x="228" y="6548"/>
                    <a:pt x="278" y="6599"/>
                    <a:pt x="341" y="6599"/>
                  </a:cubicBezTo>
                  <a:lnTo>
                    <a:pt x="683" y="6599"/>
                  </a:lnTo>
                  <a:lnTo>
                    <a:pt x="683" y="6713"/>
                  </a:lnTo>
                  <a:cubicBezTo>
                    <a:pt x="683" y="6776"/>
                    <a:pt x="734" y="6827"/>
                    <a:pt x="796" y="6827"/>
                  </a:cubicBezTo>
                  <a:cubicBezTo>
                    <a:pt x="859" y="6827"/>
                    <a:pt x="910" y="6776"/>
                    <a:pt x="910" y="6713"/>
                  </a:cubicBezTo>
                  <a:lnTo>
                    <a:pt x="910" y="6599"/>
                  </a:lnTo>
                  <a:lnTo>
                    <a:pt x="1252" y="6599"/>
                  </a:lnTo>
                  <a:lnTo>
                    <a:pt x="1252" y="6713"/>
                  </a:lnTo>
                  <a:cubicBezTo>
                    <a:pt x="1252" y="6776"/>
                    <a:pt x="1302" y="6827"/>
                    <a:pt x="1365" y="6827"/>
                  </a:cubicBezTo>
                  <a:cubicBezTo>
                    <a:pt x="1428" y="6827"/>
                    <a:pt x="1479" y="6776"/>
                    <a:pt x="1479" y="6713"/>
                  </a:cubicBezTo>
                  <a:lnTo>
                    <a:pt x="1479" y="6599"/>
                  </a:lnTo>
                  <a:lnTo>
                    <a:pt x="1820" y="6599"/>
                  </a:lnTo>
                  <a:lnTo>
                    <a:pt x="1820" y="6713"/>
                  </a:lnTo>
                  <a:cubicBezTo>
                    <a:pt x="1820" y="6776"/>
                    <a:pt x="1871" y="6827"/>
                    <a:pt x="1934" y="6827"/>
                  </a:cubicBezTo>
                  <a:cubicBezTo>
                    <a:pt x="1997" y="6827"/>
                    <a:pt x="2048" y="6776"/>
                    <a:pt x="2048" y="6713"/>
                  </a:cubicBezTo>
                  <a:lnTo>
                    <a:pt x="2048" y="6599"/>
                  </a:lnTo>
                  <a:lnTo>
                    <a:pt x="2389" y="6599"/>
                  </a:lnTo>
                  <a:lnTo>
                    <a:pt x="2389" y="6713"/>
                  </a:lnTo>
                  <a:cubicBezTo>
                    <a:pt x="2389" y="6776"/>
                    <a:pt x="2440" y="6827"/>
                    <a:pt x="2503" y="6827"/>
                  </a:cubicBezTo>
                  <a:cubicBezTo>
                    <a:pt x="2566" y="6827"/>
                    <a:pt x="2617" y="6776"/>
                    <a:pt x="2617" y="6713"/>
                  </a:cubicBezTo>
                  <a:lnTo>
                    <a:pt x="2617" y="6599"/>
                  </a:lnTo>
                  <a:lnTo>
                    <a:pt x="2958" y="6599"/>
                  </a:lnTo>
                  <a:lnTo>
                    <a:pt x="2958" y="6713"/>
                  </a:lnTo>
                  <a:cubicBezTo>
                    <a:pt x="2958" y="6776"/>
                    <a:pt x="3009" y="6827"/>
                    <a:pt x="3072" y="6827"/>
                  </a:cubicBezTo>
                  <a:cubicBezTo>
                    <a:pt x="3135" y="6827"/>
                    <a:pt x="3186" y="6776"/>
                    <a:pt x="3186" y="6713"/>
                  </a:cubicBezTo>
                  <a:lnTo>
                    <a:pt x="3186" y="6599"/>
                  </a:lnTo>
                  <a:lnTo>
                    <a:pt x="3527" y="6599"/>
                  </a:lnTo>
                  <a:lnTo>
                    <a:pt x="3527" y="6713"/>
                  </a:lnTo>
                  <a:cubicBezTo>
                    <a:pt x="3527" y="6776"/>
                    <a:pt x="3578" y="6827"/>
                    <a:pt x="3641" y="6827"/>
                  </a:cubicBezTo>
                  <a:cubicBezTo>
                    <a:pt x="3704" y="6827"/>
                    <a:pt x="3755" y="6776"/>
                    <a:pt x="3755" y="6713"/>
                  </a:cubicBezTo>
                  <a:lnTo>
                    <a:pt x="3755" y="6599"/>
                  </a:lnTo>
                  <a:lnTo>
                    <a:pt x="4096" y="6599"/>
                  </a:lnTo>
                  <a:lnTo>
                    <a:pt x="4096" y="6713"/>
                  </a:lnTo>
                  <a:cubicBezTo>
                    <a:pt x="4096" y="6776"/>
                    <a:pt x="4147" y="6827"/>
                    <a:pt x="4210" y="6827"/>
                  </a:cubicBezTo>
                  <a:cubicBezTo>
                    <a:pt x="4273" y="6827"/>
                    <a:pt x="4323" y="6776"/>
                    <a:pt x="4323" y="6713"/>
                  </a:cubicBezTo>
                  <a:lnTo>
                    <a:pt x="4323" y="6599"/>
                  </a:lnTo>
                  <a:lnTo>
                    <a:pt x="4665" y="6599"/>
                  </a:lnTo>
                  <a:lnTo>
                    <a:pt x="4665" y="6713"/>
                  </a:lnTo>
                  <a:cubicBezTo>
                    <a:pt x="4665" y="6776"/>
                    <a:pt x="4716" y="6827"/>
                    <a:pt x="4779" y="6827"/>
                  </a:cubicBezTo>
                  <a:cubicBezTo>
                    <a:pt x="4842" y="6827"/>
                    <a:pt x="4892" y="6776"/>
                    <a:pt x="4892" y="6713"/>
                  </a:cubicBezTo>
                  <a:lnTo>
                    <a:pt x="4892" y="6599"/>
                  </a:lnTo>
                  <a:lnTo>
                    <a:pt x="5234" y="6599"/>
                  </a:lnTo>
                  <a:lnTo>
                    <a:pt x="5234" y="6713"/>
                  </a:lnTo>
                  <a:cubicBezTo>
                    <a:pt x="5234" y="6776"/>
                    <a:pt x="5285" y="6827"/>
                    <a:pt x="5347" y="6827"/>
                  </a:cubicBezTo>
                  <a:cubicBezTo>
                    <a:pt x="5410" y="6827"/>
                    <a:pt x="5461" y="6776"/>
                    <a:pt x="5461" y="6713"/>
                  </a:cubicBezTo>
                  <a:lnTo>
                    <a:pt x="5461" y="6599"/>
                  </a:lnTo>
                  <a:lnTo>
                    <a:pt x="5803" y="6599"/>
                  </a:lnTo>
                  <a:lnTo>
                    <a:pt x="5803" y="6713"/>
                  </a:lnTo>
                  <a:cubicBezTo>
                    <a:pt x="5803" y="6776"/>
                    <a:pt x="5853" y="6827"/>
                    <a:pt x="5916" y="6827"/>
                  </a:cubicBezTo>
                  <a:cubicBezTo>
                    <a:pt x="5979" y="6827"/>
                    <a:pt x="6030" y="6776"/>
                    <a:pt x="6030" y="6713"/>
                  </a:cubicBezTo>
                  <a:lnTo>
                    <a:pt x="6030" y="6599"/>
                  </a:lnTo>
                  <a:lnTo>
                    <a:pt x="6371" y="6599"/>
                  </a:lnTo>
                  <a:lnTo>
                    <a:pt x="6371" y="6713"/>
                  </a:lnTo>
                  <a:cubicBezTo>
                    <a:pt x="6371" y="6776"/>
                    <a:pt x="6422" y="6827"/>
                    <a:pt x="6485" y="6827"/>
                  </a:cubicBezTo>
                  <a:cubicBezTo>
                    <a:pt x="6548" y="6827"/>
                    <a:pt x="6599" y="6776"/>
                    <a:pt x="6599" y="6713"/>
                  </a:cubicBezTo>
                  <a:lnTo>
                    <a:pt x="6599" y="6599"/>
                  </a:lnTo>
                  <a:lnTo>
                    <a:pt x="6713" y="6599"/>
                  </a:lnTo>
                  <a:cubicBezTo>
                    <a:pt x="6776" y="6599"/>
                    <a:pt x="6827" y="6548"/>
                    <a:pt x="6827" y="6485"/>
                  </a:cubicBezTo>
                  <a:cubicBezTo>
                    <a:pt x="6827" y="6422"/>
                    <a:pt x="6776" y="6372"/>
                    <a:pt x="6713" y="6372"/>
                  </a:cubicBezTo>
                  <a:lnTo>
                    <a:pt x="6599" y="6372"/>
                  </a:lnTo>
                  <a:lnTo>
                    <a:pt x="6599" y="6258"/>
                  </a:lnTo>
                  <a:cubicBezTo>
                    <a:pt x="6599" y="6195"/>
                    <a:pt x="6548" y="6144"/>
                    <a:pt x="6485" y="6144"/>
                  </a:cubicBezTo>
                  <a:cubicBezTo>
                    <a:pt x="6422" y="6144"/>
                    <a:pt x="6371" y="6195"/>
                    <a:pt x="6371" y="6258"/>
                  </a:cubicBezTo>
                  <a:lnTo>
                    <a:pt x="6371" y="6372"/>
                  </a:lnTo>
                  <a:lnTo>
                    <a:pt x="6030" y="6372"/>
                  </a:lnTo>
                  <a:lnTo>
                    <a:pt x="6030" y="6258"/>
                  </a:lnTo>
                  <a:cubicBezTo>
                    <a:pt x="6030" y="6195"/>
                    <a:pt x="5979" y="6144"/>
                    <a:pt x="5916" y="6144"/>
                  </a:cubicBezTo>
                  <a:cubicBezTo>
                    <a:pt x="5853" y="6144"/>
                    <a:pt x="5803" y="6195"/>
                    <a:pt x="5803" y="6258"/>
                  </a:cubicBezTo>
                  <a:lnTo>
                    <a:pt x="5803" y="6372"/>
                  </a:lnTo>
                  <a:lnTo>
                    <a:pt x="5461" y="6372"/>
                  </a:lnTo>
                  <a:lnTo>
                    <a:pt x="5461" y="6258"/>
                  </a:lnTo>
                  <a:cubicBezTo>
                    <a:pt x="5461" y="6195"/>
                    <a:pt x="5410" y="6144"/>
                    <a:pt x="5347" y="6144"/>
                  </a:cubicBezTo>
                  <a:cubicBezTo>
                    <a:pt x="5285" y="6144"/>
                    <a:pt x="5234" y="6195"/>
                    <a:pt x="5234" y="6258"/>
                  </a:cubicBezTo>
                  <a:lnTo>
                    <a:pt x="5234" y="6372"/>
                  </a:lnTo>
                  <a:lnTo>
                    <a:pt x="4892" y="6372"/>
                  </a:lnTo>
                  <a:lnTo>
                    <a:pt x="4892" y="6258"/>
                  </a:lnTo>
                  <a:cubicBezTo>
                    <a:pt x="4892" y="6195"/>
                    <a:pt x="4842" y="6144"/>
                    <a:pt x="4779" y="6144"/>
                  </a:cubicBezTo>
                  <a:cubicBezTo>
                    <a:pt x="4716" y="6144"/>
                    <a:pt x="4665" y="6195"/>
                    <a:pt x="4665" y="6258"/>
                  </a:cubicBezTo>
                  <a:lnTo>
                    <a:pt x="4665" y="6372"/>
                  </a:lnTo>
                  <a:lnTo>
                    <a:pt x="4323" y="6372"/>
                  </a:lnTo>
                  <a:lnTo>
                    <a:pt x="4323" y="6258"/>
                  </a:lnTo>
                  <a:cubicBezTo>
                    <a:pt x="4323" y="6195"/>
                    <a:pt x="4273" y="6144"/>
                    <a:pt x="4210" y="6144"/>
                  </a:cubicBezTo>
                  <a:cubicBezTo>
                    <a:pt x="4147" y="6144"/>
                    <a:pt x="4096" y="6195"/>
                    <a:pt x="4096" y="6258"/>
                  </a:cubicBezTo>
                  <a:lnTo>
                    <a:pt x="4096" y="6372"/>
                  </a:lnTo>
                  <a:lnTo>
                    <a:pt x="3755" y="6372"/>
                  </a:lnTo>
                  <a:lnTo>
                    <a:pt x="3755" y="6258"/>
                  </a:lnTo>
                  <a:cubicBezTo>
                    <a:pt x="3755" y="6195"/>
                    <a:pt x="3704" y="6144"/>
                    <a:pt x="3641" y="6144"/>
                  </a:cubicBezTo>
                  <a:cubicBezTo>
                    <a:pt x="3578" y="6144"/>
                    <a:pt x="3527" y="6195"/>
                    <a:pt x="3527" y="6258"/>
                  </a:cubicBezTo>
                  <a:lnTo>
                    <a:pt x="3527" y="6372"/>
                  </a:lnTo>
                  <a:lnTo>
                    <a:pt x="3186" y="6372"/>
                  </a:lnTo>
                  <a:lnTo>
                    <a:pt x="3186" y="6258"/>
                  </a:lnTo>
                  <a:cubicBezTo>
                    <a:pt x="3186" y="6195"/>
                    <a:pt x="3135" y="6144"/>
                    <a:pt x="3072" y="6144"/>
                  </a:cubicBezTo>
                  <a:cubicBezTo>
                    <a:pt x="3009" y="6144"/>
                    <a:pt x="2958" y="6195"/>
                    <a:pt x="2958" y="6258"/>
                  </a:cubicBezTo>
                  <a:lnTo>
                    <a:pt x="2958" y="6372"/>
                  </a:lnTo>
                  <a:lnTo>
                    <a:pt x="2617" y="6372"/>
                  </a:lnTo>
                  <a:lnTo>
                    <a:pt x="2617" y="6258"/>
                  </a:lnTo>
                  <a:cubicBezTo>
                    <a:pt x="2617" y="6195"/>
                    <a:pt x="2566" y="6144"/>
                    <a:pt x="2503" y="6144"/>
                  </a:cubicBezTo>
                  <a:cubicBezTo>
                    <a:pt x="2440" y="6144"/>
                    <a:pt x="2389" y="6195"/>
                    <a:pt x="2389" y="6258"/>
                  </a:cubicBezTo>
                  <a:lnTo>
                    <a:pt x="2389" y="6372"/>
                  </a:lnTo>
                  <a:lnTo>
                    <a:pt x="2048" y="6372"/>
                  </a:lnTo>
                  <a:lnTo>
                    <a:pt x="2048" y="6258"/>
                  </a:lnTo>
                  <a:cubicBezTo>
                    <a:pt x="2048" y="6195"/>
                    <a:pt x="1997" y="6144"/>
                    <a:pt x="1934" y="6144"/>
                  </a:cubicBezTo>
                  <a:cubicBezTo>
                    <a:pt x="1871" y="6144"/>
                    <a:pt x="1820" y="6195"/>
                    <a:pt x="1820" y="6258"/>
                  </a:cubicBezTo>
                  <a:lnTo>
                    <a:pt x="1820" y="6372"/>
                  </a:lnTo>
                  <a:lnTo>
                    <a:pt x="1479" y="6372"/>
                  </a:lnTo>
                  <a:lnTo>
                    <a:pt x="1479" y="6258"/>
                  </a:lnTo>
                  <a:cubicBezTo>
                    <a:pt x="1479" y="6195"/>
                    <a:pt x="1428" y="6144"/>
                    <a:pt x="1365" y="6144"/>
                  </a:cubicBezTo>
                  <a:cubicBezTo>
                    <a:pt x="1302" y="6144"/>
                    <a:pt x="1252" y="6195"/>
                    <a:pt x="1252" y="6258"/>
                  </a:cubicBezTo>
                  <a:lnTo>
                    <a:pt x="1252" y="6372"/>
                  </a:lnTo>
                  <a:lnTo>
                    <a:pt x="910" y="6372"/>
                  </a:lnTo>
                  <a:lnTo>
                    <a:pt x="910" y="6258"/>
                  </a:lnTo>
                  <a:cubicBezTo>
                    <a:pt x="910" y="6195"/>
                    <a:pt x="859" y="6144"/>
                    <a:pt x="796" y="6144"/>
                  </a:cubicBezTo>
                  <a:cubicBezTo>
                    <a:pt x="734" y="6144"/>
                    <a:pt x="683" y="6195"/>
                    <a:pt x="683" y="6258"/>
                  </a:cubicBezTo>
                  <a:lnTo>
                    <a:pt x="683" y="6372"/>
                  </a:lnTo>
                  <a:lnTo>
                    <a:pt x="455" y="6372"/>
                  </a:lnTo>
                  <a:lnTo>
                    <a:pt x="455" y="5234"/>
                  </a:lnTo>
                  <a:lnTo>
                    <a:pt x="1263" y="52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1001BA69-E050-4312-8F80-77650535AEAB}"/>
                </a:ext>
              </a:extLst>
            </p:cNvPr>
            <p:cNvSpPr/>
            <p:nvPr/>
          </p:nvSpPr>
          <p:spPr>
            <a:xfrm>
              <a:off x="6157723" y="5718175"/>
              <a:ext cx="1723549" cy="4072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000" b="1" dirty="0">
                  <a:solidFill>
                    <a:schemeClr val="accent4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标题文本预设</a:t>
              </a:r>
            </a:p>
          </p:txBody>
        </p:sp>
        <p:sp>
          <p:nvSpPr>
            <p:cNvPr id="78" name="文本框 49">
              <a:extLst>
                <a:ext uri="{FF2B5EF4-FFF2-40B4-BE49-F238E27FC236}">
                  <a16:creationId xmlns:a16="http://schemas.microsoft.com/office/drawing/2014/main" id="{F0910B89-833F-4B14-A68B-E81159E68991}"/>
                </a:ext>
              </a:extLst>
            </p:cNvPr>
            <p:cNvSpPr txBox="1">
              <a:spLocks/>
            </p:cNvSpPr>
            <p:nvPr/>
          </p:nvSpPr>
          <p:spPr>
            <a:xfrm>
              <a:off x="8118628" y="5651450"/>
              <a:ext cx="2736306" cy="687710"/>
            </a:xfrm>
            <a:prstGeom prst="rect">
              <a:avLst/>
            </a:prstGeom>
          </p:spPr>
          <p:txBody>
            <a:bodyPr vert="horz" wrap="square" lIns="0" tIns="0" rIns="0" bIns="0" anchor="ctr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此部分内容作为文字排版占位显示（建议使用主题字体）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116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4000">
        <p14:switch dir="r"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>
            <a:extLst>
              <a:ext uri="{FF2B5EF4-FFF2-40B4-BE49-F238E27FC236}">
                <a16:creationId xmlns:a16="http://schemas.microsoft.com/office/drawing/2014/main" id="{00175A8E-F571-448E-8836-C7317971D7FA}"/>
              </a:ext>
            </a:extLst>
          </p:cNvPr>
          <p:cNvGrpSpPr/>
          <p:nvPr/>
        </p:nvGrpSpPr>
        <p:grpSpPr>
          <a:xfrm rot="16200000">
            <a:off x="190369" y="-213347"/>
            <a:ext cx="2428691" cy="2784295"/>
            <a:chOff x="6979920" y="-2"/>
            <a:chExt cx="5212080" cy="4124962"/>
          </a:xfrm>
        </p:grpSpPr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CDEC6176-8172-483C-ACB0-0CCFDEE5566C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id="{B0A5C362-A347-4ABD-AB4B-BD99A8F58AA8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45" name="任意多边形: 形状 44">
                <a:extLst>
                  <a:ext uri="{FF2B5EF4-FFF2-40B4-BE49-F238E27FC236}">
                    <a16:creationId xmlns:a16="http://schemas.microsoft.com/office/drawing/2014/main" id="{6C21ADB8-DB59-48CE-B2ED-79C71DE69DEB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46" name="任意多边形: 形状 45">
                <a:extLst>
                  <a:ext uri="{FF2B5EF4-FFF2-40B4-BE49-F238E27FC236}">
                    <a16:creationId xmlns:a16="http://schemas.microsoft.com/office/drawing/2014/main" id="{8EF493C8-8475-4508-9DF9-49BE8AB83C2F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88BFC296-DE0B-49E1-9C48-BABA081FD15A}"/>
              </a:ext>
            </a:extLst>
          </p:cNvPr>
          <p:cNvGrpSpPr/>
          <p:nvPr/>
        </p:nvGrpSpPr>
        <p:grpSpPr>
          <a:xfrm rot="5400000">
            <a:off x="7883892" y="2549894"/>
            <a:ext cx="4076297" cy="4539915"/>
            <a:chOff x="6979920" y="-2"/>
            <a:chExt cx="5212080" cy="4124962"/>
          </a:xfrm>
        </p:grpSpPr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CBE120B0-3E2C-4A61-BAD0-C4C56ABEC4E6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id="{DD9FCA78-4800-45E2-9383-C82450CC6105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36" name="任意多边形: 形状 35">
                <a:extLst>
                  <a:ext uri="{FF2B5EF4-FFF2-40B4-BE49-F238E27FC236}">
                    <a16:creationId xmlns:a16="http://schemas.microsoft.com/office/drawing/2014/main" id="{50B17E60-EF3E-4AA6-87FC-2F21CBC8AE49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38" name="任意多边形: 形状 37">
                <a:extLst>
                  <a:ext uri="{FF2B5EF4-FFF2-40B4-BE49-F238E27FC236}">
                    <a16:creationId xmlns:a16="http://schemas.microsoft.com/office/drawing/2014/main" id="{0BAC3103-5BAE-4A60-AD2B-F5F349F0B6E1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sp>
        <p:nvSpPr>
          <p:cNvPr id="35" name="Rectangle 2">
            <a:extLst>
              <a:ext uri="{FF2B5EF4-FFF2-40B4-BE49-F238E27FC236}">
                <a16:creationId xmlns:a16="http://schemas.microsoft.com/office/drawing/2014/main" id="{8A83B72B-9B02-45AF-A7C8-4686AF22D423}"/>
              </a:ext>
            </a:extLst>
          </p:cNvPr>
          <p:cNvSpPr/>
          <p:nvPr/>
        </p:nvSpPr>
        <p:spPr>
          <a:xfrm>
            <a:off x="1118407" y="1480909"/>
            <a:ext cx="3156789" cy="2014806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7525F0FB-8018-4A0A-B594-BD220EB7B185}"/>
              </a:ext>
            </a:extLst>
          </p:cNvPr>
          <p:cNvSpPr/>
          <p:nvPr/>
        </p:nvSpPr>
        <p:spPr>
          <a:xfrm>
            <a:off x="5977493" y="1871054"/>
            <a:ext cx="3156789" cy="475561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sz="20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3EE4EBB0-048F-433D-B685-09190BE6B2E3}"/>
              </a:ext>
            </a:extLst>
          </p:cNvPr>
          <p:cNvSpPr/>
          <p:nvPr/>
        </p:nvSpPr>
        <p:spPr>
          <a:xfrm>
            <a:off x="4703934" y="2412958"/>
            <a:ext cx="5803713" cy="61159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defTabSz="1216817">
              <a:lnSpc>
                <a:spcPct val="150000"/>
              </a:lnSpc>
            </a:pPr>
            <a:r>
              <a:rPr lang="zh-CN" altLang="en-US" sz="1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</a:t>
            </a:r>
            <a:endParaRPr lang="en-US" altLang="zh-CN" sz="1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216817">
              <a:lnSpc>
                <a:spcPct val="150000"/>
              </a:lnSpc>
            </a:pPr>
            <a:r>
              <a:rPr lang="zh-CN" altLang="en-US" sz="1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</a:t>
            </a:r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547880BA-CB78-4FDE-87B3-5EFB8E248AD1}"/>
              </a:ext>
            </a:extLst>
          </p:cNvPr>
          <p:cNvSpPr/>
          <p:nvPr/>
        </p:nvSpPr>
        <p:spPr>
          <a:xfrm>
            <a:off x="6801241" y="3890089"/>
            <a:ext cx="2972610" cy="1896113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0CB5141A-D897-445B-BB8E-B85EF45287E1}"/>
              </a:ext>
            </a:extLst>
          </p:cNvPr>
          <p:cNvSpPr/>
          <p:nvPr/>
        </p:nvSpPr>
        <p:spPr>
          <a:xfrm>
            <a:off x="2121155" y="4662066"/>
            <a:ext cx="2743057" cy="390436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sz="20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11D24A84-3100-4971-9A0C-4269F964F4FD}"/>
              </a:ext>
            </a:extLst>
          </p:cNvPr>
          <p:cNvSpPr/>
          <p:nvPr/>
        </p:nvSpPr>
        <p:spPr>
          <a:xfrm>
            <a:off x="638755" y="5174602"/>
            <a:ext cx="5707859" cy="6116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defTabSz="1216817">
              <a:lnSpc>
                <a:spcPct val="150000"/>
              </a:lnSpc>
            </a:pPr>
            <a:r>
              <a:rPr lang="zh-CN" altLang="en-US" sz="1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</a:t>
            </a:r>
            <a:endParaRPr lang="en-US" altLang="zh-CN" sz="1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216817">
              <a:lnSpc>
                <a:spcPct val="150000"/>
              </a:lnSpc>
            </a:pPr>
            <a:r>
              <a:rPr lang="zh-CN" altLang="en-US" sz="14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</a:t>
            </a:r>
          </a:p>
        </p:txBody>
      </p: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6E02085F-142F-4FFA-88A8-BE32716DBFFE}"/>
              </a:ext>
            </a:extLst>
          </p:cNvPr>
          <p:cNvGrpSpPr/>
          <p:nvPr/>
        </p:nvGrpSpPr>
        <p:grpSpPr>
          <a:xfrm>
            <a:off x="4625041" y="489943"/>
            <a:ext cx="3443145" cy="532287"/>
            <a:chOff x="3845667" y="322733"/>
            <a:chExt cx="4500665" cy="794657"/>
          </a:xfrm>
        </p:grpSpPr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B6958103-E24F-4A5B-A112-8129F7E915E0}"/>
                </a:ext>
              </a:extLst>
            </p:cNvPr>
            <p:cNvSpPr/>
            <p:nvPr/>
          </p:nvSpPr>
          <p:spPr>
            <a:xfrm>
              <a:off x="3845667" y="322733"/>
              <a:ext cx="4500665" cy="794657"/>
            </a:xfrm>
            <a:prstGeom prst="rect">
              <a:avLst/>
            </a:prstGeom>
            <a:solidFill>
              <a:srgbClr val="FEFFC9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18BC7161-8216-4DB6-9C75-A47C2673F426}"/>
                </a:ext>
              </a:extLst>
            </p:cNvPr>
            <p:cNvSpPr txBox="1"/>
            <p:nvPr/>
          </p:nvSpPr>
          <p:spPr>
            <a:xfrm>
              <a:off x="4103846" y="418098"/>
              <a:ext cx="4017688" cy="517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此处输入标题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4649559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ldLvl="0" animBg="1"/>
      <p:bldP spid="40" grpId="0"/>
      <p:bldP spid="37" grpId="0"/>
      <p:bldP spid="33" grpId="0" bldLvl="0" animBg="1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97856845-18FB-4284-A81F-0D5B09F5BCA0}"/>
              </a:ext>
            </a:extLst>
          </p:cNvPr>
          <p:cNvGrpSpPr/>
          <p:nvPr/>
        </p:nvGrpSpPr>
        <p:grpSpPr>
          <a:xfrm rot="5400000">
            <a:off x="6146800" y="812800"/>
            <a:ext cx="5212080" cy="6878320"/>
            <a:chOff x="6979920" y="-2"/>
            <a:chExt cx="5212080" cy="4124962"/>
          </a:xfrm>
        </p:grpSpPr>
        <p:sp>
          <p:nvSpPr>
            <p:cNvPr id="3" name="任意多边形: 形状 2">
              <a:extLst>
                <a:ext uri="{FF2B5EF4-FFF2-40B4-BE49-F238E27FC236}">
                  <a16:creationId xmlns:a16="http://schemas.microsoft.com/office/drawing/2014/main" id="{29E7A74E-87DE-4274-91C0-BE4A3961075D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4A3FC79F-19D0-419D-A043-189B7E7CB128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5" name="任意多边形: 形状 4">
                <a:extLst>
                  <a:ext uri="{FF2B5EF4-FFF2-40B4-BE49-F238E27FC236}">
                    <a16:creationId xmlns:a16="http://schemas.microsoft.com/office/drawing/2014/main" id="{29155E2E-C15A-4B7F-BF17-988337EE6CCC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6" name="任意多边形: 形状 5">
                <a:extLst>
                  <a:ext uri="{FF2B5EF4-FFF2-40B4-BE49-F238E27FC236}">
                    <a16:creationId xmlns:a16="http://schemas.microsoft.com/office/drawing/2014/main" id="{147FE5C3-2351-456E-91D1-CA9EF2AFCAC6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88EEFD33-C931-4918-92BC-89AB00B69541}"/>
              </a:ext>
            </a:extLst>
          </p:cNvPr>
          <p:cNvGrpSpPr/>
          <p:nvPr/>
        </p:nvGrpSpPr>
        <p:grpSpPr>
          <a:xfrm rot="16200000">
            <a:off x="208280" y="-208280"/>
            <a:ext cx="1971040" cy="2387600"/>
            <a:chOff x="6979920" y="-2"/>
            <a:chExt cx="5212080" cy="4124962"/>
          </a:xfrm>
        </p:grpSpPr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902A726C-3D14-4489-853A-849007E203B9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1D7258B1-1907-4D40-BCF1-21613FA8D028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0516410E-76CB-44D2-9B1D-B43C6FB6B629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1" name="任意多边形: 形状 10">
                <a:extLst>
                  <a:ext uri="{FF2B5EF4-FFF2-40B4-BE49-F238E27FC236}">
                    <a16:creationId xmlns:a16="http://schemas.microsoft.com/office/drawing/2014/main" id="{8FF9BE8A-704D-4C1E-83D8-B382F705686D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sp>
        <p:nvSpPr>
          <p:cNvPr id="12" name="标题 1">
            <a:extLst>
              <a:ext uri="{FF2B5EF4-FFF2-40B4-BE49-F238E27FC236}">
                <a16:creationId xmlns:a16="http://schemas.microsoft.com/office/drawing/2014/main" id="{5A0606E8-81F3-4E30-ABD8-2C31293E439D}"/>
              </a:ext>
            </a:extLst>
          </p:cNvPr>
          <p:cNvSpPr txBox="1">
            <a:spLocks/>
          </p:cNvSpPr>
          <p:nvPr/>
        </p:nvSpPr>
        <p:spPr>
          <a:xfrm>
            <a:off x="506723" y="1256394"/>
            <a:ext cx="2387600" cy="16098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6600" b="1" dirty="0">
                <a:solidFill>
                  <a:schemeClr val="accent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目录</a:t>
            </a:r>
            <a:r>
              <a:rPr lang="zh-CN" altLang="en-US" sz="1100" b="1" dirty="0">
                <a:solidFill>
                  <a:schemeClr val="accent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       </a:t>
            </a:r>
            <a:r>
              <a:rPr lang="en-US" altLang="zh-CN" sz="2800" b="1" dirty="0">
                <a:solidFill>
                  <a:schemeClr val="accent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contents</a:t>
            </a:r>
          </a:p>
          <a:p>
            <a:endParaRPr lang="zh-CN" altLang="en-US" sz="6600" b="1" dirty="0">
              <a:solidFill>
                <a:schemeClr val="accent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B573D56B-C367-494E-A728-B2B90F1D4442}"/>
              </a:ext>
            </a:extLst>
          </p:cNvPr>
          <p:cNvCxnSpPr>
            <a:cxnSpLocks/>
          </p:cNvCxnSpPr>
          <p:nvPr/>
        </p:nvCxnSpPr>
        <p:spPr>
          <a:xfrm flipH="1">
            <a:off x="2291551" y="964627"/>
            <a:ext cx="1243116" cy="2420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7B63E8AE-995E-4ADB-AEAA-AA4333D8F8BE}"/>
              </a:ext>
            </a:extLst>
          </p:cNvPr>
          <p:cNvGrpSpPr/>
          <p:nvPr/>
        </p:nvGrpSpPr>
        <p:grpSpPr>
          <a:xfrm>
            <a:off x="3857105" y="964627"/>
            <a:ext cx="5138123" cy="992898"/>
            <a:chOff x="3797595" y="759945"/>
            <a:chExt cx="5138123" cy="992898"/>
          </a:xfrm>
        </p:grpSpPr>
        <p:sp>
          <p:nvSpPr>
            <p:cNvPr id="15" name="流程图: 接点 14">
              <a:extLst>
                <a:ext uri="{FF2B5EF4-FFF2-40B4-BE49-F238E27FC236}">
                  <a16:creationId xmlns:a16="http://schemas.microsoft.com/office/drawing/2014/main" id="{A3CEACF5-7CEC-4D5C-8C79-5A75EA19807C}"/>
                </a:ext>
              </a:extLst>
            </p:cNvPr>
            <p:cNvSpPr/>
            <p:nvPr/>
          </p:nvSpPr>
          <p:spPr>
            <a:xfrm>
              <a:off x="3797595" y="759945"/>
              <a:ext cx="1031775" cy="992898"/>
            </a:xfrm>
            <a:prstGeom prst="flowChartConnector">
              <a:avLst/>
            </a:prstGeom>
            <a:solidFill>
              <a:srgbClr val="F8FCA2"/>
            </a:solidFill>
            <a:ln>
              <a:solidFill>
                <a:srgbClr val="F8FC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32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D1455E12-8ACD-4D01-8F0A-B3FEC57387FC}"/>
                </a:ext>
              </a:extLst>
            </p:cNvPr>
            <p:cNvSpPr txBox="1"/>
            <p:nvPr/>
          </p:nvSpPr>
          <p:spPr>
            <a:xfrm>
              <a:off x="5166358" y="937481"/>
              <a:ext cx="37693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工作内容回顾</a:t>
              </a: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79109C0C-BCDC-4140-9A9D-839E1602F2E5}"/>
              </a:ext>
            </a:extLst>
          </p:cNvPr>
          <p:cNvGrpSpPr/>
          <p:nvPr/>
        </p:nvGrpSpPr>
        <p:grpSpPr>
          <a:xfrm>
            <a:off x="3857105" y="2277687"/>
            <a:ext cx="5138704" cy="992898"/>
            <a:chOff x="3797595" y="2073005"/>
            <a:chExt cx="5138704" cy="992898"/>
          </a:xfrm>
        </p:grpSpPr>
        <p:sp>
          <p:nvSpPr>
            <p:cNvPr id="17" name="流程图: 接点 16">
              <a:extLst>
                <a:ext uri="{FF2B5EF4-FFF2-40B4-BE49-F238E27FC236}">
                  <a16:creationId xmlns:a16="http://schemas.microsoft.com/office/drawing/2014/main" id="{F49D2A33-A5E7-498A-A731-F0F45B078331}"/>
                </a:ext>
              </a:extLst>
            </p:cNvPr>
            <p:cNvSpPr/>
            <p:nvPr/>
          </p:nvSpPr>
          <p:spPr>
            <a:xfrm>
              <a:off x="3797595" y="2073005"/>
              <a:ext cx="1031775" cy="992898"/>
            </a:xfrm>
            <a:prstGeom prst="flowChartConnector">
              <a:avLst/>
            </a:prstGeom>
            <a:solidFill>
              <a:srgbClr val="F8FCA2"/>
            </a:solidFill>
            <a:ln>
              <a:solidFill>
                <a:srgbClr val="F8FC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32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712DD888-7DAD-49A4-80F0-8720AEA8654B}"/>
                </a:ext>
              </a:extLst>
            </p:cNvPr>
            <p:cNvSpPr txBox="1"/>
            <p:nvPr/>
          </p:nvSpPr>
          <p:spPr>
            <a:xfrm>
              <a:off x="5166939" y="2297566"/>
              <a:ext cx="37693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市场数据分析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7B5446A9-DEA4-43BB-8258-D1C40A5184B4}"/>
              </a:ext>
            </a:extLst>
          </p:cNvPr>
          <p:cNvGrpSpPr/>
          <p:nvPr/>
        </p:nvGrpSpPr>
        <p:grpSpPr>
          <a:xfrm>
            <a:off x="3857105" y="3589687"/>
            <a:ext cx="5804999" cy="992898"/>
            <a:chOff x="3797595" y="3385005"/>
            <a:chExt cx="5804999" cy="992898"/>
          </a:xfrm>
        </p:grpSpPr>
        <p:sp>
          <p:nvSpPr>
            <p:cNvPr id="18" name="流程图: 接点 17">
              <a:extLst>
                <a:ext uri="{FF2B5EF4-FFF2-40B4-BE49-F238E27FC236}">
                  <a16:creationId xmlns:a16="http://schemas.microsoft.com/office/drawing/2014/main" id="{952A7EC4-0C38-471A-A65A-DA8C2A075AB9}"/>
                </a:ext>
              </a:extLst>
            </p:cNvPr>
            <p:cNvSpPr/>
            <p:nvPr/>
          </p:nvSpPr>
          <p:spPr>
            <a:xfrm>
              <a:off x="3797595" y="3385005"/>
              <a:ext cx="1031775" cy="992898"/>
            </a:xfrm>
            <a:prstGeom prst="flowChartConnector">
              <a:avLst/>
            </a:prstGeom>
            <a:solidFill>
              <a:srgbClr val="F8FCA2"/>
            </a:solidFill>
            <a:ln>
              <a:solidFill>
                <a:srgbClr val="F8FC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32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ECA3078B-C19B-437A-81D1-DCBC9154FB85}"/>
                </a:ext>
              </a:extLst>
            </p:cNvPr>
            <p:cNvSpPr txBox="1"/>
            <p:nvPr/>
          </p:nvSpPr>
          <p:spPr>
            <a:xfrm>
              <a:off x="5172565" y="3590938"/>
              <a:ext cx="44300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面临问题及解决措施</a:t>
              </a: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2836614E-144A-4869-9220-0AB144F21D8F}"/>
              </a:ext>
            </a:extLst>
          </p:cNvPr>
          <p:cNvGrpSpPr/>
          <p:nvPr/>
        </p:nvGrpSpPr>
        <p:grpSpPr>
          <a:xfrm>
            <a:off x="3857104" y="4905073"/>
            <a:ext cx="5138124" cy="992898"/>
            <a:chOff x="3797594" y="4700391"/>
            <a:chExt cx="5138124" cy="992898"/>
          </a:xfrm>
        </p:grpSpPr>
        <p:sp>
          <p:nvSpPr>
            <p:cNvPr id="21" name="流程图: 接点 20">
              <a:extLst>
                <a:ext uri="{FF2B5EF4-FFF2-40B4-BE49-F238E27FC236}">
                  <a16:creationId xmlns:a16="http://schemas.microsoft.com/office/drawing/2014/main" id="{4E98D495-FF37-4390-BB4B-53950A03BA6E}"/>
                </a:ext>
              </a:extLst>
            </p:cNvPr>
            <p:cNvSpPr/>
            <p:nvPr/>
          </p:nvSpPr>
          <p:spPr>
            <a:xfrm>
              <a:off x="3797594" y="4700391"/>
              <a:ext cx="1031775" cy="992898"/>
            </a:xfrm>
            <a:prstGeom prst="flowChartConnector">
              <a:avLst/>
            </a:prstGeom>
            <a:solidFill>
              <a:srgbClr val="F8FCA2"/>
            </a:solidFill>
            <a:ln>
              <a:solidFill>
                <a:srgbClr val="F8FC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32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46972D5E-E4E3-4BC9-B077-3A127348E496}"/>
                </a:ext>
              </a:extLst>
            </p:cNvPr>
            <p:cNvSpPr txBox="1"/>
            <p:nvPr/>
          </p:nvSpPr>
          <p:spPr>
            <a:xfrm>
              <a:off x="5166358" y="4899921"/>
              <a:ext cx="37693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工作计划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108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comb/>
        <p:sndAc>
          <p:stSnd>
            <p:snd r:embed="rId2" name="click.wav"/>
          </p:stSnd>
        </p:sndAc>
      </p:transition>
    </mc:Choice>
    <mc:Fallback xmlns="">
      <p:transition spd="slow" advTm="4000">
        <p:comb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>
            <a:extLst>
              <a:ext uri="{FF2B5EF4-FFF2-40B4-BE49-F238E27FC236}">
                <a16:creationId xmlns:a16="http://schemas.microsoft.com/office/drawing/2014/main" id="{738CA74A-C183-4C1F-9F85-F7BE279D9C66}"/>
              </a:ext>
            </a:extLst>
          </p:cNvPr>
          <p:cNvSpPr/>
          <p:nvPr/>
        </p:nvSpPr>
        <p:spPr>
          <a:xfrm>
            <a:off x="3603956" y="3429000"/>
            <a:ext cx="2492044" cy="171636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CAE08AF8-C14B-48D1-81C3-78631ACE2FCB}"/>
              </a:ext>
            </a:extLst>
          </p:cNvPr>
          <p:cNvSpPr/>
          <p:nvPr/>
        </p:nvSpPr>
        <p:spPr>
          <a:xfrm>
            <a:off x="734402" y="1350418"/>
            <a:ext cx="2497801" cy="1629165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8A83B72B-9B02-45AF-A7C8-4686AF22D423}"/>
              </a:ext>
            </a:extLst>
          </p:cNvPr>
          <p:cNvSpPr/>
          <p:nvPr/>
        </p:nvSpPr>
        <p:spPr>
          <a:xfrm>
            <a:off x="9049313" y="2075631"/>
            <a:ext cx="2525539" cy="1869072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11A5E5D4-7886-43E5-A5DA-9C0D83241E3F}"/>
              </a:ext>
            </a:extLst>
          </p:cNvPr>
          <p:cNvSpPr/>
          <p:nvPr/>
        </p:nvSpPr>
        <p:spPr>
          <a:xfrm>
            <a:off x="954362" y="3010167"/>
            <a:ext cx="1844675" cy="33845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848"/>
              </a:buClr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1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5ACDD685-2F7F-4048-8977-A30095A852AD}"/>
              </a:ext>
            </a:extLst>
          </p:cNvPr>
          <p:cNvSpPr/>
          <p:nvPr/>
        </p:nvSpPr>
        <p:spPr>
          <a:xfrm>
            <a:off x="3963128" y="5369469"/>
            <a:ext cx="1844675" cy="33845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848"/>
              </a:buClr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1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7525F0FB-8018-4A0A-B594-BD220EB7B185}"/>
              </a:ext>
            </a:extLst>
          </p:cNvPr>
          <p:cNvSpPr/>
          <p:nvPr/>
        </p:nvSpPr>
        <p:spPr>
          <a:xfrm>
            <a:off x="9414888" y="4065500"/>
            <a:ext cx="1844675" cy="33845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848"/>
              </a:buClr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1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C59D26EF-F4EF-4B75-ACC1-93017FF43D59}"/>
              </a:ext>
            </a:extLst>
          </p:cNvPr>
          <p:cNvSpPr/>
          <p:nvPr/>
        </p:nvSpPr>
        <p:spPr>
          <a:xfrm>
            <a:off x="610764" y="3394569"/>
            <a:ext cx="2743057" cy="9556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1216817">
              <a:lnSpc>
                <a:spcPts val="2000"/>
              </a:lnSpc>
            </a:pPr>
            <a:r>
              <a:rPr lang="zh-CN" altLang="en-US" sz="1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请在此处添加具体内容，尽量言简意赅，简单说明意思即可，不必繁琐。请在此处添加具体内容，请言简意赅，简单说明即可，不必繁琐。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A5CFA30F-3F43-4A95-8ED3-927905B27441}"/>
              </a:ext>
            </a:extLst>
          </p:cNvPr>
          <p:cNvSpPr/>
          <p:nvPr/>
        </p:nvSpPr>
        <p:spPr>
          <a:xfrm>
            <a:off x="3483852" y="5707924"/>
            <a:ext cx="2743057" cy="9556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1216817">
              <a:lnSpc>
                <a:spcPts val="2000"/>
              </a:lnSpc>
            </a:pPr>
            <a:r>
              <a:rPr lang="zh-CN" altLang="en-US" sz="1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请在此处添加具体内容，尽量言简意赅，简单说明意思即可，不必繁琐。请在此处添加具体内容，请言简意赅，简单说明即可，不必繁琐。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3EE4EBB0-048F-433D-B685-09190BE6B2E3}"/>
              </a:ext>
            </a:extLst>
          </p:cNvPr>
          <p:cNvSpPr/>
          <p:nvPr/>
        </p:nvSpPr>
        <p:spPr>
          <a:xfrm>
            <a:off x="8965698" y="4472195"/>
            <a:ext cx="2743057" cy="9556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1216817">
              <a:lnSpc>
                <a:spcPts val="2000"/>
              </a:lnSpc>
            </a:pPr>
            <a:r>
              <a:rPr lang="zh-CN" altLang="en-US" sz="1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请在此处添加具体内容，尽量言简意赅，简单说明意思即可，不必繁琐。请在此处添加具体内容，请言简意赅，简单说明即可，不必繁琐。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2A313451-4DC0-4071-8CB9-0FE5D3FA7632}"/>
              </a:ext>
            </a:extLst>
          </p:cNvPr>
          <p:cNvSpPr/>
          <p:nvPr/>
        </p:nvSpPr>
        <p:spPr>
          <a:xfrm>
            <a:off x="6385372" y="1539970"/>
            <a:ext cx="2041913" cy="1250062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36AFFBD8-49BA-430E-AC78-AA1D39D83722}"/>
              </a:ext>
            </a:extLst>
          </p:cNvPr>
          <p:cNvSpPr/>
          <p:nvPr/>
        </p:nvSpPr>
        <p:spPr>
          <a:xfrm>
            <a:off x="6719746" y="2947125"/>
            <a:ext cx="1373163" cy="259697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848"/>
              </a:buClr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1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687D3882-9517-4ACC-AD02-084CB9F44109}"/>
              </a:ext>
            </a:extLst>
          </p:cNvPr>
          <p:cNvSpPr/>
          <p:nvPr/>
        </p:nvSpPr>
        <p:spPr>
          <a:xfrm>
            <a:off x="6415548" y="3250415"/>
            <a:ext cx="2041912" cy="140902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defTabSz="1216817">
              <a:lnSpc>
                <a:spcPts val="2000"/>
              </a:lnSpc>
            </a:pPr>
            <a:r>
              <a:rPr lang="zh-CN" altLang="en-US" sz="1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请在此处添加具体内容，尽量言简意赅，简单说明意思即可，不必繁琐。请在此处添加具体内容，请言简意赅，简单说明即可，不必繁琐。</a:t>
            </a: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39FB5FEA-8A3A-4EEE-9A37-7705FEA89438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3" y="-1"/>
            <a:chExt cx="12192002" cy="6858001"/>
          </a:xfrm>
        </p:grpSpPr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5A2E10FA-B7AC-46FE-A784-B198A7C1225B}"/>
                </a:ext>
              </a:extLst>
            </p:cNvPr>
            <p:cNvGrpSpPr/>
            <p:nvPr/>
          </p:nvGrpSpPr>
          <p:grpSpPr>
            <a:xfrm rot="16200000">
              <a:off x="109083" y="-109086"/>
              <a:ext cx="2387064" cy="2605235"/>
              <a:chOff x="6572021" y="-2"/>
              <a:chExt cx="5619978" cy="4124962"/>
            </a:xfrm>
          </p:grpSpPr>
          <p:sp>
            <p:nvSpPr>
              <p:cNvPr id="62" name="任意多边形: 形状 61">
                <a:extLst>
                  <a:ext uri="{FF2B5EF4-FFF2-40B4-BE49-F238E27FC236}">
                    <a16:creationId xmlns:a16="http://schemas.microsoft.com/office/drawing/2014/main" id="{CE5F9EA7-1901-4558-A57F-540B2C04B54B}"/>
                  </a:ext>
                </a:extLst>
              </p:cNvPr>
              <p:cNvSpPr/>
              <p:nvPr/>
            </p:nvSpPr>
            <p:spPr>
              <a:xfrm rot="10800000">
                <a:off x="6572021" y="1"/>
                <a:ext cx="5619976" cy="412495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63" name="组合 62">
                <a:extLst>
                  <a:ext uri="{FF2B5EF4-FFF2-40B4-BE49-F238E27FC236}">
                    <a16:creationId xmlns:a16="http://schemas.microsoft.com/office/drawing/2014/main" id="{0573DBE5-CF2C-4188-8BC5-0CC9FD44A60E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64" name="任意多边形: 形状 63">
                  <a:extLst>
                    <a:ext uri="{FF2B5EF4-FFF2-40B4-BE49-F238E27FC236}">
                      <a16:creationId xmlns:a16="http://schemas.microsoft.com/office/drawing/2014/main" id="{29809076-A06A-49A4-A262-30F26D8F76B4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65" name="任意多边形: 形状 64">
                  <a:extLst>
                    <a:ext uri="{FF2B5EF4-FFF2-40B4-BE49-F238E27FC236}">
                      <a16:creationId xmlns:a16="http://schemas.microsoft.com/office/drawing/2014/main" id="{853C76B7-3CE7-47B4-AA77-393D03339719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id="{E511EFD0-46AC-499F-A84A-E9DCC746D5D1}"/>
                </a:ext>
              </a:extLst>
            </p:cNvPr>
            <p:cNvGrpSpPr/>
            <p:nvPr/>
          </p:nvGrpSpPr>
          <p:grpSpPr>
            <a:xfrm>
              <a:off x="9586763" y="-1"/>
              <a:ext cx="2605236" cy="2387065"/>
              <a:chOff x="6979920" y="-2"/>
              <a:chExt cx="5212080" cy="4447784"/>
            </a:xfrm>
          </p:grpSpPr>
          <p:sp>
            <p:nvSpPr>
              <p:cNvPr id="58" name="任意多边形: 形状 57">
                <a:extLst>
                  <a:ext uri="{FF2B5EF4-FFF2-40B4-BE49-F238E27FC236}">
                    <a16:creationId xmlns:a16="http://schemas.microsoft.com/office/drawing/2014/main" id="{DDE682BF-50B4-4481-B6F5-E1054587A50F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447782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59" name="组合 58">
                <a:extLst>
                  <a:ext uri="{FF2B5EF4-FFF2-40B4-BE49-F238E27FC236}">
                    <a16:creationId xmlns:a16="http://schemas.microsoft.com/office/drawing/2014/main" id="{1490BBDF-EBE6-41C6-87B2-3380D4D94D4A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60" name="任意多边形: 形状 59">
                  <a:extLst>
                    <a:ext uri="{FF2B5EF4-FFF2-40B4-BE49-F238E27FC236}">
                      <a16:creationId xmlns:a16="http://schemas.microsoft.com/office/drawing/2014/main" id="{C5E64EA4-1A84-42D4-BED2-D838A4498298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61" name="任意多边形: 形状 60">
                  <a:extLst>
                    <a:ext uri="{FF2B5EF4-FFF2-40B4-BE49-F238E27FC236}">
                      <a16:creationId xmlns:a16="http://schemas.microsoft.com/office/drawing/2014/main" id="{6591778D-C0CC-453D-B61F-6CC15B3C1F98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E4AD312B-D466-4417-9687-8C513E037BC7}"/>
                </a:ext>
              </a:extLst>
            </p:cNvPr>
            <p:cNvGrpSpPr/>
            <p:nvPr/>
          </p:nvGrpSpPr>
          <p:grpSpPr>
            <a:xfrm rot="10800000">
              <a:off x="-2" y="4446872"/>
              <a:ext cx="2550696" cy="2411128"/>
              <a:chOff x="6979920" y="-2"/>
              <a:chExt cx="5212080" cy="4124962"/>
            </a:xfrm>
          </p:grpSpPr>
          <p:sp>
            <p:nvSpPr>
              <p:cNvPr id="54" name="任意多边形: 形状 53">
                <a:extLst>
                  <a:ext uri="{FF2B5EF4-FFF2-40B4-BE49-F238E27FC236}">
                    <a16:creationId xmlns:a16="http://schemas.microsoft.com/office/drawing/2014/main" id="{1619667D-8EBB-49AD-BAE4-932EF5D782EB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55" name="组合 54">
                <a:extLst>
                  <a:ext uri="{FF2B5EF4-FFF2-40B4-BE49-F238E27FC236}">
                    <a16:creationId xmlns:a16="http://schemas.microsoft.com/office/drawing/2014/main" id="{E7EB7D68-5680-4CCC-BE8C-B2809AC0B955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56" name="任意多边形: 形状 55">
                  <a:extLst>
                    <a:ext uri="{FF2B5EF4-FFF2-40B4-BE49-F238E27FC236}">
                      <a16:creationId xmlns:a16="http://schemas.microsoft.com/office/drawing/2014/main" id="{7986FC6C-67EA-443B-B240-4F2CC0BB5337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57" name="任意多边形: 形状 56">
                  <a:extLst>
                    <a:ext uri="{FF2B5EF4-FFF2-40B4-BE49-F238E27FC236}">
                      <a16:creationId xmlns:a16="http://schemas.microsoft.com/office/drawing/2014/main" id="{5BAE4AB9-5987-4197-8A6C-CD2F205FD9A7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88FDCA71-771A-484A-AED4-115C1B705EC6}"/>
                </a:ext>
              </a:extLst>
            </p:cNvPr>
            <p:cNvGrpSpPr/>
            <p:nvPr/>
          </p:nvGrpSpPr>
          <p:grpSpPr>
            <a:xfrm rot="5400000">
              <a:off x="9700661" y="4366663"/>
              <a:ext cx="2213809" cy="2768866"/>
              <a:chOff x="6979920" y="-3"/>
              <a:chExt cx="5212080" cy="4124963"/>
            </a:xfrm>
          </p:grpSpPr>
          <p:sp>
            <p:nvSpPr>
              <p:cNvPr id="33" name="任意多边形: 形状 32">
                <a:extLst>
                  <a:ext uri="{FF2B5EF4-FFF2-40B4-BE49-F238E27FC236}">
                    <a16:creationId xmlns:a16="http://schemas.microsoft.com/office/drawing/2014/main" id="{C784D637-8A32-4D2C-BFA2-1414BF34245F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41" name="组合 40">
                <a:extLst>
                  <a:ext uri="{FF2B5EF4-FFF2-40B4-BE49-F238E27FC236}">
                    <a16:creationId xmlns:a16="http://schemas.microsoft.com/office/drawing/2014/main" id="{3FF55843-866B-49D2-8558-AFF00A4EBCEC}"/>
                  </a:ext>
                </a:extLst>
              </p:cNvPr>
              <p:cNvGrpSpPr/>
              <p:nvPr/>
            </p:nvGrpSpPr>
            <p:grpSpPr>
              <a:xfrm rot="10800000">
                <a:off x="7912529" y="-3"/>
                <a:ext cx="4268255" cy="3547577"/>
                <a:chOff x="76918" y="3698984"/>
                <a:chExt cx="3549391" cy="3237639"/>
              </a:xfrm>
            </p:grpSpPr>
            <p:sp>
              <p:nvSpPr>
                <p:cNvPr id="42" name="任意多边形: 形状 41">
                  <a:extLst>
                    <a:ext uri="{FF2B5EF4-FFF2-40B4-BE49-F238E27FC236}">
                      <a16:creationId xmlns:a16="http://schemas.microsoft.com/office/drawing/2014/main" id="{98577342-0916-4B9F-8747-9A250199D270}"/>
                    </a:ext>
                  </a:extLst>
                </p:cNvPr>
                <p:cNvSpPr/>
                <p:nvPr/>
              </p:nvSpPr>
              <p:spPr>
                <a:xfrm>
                  <a:off x="86245" y="3698984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53" name="任意多边形: 形状 52">
                  <a:extLst>
                    <a:ext uri="{FF2B5EF4-FFF2-40B4-BE49-F238E27FC236}">
                      <a16:creationId xmlns:a16="http://schemas.microsoft.com/office/drawing/2014/main" id="{5390074E-327A-4029-9567-3BE5C93B68A9}"/>
                    </a:ext>
                  </a:extLst>
                </p:cNvPr>
                <p:cNvSpPr/>
                <p:nvPr/>
              </p:nvSpPr>
              <p:spPr>
                <a:xfrm>
                  <a:off x="76918" y="4442486"/>
                  <a:ext cx="2762771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  <p:sp>
        <p:nvSpPr>
          <p:cNvPr id="43" name="矩形: 圆角 42">
            <a:extLst>
              <a:ext uri="{FF2B5EF4-FFF2-40B4-BE49-F238E27FC236}">
                <a16:creationId xmlns:a16="http://schemas.microsoft.com/office/drawing/2014/main" id="{1048DCE0-8390-43DF-9C23-03E288D9787E}"/>
              </a:ext>
            </a:extLst>
          </p:cNvPr>
          <p:cNvSpPr/>
          <p:nvPr/>
        </p:nvSpPr>
        <p:spPr>
          <a:xfrm>
            <a:off x="4256522" y="320989"/>
            <a:ext cx="3497038" cy="526611"/>
          </a:xfrm>
          <a:prstGeom prst="roundRect">
            <a:avLst>
              <a:gd name="adj" fmla="val 50000"/>
            </a:avLst>
          </a:prstGeom>
          <a:solidFill>
            <a:srgbClr val="FEFFC9"/>
          </a:solidFill>
          <a:ln w="28575">
            <a:solidFill>
              <a:schemeClr val="accent1"/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此处输入标题</a:t>
            </a:r>
          </a:p>
        </p:txBody>
      </p:sp>
    </p:spTree>
    <p:extLst>
      <p:ext uri="{BB962C8B-B14F-4D97-AF65-F5344CB8AC3E}">
        <p14:creationId xmlns:p14="http://schemas.microsoft.com/office/powerpoint/2010/main" val="114205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000">
        <p:cut/>
      </p:transition>
    </mc:Choice>
    <mc:Fallback xmlns="">
      <p:transition advTm="3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6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ldLvl="0" animBg="1"/>
      <p:bldP spid="32" grpId="0" bldLvl="0" animBg="1"/>
      <p:bldP spid="35" grpId="0" bldLvl="0" animBg="1"/>
      <p:bldP spid="38" grpId="0"/>
      <p:bldP spid="39" grpId="0"/>
      <p:bldP spid="40" grpId="0"/>
      <p:bldP spid="34" grpId="0"/>
      <p:bldP spid="36" grpId="0"/>
      <p:bldP spid="37" grpId="0"/>
      <p:bldP spid="22" grpId="0" bldLvl="0" animBg="1"/>
      <p:bldP spid="23" grpId="0"/>
      <p:bldP spid="24" grpId="0"/>
      <p:bldP spid="4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9">
            <a:extLst>
              <a:ext uri="{FF2B5EF4-FFF2-40B4-BE49-F238E27FC236}">
                <a16:creationId xmlns:a16="http://schemas.microsoft.com/office/drawing/2014/main" id="{521AE657-70E1-44E4-8DDF-2C24AC4B9CE3}"/>
              </a:ext>
            </a:extLst>
          </p:cNvPr>
          <p:cNvSpPr/>
          <p:nvPr/>
        </p:nvSpPr>
        <p:spPr>
          <a:xfrm>
            <a:off x="1393204" y="2278937"/>
            <a:ext cx="8559318" cy="881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、请在此处添加总结文字，尽量言简意赅，简单说明意思即可，不必繁琐。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请在此处添加总结文字，尽量言简意赅，简单说明意思即可，不必繁琐。  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矩形 9">
            <a:extLst>
              <a:ext uri="{FF2B5EF4-FFF2-40B4-BE49-F238E27FC236}">
                <a16:creationId xmlns:a16="http://schemas.microsoft.com/office/drawing/2014/main" id="{222D8600-937E-4AF1-9CD1-550DFEA2EA43}"/>
              </a:ext>
            </a:extLst>
          </p:cNvPr>
          <p:cNvSpPr/>
          <p:nvPr/>
        </p:nvSpPr>
        <p:spPr>
          <a:xfrm>
            <a:off x="1393203" y="3546062"/>
            <a:ext cx="8559318" cy="881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、请在此处添加总结文字，尽量言简意赅，简单说明意思即可，不必繁琐。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请在此处添加总结文字，尽量言简意赅，简单说明意思即可，不必繁琐。  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" name="矩形 9">
            <a:extLst>
              <a:ext uri="{FF2B5EF4-FFF2-40B4-BE49-F238E27FC236}">
                <a16:creationId xmlns:a16="http://schemas.microsoft.com/office/drawing/2014/main" id="{7266F613-02FC-42D4-B73B-365E44EB689B}"/>
              </a:ext>
            </a:extLst>
          </p:cNvPr>
          <p:cNvSpPr/>
          <p:nvPr/>
        </p:nvSpPr>
        <p:spPr>
          <a:xfrm>
            <a:off x="1393203" y="4951364"/>
            <a:ext cx="8559318" cy="881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、请在此处添加总结文字，尽量言简意赅，简单说明意思即可，不必繁琐。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请在此处添加总结文字，尽量言简意赅，简单说明意思即可，不必繁琐。  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E745FC27-83F3-4AB6-80E7-7D36E2308DA6}"/>
              </a:ext>
            </a:extLst>
          </p:cNvPr>
          <p:cNvGrpSpPr/>
          <p:nvPr/>
        </p:nvGrpSpPr>
        <p:grpSpPr>
          <a:xfrm rot="5400000">
            <a:off x="7883892" y="2549894"/>
            <a:ext cx="4076297" cy="4539915"/>
            <a:chOff x="6979920" y="-2"/>
            <a:chExt cx="5212080" cy="4124962"/>
          </a:xfrm>
        </p:grpSpPr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83DF70B1-65B6-4EE4-990C-CE4BD65795A7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0D8E2758-59EC-435C-973A-CB6E613AAC8A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8" name="任意多边形: 形状 7">
                <a:extLst>
                  <a:ext uri="{FF2B5EF4-FFF2-40B4-BE49-F238E27FC236}">
                    <a16:creationId xmlns:a16="http://schemas.microsoft.com/office/drawing/2014/main" id="{9430D56E-28ED-4C5E-9295-9D106427A0CA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9" name="任意多边形: 形状 8">
                <a:extLst>
                  <a:ext uri="{FF2B5EF4-FFF2-40B4-BE49-F238E27FC236}">
                    <a16:creationId xmlns:a16="http://schemas.microsoft.com/office/drawing/2014/main" id="{06F25AC7-B29E-4A18-9584-FC3574162898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803A4476-2E05-4C4E-BA8D-2AC02767C0C6}"/>
              </a:ext>
            </a:extLst>
          </p:cNvPr>
          <p:cNvGrpSpPr/>
          <p:nvPr/>
        </p:nvGrpSpPr>
        <p:grpSpPr>
          <a:xfrm rot="16200000">
            <a:off x="190369" y="-213347"/>
            <a:ext cx="2428691" cy="2784295"/>
            <a:chOff x="6979920" y="-2"/>
            <a:chExt cx="5212080" cy="4124962"/>
          </a:xfrm>
        </p:grpSpPr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97FCEF58-9CDA-4373-A34B-FED53BED1ECE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DE3828BF-7348-4E6E-BAF4-5AC8D13AE6DE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13" name="任意多边形: 形状 12">
                <a:extLst>
                  <a:ext uri="{FF2B5EF4-FFF2-40B4-BE49-F238E27FC236}">
                    <a16:creationId xmlns:a16="http://schemas.microsoft.com/office/drawing/2014/main" id="{43916FCD-94B1-44FA-AD9B-BD116E312E13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4" name="任意多边形: 形状 13">
                <a:extLst>
                  <a:ext uri="{FF2B5EF4-FFF2-40B4-BE49-F238E27FC236}">
                    <a16:creationId xmlns:a16="http://schemas.microsoft.com/office/drawing/2014/main" id="{7596377B-4E56-4D74-8AE6-1045593690CC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68DBE08F-FA7B-4B92-A5E3-3FD8B71F1ADD}"/>
              </a:ext>
            </a:extLst>
          </p:cNvPr>
          <p:cNvGrpSpPr/>
          <p:nvPr/>
        </p:nvGrpSpPr>
        <p:grpSpPr>
          <a:xfrm>
            <a:off x="1404715" y="1143776"/>
            <a:ext cx="3401461" cy="578835"/>
            <a:chOff x="3845667" y="322733"/>
            <a:chExt cx="4500665" cy="794657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79E52755-00F8-4996-A85E-BDF52D983B96}"/>
                </a:ext>
              </a:extLst>
            </p:cNvPr>
            <p:cNvSpPr/>
            <p:nvPr/>
          </p:nvSpPr>
          <p:spPr>
            <a:xfrm>
              <a:off x="3845667" y="322733"/>
              <a:ext cx="4500665" cy="794657"/>
            </a:xfrm>
            <a:prstGeom prst="rect">
              <a:avLst/>
            </a:prstGeom>
            <a:solidFill>
              <a:srgbClr val="FEFFC9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93F8C5EF-F0D9-48F1-956D-6DB6A554544B}"/>
                </a:ext>
              </a:extLst>
            </p:cNvPr>
            <p:cNvSpPr txBox="1"/>
            <p:nvPr/>
          </p:nvSpPr>
          <p:spPr>
            <a:xfrm>
              <a:off x="4087155" y="424753"/>
              <a:ext cx="4017687" cy="5170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此处输入标题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0081814"/>
      </p:ext>
    </p:extLst>
  </p:cSld>
  <p:clrMapOvr>
    <a:masterClrMapping/>
  </p:clrMapOvr>
  <p:transition spd="slow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>
            <a:extLst>
              <a:ext uri="{FF2B5EF4-FFF2-40B4-BE49-F238E27FC236}">
                <a16:creationId xmlns:a16="http://schemas.microsoft.com/office/drawing/2014/main" id="{31AA0C9E-6CBA-4DBA-8E26-7CB3618DA5BD}"/>
              </a:ext>
            </a:extLst>
          </p:cNvPr>
          <p:cNvGrpSpPr/>
          <p:nvPr/>
        </p:nvGrpSpPr>
        <p:grpSpPr>
          <a:xfrm>
            <a:off x="1" y="0"/>
            <a:ext cx="12192000" cy="6857857"/>
            <a:chOff x="1" y="0"/>
            <a:chExt cx="12192000" cy="6857857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F4431278-8DDF-4782-8D6A-4A790FFE910F}"/>
                </a:ext>
              </a:extLst>
            </p:cNvPr>
            <p:cNvGrpSpPr/>
            <p:nvPr/>
          </p:nvGrpSpPr>
          <p:grpSpPr>
            <a:xfrm>
              <a:off x="6979921" y="0"/>
              <a:ext cx="5212080" cy="4124962"/>
              <a:chOff x="6979920" y="-2"/>
              <a:chExt cx="5212080" cy="4124962"/>
            </a:xfrm>
          </p:grpSpPr>
          <p:sp>
            <p:nvSpPr>
              <p:cNvPr id="5" name="任意多边形: 形状 4">
                <a:extLst>
                  <a:ext uri="{FF2B5EF4-FFF2-40B4-BE49-F238E27FC236}">
                    <a16:creationId xmlns:a16="http://schemas.microsoft.com/office/drawing/2014/main" id="{4FF0D76D-111B-47BB-9A00-45CC310F51E6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6" name="组合 5">
                <a:extLst>
                  <a:ext uri="{FF2B5EF4-FFF2-40B4-BE49-F238E27FC236}">
                    <a16:creationId xmlns:a16="http://schemas.microsoft.com/office/drawing/2014/main" id="{8C57A4A4-ED9B-47E1-9C95-669EA9D320FF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7" name="任意多边形: 形状 6">
                  <a:extLst>
                    <a:ext uri="{FF2B5EF4-FFF2-40B4-BE49-F238E27FC236}">
                      <a16:creationId xmlns:a16="http://schemas.microsoft.com/office/drawing/2014/main" id="{A60E7023-0134-4B5E-8531-4143E1780FE3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8" name="任意多边形: 形状 7">
                  <a:extLst>
                    <a:ext uri="{FF2B5EF4-FFF2-40B4-BE49-F238E27FC236}">
                      <a16:creationId xmlns:a16="http://schemas.microsoft.com/office/drawing/2014/main" id="{2DF6D61A-A0C2-43C4-B03B-5C21CF6FF1D1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AB23F29B-0C61-4F45-A937-3E0808A65A51}"/>
                </a:ext>
              </a:extLst>
            </p:cNvPr>
            <p:cNvGrpSpPr/>
            <p:nvPr/>
          </p:nvGrpSpPr>
          <p:grpSpPr>
            <a:xfrm rot="10800000">
              <a:off x="1" y="2732895"/>
              <a:ext cx="5212080" cy="4124962"/>
              <a:chOff x="6979920" y="-2"/>
              <a:chExt cx="5212080" cy="4124962"/>
            </a:xfrm>
          </p:grpSpPr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93C488F5-69A4-41BE-ABA8-67E2B96EA5DA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FC634007-2E74-45D6-9FCA-B4AA0DD28C78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12" name="任意多边形: 形状 11">
                  <a:extLst>
                    <a:ext uri="{FF2B5EF4-FFF2-40B4-BE49-F238E27FC236}">
                      <a16:creationId xmlns:a16="http://schemas.microsoft.com/office/drawing/2014/main" id="{F859EC51-601D-4128-B4AA-8849850076CE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13" name="任意多边形: 形状 12">
                  <a:extLst>
                    <a:ext uri="{FF2B5EF4-FFF2-40B4-BE49-F238E27FC236}">
                      <a16:creationId xmlns:a16="http://schemas.microsoft.com/office/drawing/2014/main" id="{56237EB9-B935-4C98-9FBC-9D96290DCDC1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  <p:sp>
        <p:nvSpPr>
          <p:cNvPr id="15" name="标题 1">
            <a:extLst>
              <a:ext uri="{FF2B5EF4-FFF2-40B4-BE49-F238E27FC236}">
                <a16:creationId xmlns:a16="http://schemas.microsoft.com/office/drawing/2014/main" id="{E0659B38-48A9-47DA-A475-6D1561D46FB5}"/>
              </a:ext>
            </a:extLst>
          </p:cNvPr>
          <p:cNvSpPr txBox="1">
            <a:spLocks/>
          </p:cNvSpPr>
          <p:nvPr/>
        </p:nvSpPr>
        <p:spPr>
          <a:xfrm>
            <a:off x="2767264" y="2544998"/>
            <a:ext cx="6657474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8800" b="1" dirty="0">
                <a:solidFill>
                  <a:schemeClr val="accent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感谢聆听！</a:t>
            </a:r>
            <a:endParaRPr lang="en-US" altLang="zh-CN" sz="8800" b="1" dirty="0">
              <a:solidFill>
                <a:schemeClr val="accent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0C94561-4E60-4B10-A070-B688C3D6F678}"/>
              </a:ext>
            </a:extLst>
          </p:cNvPr>
          <p:cNvSpPr txBox="1"/>
          <p:nvPr/>
        </p:nvSpPr>
        <p:spPr>
          <a:xfrm>
            <a:off x="3216444" y="3851195"/>
            <a:ext cx="5881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pc="6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 H A N K S  Y O U !</a:t>
            </a:r>
          </a:p>
        </p:txBody>
      </p:sp>
    </p:spTree>
    <p:extLst>
      <p:ext uri="{BB962C8B-B14F-4D97-AF65-F5344CB8AC3E}">
        <p14:creationId xmlns:p14="http://schemas.microsoft.com/office/powerpoint/2010/main" val="131732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>
            <a:extLst>
              <a:ext uri="{FF2B5EF4-FFF2-40B4-BE49-F238E27FC236}">
                <a16:creationId xmlns:a16="http://schemas.microsoft.com/office/drawing/2014/main" id="{31AA0C9E-6CBA-4DBA-8E26-7CB3618DA5BD}"/>
              </a:ext>
            </a:extLst>
          </p:cNvPr>
          <p:cNvGrpSpPr/>
          <p:nvPr/>
        </p:nvGrpSpPr>
        <p:grpSpPr>
          <a:xfrm>
            <a:off x="1" y="0"/>
            <a:ext cx="12192000" cy="6857857"/>
            <a:chOff x="1" y="0"/>
            <a:chExt cx="12192000" cy="6857857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F4431278-8DDF-4782-8D6A-4A790FFE910F}"/>
                </a:ext>
              </a:extLst>
            </p:cNvPr>
            <p:cNvGrpSpPr/>
            <p:nvPr/>
          </p:nvGrpSpPr>
          <p:grpSpPr>
            <a:xfrm>
              <a:off x="6979921" y="0"/>
              <a:ext cx="5212080" cy="4124962"/>
              <a:chOff x="6979920" y="-2"/>
              <a:chExt cx="5212080" cy="4124962"/>
            </a:xfrm>
          </p:grpSpPr>
          <p:sp>
            <p:nvSpPr>
              <p:cNvPr id="5" name="任意多边形: 形状 4">
                <a:extLst>
                  <a:ext uri="{FF2B5EF4-FFF2-40B4-BE49-F238E27FC236}">
                    <a16:creationId xmlns:a16="http://schemas.microsoft.com/office/drawing/2014/main" id="{4FF0D76D-111B-47BB-9A00-45CC310F51E6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6" name="组合 5">
                <a:extLst>
                  <a:ext uri="{FF2B5EF4-FFF2-40B4-BE49-F238E27FC236}">
                    <a16:creationId xmlns:a16="http://schemas.microsoft.com/office/drawing/2014/main" id="{8C57A4A4-ED9B-47E1-9C95-669EA9D320FF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7" name="任意多边形: 形状 6">
                  <a:extLst>
                    <a:ext uri="{FF2B5EF4-FFF2-40B4-BE49-F238E27FC236}">
                      <a16:creationId xmlns:a16="http://schemas.microsoft.com/office/drawing/2014/main" id="{A60E7023-0134-4B5E-8531-4143E1780FE3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8" name="任意多边形: 形状 7">
                  <a:extLst>
                    <a:ext uri="{FF2B5EF4-FFF2-40B4-BE49-F238E27FC236}">
                      <a16:creationId xmlns:a16="http://schemas.microsoft.com/office/drawing/2014/main" id="{2DF6D61A-A0C2-43C4-B03B-5C21CF6FF1D1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AB23F29B-0C61-4F45-A937-3E0808A65A51}"/>
                </a:ext>
              </a:extLst>
            </p:cNvPr>
            <p:cNvGrpSpPr/>
            <p:nvPr/>
          </p:nvGrpSpPr>
          <p:grpSpPr>
            <a:xfrm rot="10800000">
              <a:off x="1" y="2732895"/>
              <a:ext cx="5212080" cy="4124962"/>
              <a:chOff x="6979920" y="-2"/>
              <a:chExt cx="5212080" cy="4124962"/>
            </a:xfrm>
          </p:grpSpPr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93C488F5-69A4-41BE-ABA8-67E2B96EA5DA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FC634007-2E74-45D6-9FCA-B4AA0DD28C78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12" name="任意多边形: 形状 11">
                  <a:extLst>
                    <a:ext uri="{FF2B5EF4-FFF2-40B4-BE49-F238E27FC236}">
                      <a16:creationId xmlns:a16="http://schemas.microsoft.com/office/drawing/2014/main" id="{F859EC51-601D-4128-B4AA-8849850076CE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13" name="任意多边形: 形状 12">
                  <a:extLst>
                    <a:ext uri="{FF2B5EF4-FFF2-40B4-BE49-F238E27FC236}">
                      <a16:creationId xmlns:a16="http://schemas.microsoft.com/office/drawing/2014/main" id="{56237EB9-B935-4C98-9FBC-9D96290DCDC1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  <p:sp>
        <p:nvSpPr>
          <p:cNvPr id="15" name="标题 1">
            <a:extLst>
              <a:ext uri="{FF2B5EF4-FFF2-40B4-BE49-F238E27FC236}">
                <a16:creationId xmlns:a16="http://schemas.microsoft.com/office/drawing/2014/main" id="{E0659B38-48A9-47DA-A475-6D1561D46FB5}"/>
              </a:ext>
            </a:extLst>
          </p:cNvPr>
          <p:cNvSpPr txBox="1">
            <a:spLocks/>
          </p:cNvSpPr>
          <p:nvPr/>
        </p:nvSpPr>
        <p:spPr>
          <a:xfrm>
            <a:off x="2767263" y="2544998"/>
            <a:ext cx="6657474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8800" b="1" dirty="0">
                <a:solidFill>
                  <a:schemeClr val="accent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</a:t>
            </a:r>
            <a:endParaRPr lang="en-US" altLang="zh-CN" sz="8800" b="1" dirty="0">
              <a:solidFill>
                <a:schemeClr val="accent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algn="ctr"/>
            <a:endParaRPr lang="en-US" altLang="zh-CN" sz="8800" b="1" dirty="0">
              <a:solidFill>
                <a:schemeClr val="accent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7" name="PA_库_矩形 6">
            <a:extLst>
              <a:ext uri="{FF2B5EF4-FFF2-40B4-BE49-F238E27FC236}">
                <a16:creationId xmlns:a16="http://schemas.microsoft.com/office/drawing/2014/main" id="{58330C7E-59E7-41F8-A897-8AF4D336468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434158" y="4168326"/>
            <a:ext cx="5799041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6817">
              <a:lnSpc>
                <a:spcPct val="150000"/>
              </a:lnSpc>
            </a:pPr>
            <a:r>
              <a:rPr lang="zh-CN" altLang="en-US" sz="14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请在此处添加具体内容，尽量言简意赅，简单说明意思即可，不必繁琐。请在此处添加具体内容，尽量言简意赅，简单说明意思即可，不必繁琐。</a:t>
            </a:r>
          </a:p>
        </p:txBody>
      </p:sp>
      <p:sp>
        <p:nvSpPr>
          <p:cNvPr id="18" name="标题 1">
            <a:extLst>
              <a:ext uri="{FF2B5EF4-FFF2-40B4-BE49-F238E27FC236}">
                <a16:creationId xmlns:a16="http://schemas.microsoft.com/office/drawing/2014/main" id="{5FF7041E-412C-46F7-8B40-D000AF68D585}"/>
              </a:ext>
            </a:extLst>
          </p:cNvPr>
          <p:cNvSpPr txBox="1">
            <a:spLocks/>
          </p:cNvSpPr>
          <p:nvPr/>
        </p:nvSpPr>
        <p:spPr>
          <a:xfrm>
            <a:off x="1522398" y="2952338"/>
            <a:ext cx="9144000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6600" b="1" dirty="0">
                <a:solidFill>
                  <a:schemeClr val="accent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工作内容回顾</a:t>
            </a: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77B66EF4-0B4B-4893-B0EA-EE67DF6DCE71}"/>
              </a:ext>
            </a:extLst>
          </p:cNvPr>
          <p:cNvSpPr txBox="1">
            <a:spLocks/>
          </p:cNvSpPr>
          <p:nvPr/>
        </p:nvSpPr>
        <p:spPr>
          <a:xfrm>
            <a:off x="2703141" y="1573963"/>
            <a:ext cx="6592503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7200" b="1" dirty="0">
                <a:solidFill>
                  <a:srgbClr val="92D05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01</a:t>
            </a:r>
            <a:endParaRPr lang="zh-CN" altLang="en-US" sz="7200" b="1" dirty="0">
              <a:solidFill>
                <a:srgbClr val="92D05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382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>
            <a:extLst>
              <a:ext uri="{FF2B5EF4-FFF2-40B4-BE49-F238E27FC236}">
                <a16:creationId xmlns:a16="http://schemas.microsoft.com/office/drawing/2014/main" id="{738CA74A-C183-4C1F-9F85-F7BE279D9C66}"/>
              </a:ext>
            </a:extLst>
          </p:cNvPr>
          <p:cNvSpPr/>
          <p:nvPr/>
        </p:nvSpPr>
        <p:spPr>
          <a:xfrm>
            <a:off x="4286805" y="2796122"/>
            <a:ext cx="3091174" cy="2212444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CAE08AF8-C14B-48D1-81C3-78631ACE2FCB}"/>
              </a:ext>
            </a:extLst>
          </p:cNvPr>
          <p:cNvSpPr/>
          <p:nvPr/>
        </p:nvSpPr>
        <p:spPr>
          <a:xfrm>
            <a:off x="781337" y="1411142"/>
            <a:ext cx="2809881" cy="1869072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8A83B72B-9B02-45AF-A7C8-4686AF22D423}"/>
              </a:ext>
            </a:extLst>
          </p:cNvPr>
          <p:cNvSpPr/>
          <p:nvPr/>
        </p:nvSpPr>
        <p:spPr>
          <a:xfrm>
            <a:off x="7905196" y="1411142"/>
            <a:ext cx="3035874" cy="1869072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11A5E5D4-7886-43E5-A5DA-9C0D83241E3F}"/>
              </a:ext>
            </a:extLst>
          </p:cNvPr>
          <p:cNvSpPr/>
          <p:nvPr/>
        </p:nvSpPr>
        <p:spPr>
          <a:xfrm>
            <a:off x="1160978" y="3470951"/>
            <a:ext cx="1844675" cy="33845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848"/>
              </a:buClr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1">
              <a:ln>
                <a:noFill/>
              </a:ln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5ACDD685-2F7F-4048-8977-A30095A852AD}"/>
              </a:ext>
            </a:extLst>
          </p:cNvPr>
          <p:cNvSpPr/>
          <p:nvPr/>
        </p:nvSpPr>
        <p:spPr>
          <a:xfrm>
            <a:off x="4866594" y="5023470"/>
            <a:ext cx="1844675" cy="33845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848"/>
              </a:buClr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1">
              <a:ln>
                <a:noFill/>
              </a:ln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7525F0FB-8018-4A0A-B594-BD220EB7B185}"/>
              </a:ext>
            </a:extLst>
          </p:cNvPr>
          <p:cNvSpPr/>
          <p:nvPr/>
        </p:nvSpPr>
        <p:spPr>
          <a:xfrm>
            <a:off x="8526604" y="3429000"/>
            <a:ext cx="1844675" cy="33845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848"/>
              </a:buClr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1">
              <a:ln>
                <a:noFill/>
              </a:ln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C59D26EF-F4EF-4B75-ACC1-93017FF43D59}"/>
              </a:ext>
            </a:extLst>
          </p:cNvPr>
          <p:cNvSpPr/>
          <p:nvPr/>
        </p:nvSpPr>
        <p:spPr>
          <a:xfrm>
            <a:off x="869041" y="3828690"/>
            <a:ext cx="2743057" cy="9556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1216817">
              <a:lnSpc>
                <a:spcPts val="2000"/>
              </a:lnSpc>
            </a:pP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请在此处添加具体内容，尽量言简意赅，简单说明意思即可，不必繁琐。请在此处添加具体内容，请言简意赅，简单说明即可，不必繁琐。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A5CFA30F-3F43-4A95-8ED3-927905B27441}"/>
              </a:ext>
            </a:extLst>
          </p:cNvPr>
          <p:cNvSpPr/>
          <p:nvPr/>
        </p:nvSpPr>
        <p:spPr>
          <a:xfrm>
            <a:off x="4426087" y="5443272"/>
            <a:ext cx="2743057" cy="9556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1216817">
              <a:lnSpc>
                <a:spcPts val="2000"/>
              </a:lnSpc>
            </a:pP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请在此处添加具体内容，尽量言简意赅，简单说明意思即可，不必繁琐。请在此处添加具体内容，请言简意赅，简单说明即可，不必繁琐。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3EE4EBB0-048F-433D-B685-09190BE6B2E3}"/>
              </a:ext>
            </a:extLst>
          </p:cNvPr>
          <p:cNvSpPr/>
          <p:nvPr/>
        </p:nvSpPr>
        <p:spPr>
          <a:xfrm>
            <a:off x="8077414" y="3835695"/>
            <a:ext cx="2743057" cy="9556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1216817">
              <a:lnSpc>
                <a:spcPts val="2000"/>
              </a:lnSpc>
            </a:pP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请在此处添加具体内容，尽量言简意赅，简单说明意思即可，不必繁琐。请在此处添加具体内容，请言简意赅，简单说明即可，不必繁琐。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1392E050-CC49-4E9B-8980-3A9992E490BE}"/>
              </a:ext>
            </a:extLst>
          </p:cNvPr>
          <p:cNvGrpSpPr/>
          <p:nvPr/>
        </p:nvGrpSpPr>
        <p:grpSpPr>
          <a:xfrm rot="5400000">
            <a:off x="7187291" y="1853292"/>
            <a:ext cx="4528686" cy="5480730"/>
            <a:chOff x="6979920" y="-2"/>
            <a:chExt cx="5212080" cy="4124962"/>
          </a:xfrm>
        </p:grpSpPr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B067223E-A33F-419F-83E8-8C26C4AA2957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id="{BA762709-B9DE-410F-A0BB-DDB86528BC8A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46" name="任意多边形: 形状 45">
                <a:extLst>
                  <a:ext uri="{FF2B5EF4-FFF2-40B4-BE49-F238E27FC236}">
                    <a16:creationId xmlns:a16="http://schemas.microsoft.com/office/drawing/2014/main" id="{C6B94603-D7E4-407E-B9E8-8DC8297763B0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47" name="任意多边形: 形状 46">
                <a:extLst>
                  <a:ext uri="{FF2B5EF4-FFF2-40B4-BE49-F238E27FC236}">
                    <a16:creationId xmlns:a16="http://schemas.microsoft.com/office/drawing/2014/main" id="{608A982E-57F0-4BB1-9889-ACFC4D30AF55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F055C36A-1E6F-455F-BA13-1396ECDA5596}"/>
              </a:ext>
            </a:extLst>
          </p:cNvPr>
          <p:cNvGrpSpPr/>
          <p:nvPr/>
        </p:nvGrpSpPr>
        <p:grpSpPr>
          <a:xfrm rot="16200000">
            <a:off x="220496" y="-220496"/>
            <a:ext cx="1869073" cy="2310066"/>
            <a:chOff x="6979920" y="-2"/>
            <a:chExt cx="5212080" cy="4124962"/>
          </a:xfrm>
        </p:grpSpPr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C03A4716-D85D-4ED9-9087-EA0DF135B4FD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50" name="组合 49">
              <a:extLst>
                <a:ext uri="{FF2B5EF4-FFF2-40B4-BE49-F238E27FC236}">
                  <a16:creationId xmlns:a16="http://schemas.microsoft.com/office/drawing/2014/main" id="{5EB86111-AF9F-4AEA-A88D-DD37D16D32A2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51" name="任意多边形: 形状 50">
                <a:extLst>
                  <a:ext uri="{FF2B5EF4-FFF2-40B4-BE49-F238E27FC236}">
                    <a16:creationId xmlns:a16="http://schemas.microsoft.com/office/drawing/2014/main" id="{03616429-38CE-41F2-925D-4DD6B21CE9F8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52" name="任意多边形: 形状 51">
                <a:extLst>
                  <a:ext uri="{FF2B5EF4-FFF2-40B4-BE49-F238E27FC236}">
                    <a16:creationId xmlns:a16="http://schemas.microsoft.com/office/drawing/2014/main" id="{3C0E9EA0-1289-49FD-A966-7C3942BFC4CD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1CBADB23-7606-46C7-84FA-4745A1E061B4}"/>
              </a:ext>
            </a:extLst>
          </p:cNvPr>
          <p:cNvGrpSpPr/>
          <p:nvPr/>
        </p:nvGrpSpPr>
        <p:grpSpPr>
          <a:xfrm>
            <a:off x="4017885" y="342529"/>
            <a:ext cx="4059529" cy="653703"/>
            <a:chOff x="3845667" y="322733"/>
            <a:chExt cx="4500665" cy="794657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792D06C4-B0EB-4D35-B525-E498756D931D}"/>
                </a:ext>
              </a:extLst>
            </p:cNvPr>
            <p:cNvSpPr/>
            <p:nvPr/>
          </p:nvSpPr>
          <p:spPr>
            <a:xfrm>
              <a:off x="3845667" y="322733"/>
              <a:ext cx="4500665" cy="794657"/>
            </a:xfrm>
            <a:prstGeom prst="rect">
              <a:avLst/>
            </a:prstGeom>
            <a:solidFill>
              <a:srgbClr val="FEFFC9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id="{356DC9B0-6154-41D4-9CFF-B66F78D56B2F}"/>
                </a:ext>
              </a:extLst>
            </p:cNvPr>
            <p:cNvSpPr txBox="1"/>
            <p:nvPr/>
          </p:nvSpPr>
          <p:spPr>
            <a:xfrm>
              <a:off x="4163817" y="439455"/>
              <a:ext cx="3864363" cy="561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2019</a:t>
              </a:r>
              <a:r>
                <a:rPr lang="zh-CN" altLang="en-US" sz="24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年上半年工作回顾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1903212"/>
      </p:ext>
    </p:extLst>
  </p:cSld>
  <p:clrMapOvr>
    <a:masterClrMapping/>
  </p:clrMapOvr>
  <p:transition spd="med" advTm="4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75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250"/>
                            </p:stCondLst>
                            <p:childTnLst>
                              <p:par>
                                <p:cTn id="5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ldLvl="0" animBg="1"/>
      <p:bldP spid="32" grpId="0" bldLvl="0" animBg="1"/>
      <p:bldP spid="35" grpId="0" bldLvl="0" animBg="1"/>
      <p:bldP spid="38" grpId="0"/>
      <p:bldP spid="39" grpId="0"/>
      <p:bldP spid="40" grpId="0"/>
      <p:bldP spid="34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>
            <a:extLst>
              <a:ext uri="{FF2B5EF4-FFF2-40B4-BE49-F238E27FC236}">
                <a16:creationId xmlns:a16="http://schemas.microsoft.com/office/drawing/2014/main" id="{165C10A7-55DA-4514-AF36-18BE61DA20FD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3" y="-1"/>
            <a:chExt cx="12192002" cy="6858001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799BA042-4429-4E97-949D-EF99A9F7A372}"/>
                </a:ext>
              </a:extLst>
            </p:cNvPr>
            <p:cNvGrpSpPr/>
            <p:nvPr/>
          </p:nvGrpSpPr>
          <p:grpSpPr>
            <a:xfrm rot="16200000">
              <a:off x="109083" y="-109086"/>
              <a:ext cx="2387064" cy="2605235"/>
              <a:chOff x="6572021" y="-2"/>
              <a:chExt cx="5619978" cy="4124962"/>
            </a:xfrm>
          </p:grpSpPr>
          <p:sp>
            <p:nvSpPr>
              <p:cNvPr id="6" name="任意多边形: 形状 5">
                <a:extLst>
                  <a:ext uri="{FF2B5EF4-FFF2-40B4-BE49-F238E27FC236}">
                    <a16:creationId xmlns:a16="http://schemas.microsoft.com/office/drawing/2014/main" id="{82F13D64-5548-451C-AB4F-A29E77E5A616}"/>
                  </a:ext>
                </a:extLst>
              </p:cNvPr>
              <p:cNvSpPr/>
              <p:nvPr/>
            </p:nvSpPr>
            <p:spPr>
              <a:xfrm rot="10800000">
                <a:off x="6572021" y="1"/>
                <a:ext cx="5619976" cy="412495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7" name="组合 6">
                <a:extLst>
                  <a:ext uri="{FF2B5EF4-FFF2-40B4-BE49-F238E27FC236}">
                    <a16:creationId xmlns:a16="http://schemas.microsoft.com/office/drawing/2014/main" id="{C4124487-AA4B-4B36-9847-3D7E3D6D286E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8" name="任意多边形: 形状 7">
                  <a:extLst>
                    <a:ext uri="{FF2B5EF4-FFF2-40B4-BE49-F238E27FC236}">
                      <a16:creationId xmlns:a16="http://schemas.microsoft.com/office/drawing/2014/main" id="{EFBE713D-34F2-46E0-9F1A-D244085CD627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9" name="任意多边形: 形状 8">
                  <a:extLst>
                    <a:ext uri="{FF2B5EF4-FFF2-40B4-BE49-F238E27FC236}">
                      <a16:creationId xmlns:a16="http://schemas.microsoft.com/office/drawing/2014/main" id="{FE7B17A9-35D3-4C76-BEB0-011A5DFA7B62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DA31F25F-230C-47F8-9B80-63378E836939}"/>
                </a:ext>
              </a:extLst>
            </p:cNvPr>
            <p:cNvGrpSpPr/>
            <p:nvPr/>
          </p:nvGrpSpPr>
          <p:grpSpPr>
            <a:xfrm>
              <a:off x="9586763" y="-1"/>
              <a:ext cx="2605236" cy="2387065"/>
              <a:chOff x="6979920" y="-2"/>
              <a:chExt cx="5212080" cy="4447784"/>
            </a:xfrm>
          </p:grpSpPr>
          <p:sp>
            <p:nvSpPr>
              <p:cNvPr id="11" name="任意多边形: 形状 10">
                <a:extLst>
                  <a:ext uri="{FF2B5EF4-FFF2-40B4-BE49-F238E27FC236}">
                    <a16:creationId xmlns:a16="http://schemas.microsoft.com/office/drawing/2014/main" id="{09D3450A-ACFB-4903-9369-BCEFA860F1E1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447782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12" name="组合 11">
                <a:extLst>
                  <a:ext uri="{FF2B5EF4-FFF2-40B4-BE49-F238E27FC236}">
                    <a16:creationId xmlns:a16="http://schemas.microsoft.com/office/drawing/2014/main" id="{44B9CD3C-2D65-4357-AEF2-8684F51B5516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13" name="任意多边形: 形状 12">
                  <a:extLst>
                    <a:ext uri="{FF2B5EF4-FFF2-40B4-BE49-F238E27FC236}">
                      <a16:creationId xmlns:a16="http://schemas.microsoft.com/office/drawing/2014/main" id="{821924DE-25D8-4A66-BCF8-DF9E55B00EEE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14" name="任意多边形: 形状 13">
                  <a:extLst>
                    <a:ext uri="{FF2B5EF4-FFF2-40B4-BE49-F238E27FC236}">
                      <a16:creationId xmlns:a16="http://schemas.microsoft.com/office/drawing/2014/main" id="{1ACEE7BC-86EB-4015-A998-BD266866E1DD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022BC151-BA76-43FA-950C-E9239FAA7576}"/>
                </a:ext>
              </a:extLst>
            </p:cNvPr>
            <p:cNvGrpSpPr/>
            <p:nvPr/>
          </p:nvGrpSpPr>
          <p:grpSpPr>
            <a:xfrm rot="10800000">
              <a:off x="-2" y="4446872"/>
              <a:ext cx="2550696" cy="2411128"/>
              <a:chOff x="6979920" y="-2"/>
              <a:chExt cx="5212080" cy="4124962"/>
            </a:xfrm>
          </p:grpSpPr>
          <p:sp>
            <p:nvSpPr>
              <p:cNvPr id="16" name="任意多边形: 形状 15">
                <a:extLst>
                  <a:ext uri="{FF2B5EF4-FFF2-40B4-BE49-F238E27FC236}">
                    <a16:creationId xmlns:a16="http://schemas.microsoft.com/office/drawing/2014/main" id="{C65C84E8-DA59-41DC-AE96-FC8B0041BBDF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17" name="组合 16">
                <a:extLst>
                  <a:ext uri="{FF2B5EF4-FFF2-40B4-BE49-F238E27FC236}">
                    <a16:creationId xmlns:a16="http://schemas.microsoft.com/office/drawing/2014/main" id="{F13D509C-944F-443A-9671-2DFBCE660A1A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18" name="任意多边形: 形状 17">
                  <a:extLst>
                    <a:ext uri="{FF2B5EF4-FFF2-40B4-BE49-F238E27FC236}">
                      <a16:creationId xmlns:a16="http://schemas.microsoft.com/office/drawing/2014/main" id="{578C15A1-42CF-4A05-8369-7A12FBD726CB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19" name="任意多边形: 形状 18">
                  <a:extLst>
                    <a:ext uri="{FF2B5EF4-FFF2-40B4-BE49-F238E27FC236}">
                      <a16:creationId xmlns:a16="http://schemas.microsoft.com/office/drawing/2014/main" id="{9699EF43-6436-4703-BB1D-FD1A913FEF2F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4CF89693-E9B4-4216-9800-6BD2B5EFBA8B}"/>
                </a:ext>
              </a:extLst>
            </p:cNvPr>
            <p:cNvGrpSpPr/>
            <p:nvPr/>
          </p:nvGrpSpPr>
          <p:grpSpPr>
            <a:xfrm rot="5400000">
              <a:off x="9700661" y="4366663"/>
              <a:ext cx="2213809" cy="2768866"/>
              <a:chOff x="6979920" y="-3"/>
              <a:chExt cx="5212080" cy="4124963"/>
            </a:xfrm>
          </p:grpSpPr>
          <p:sp>
            <p:nvSpPr>
              <p:cNvPr id="21" name="任意多边形: 形状 20">
                <a:extLst>
                  <a:ext uri="{FF2B5EF4-FFF2-40B4-BE49-F238E27FC236}">
                    <a16:creationId xmlns:a16="http://schemas.microsoft.com/office/drawing/2014/main" id="{B7B3335A-A5CD-4A63-B7C5-EF0C81910E2C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22" name="组合 21">
                <a:extLst>
                  <a:ext uri="{FF2B5EF4-FFF2-40B4-BE49-F238E27FC236}">
                    <a16:creationId xmlns:a16="http://schemas.microsoft.com/office/drawing/2014/main" id="{9FC39B6D-DFF5-44EA-9FEB-5F88A947D8B3}"/>
                  </a:ext>
                </a:extLst>
              </p:cNvPr>
              <p:cNvGrpSpPr/>
              <p:nvPr/>
            </p:nvGrpSpPr>
            <p:grpSpPr>
              <a:xfrm rot="10800000">
                <a:off x="7912529" y="-3"/>
                <a:ext cx="4268255" cy="3547577"/>
                <a:chOff x="76918" y="3698984"/>
                <a:chExt cx="3549391" cy="3237639"/>
              </a:xfrm>
            </p:grpSpPr>
            <p:sp>
              <p:nvSpPr>
                <p:cNvPr id="23" name="任意多边形: 形状 22">
                  <a:extLst>
                    <a:ext uri="{FF2B5EF4-FFF2-40B4-BE49-F238E27FC236}">
                      <a16:creationId xmlns:a16="http://schemas.microsoft.com/office/drawing/2014/main" id="{7B342DC2-CB63-461A-A63E-3A160A03DFD7}"/>
                    </a:ext>
                  </a:extLst>
                </p:cNvPr>
                <p:cNvSpPr/>
                <p:nvPr/>
              </p:nvSpPr>
              <p:spPr>
                <a:xfrm>
                  <a:off x="86245" y="3698984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24" name="任意多边形: 形状 23">
                  <a:extLst>
                    <a:ext uri="{FF2B5EF4-FFF2-40B4-BE49-F238E27FC236}">
                      <a16:creationId xmlns:a16="http://schemas.microsoft.com/office/drawing/2014/main" id="{A6877436-7DD1-48FF-9D40-E1652B2B072F}"/>
                    </a:ext>
                  </a:extLst>
                </p:cNvPr>
                <p:cNvSpPr/>
                <p:nvPr/>
              </p:nvSpPr>
              <p:spPr>
                <a:xfrm>
                  <a:off x="76918" y="4442486"/>
                  <a:ext cx="2762771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  <p:sp>
        <p:nvSpPr>
          <p:cNvPr id="27" name="Rectangle 2">
            <a:extLst>
              <a:ext uri="{FF2B5EF4-FFF2-40B4-BE49-F238E27FC236}">
                <a16:creationId xmlns:a16="http://schemas.microsoft.com/office/drawing/2014/main" id="{738CA74A-C183-4C1F-9F85-F7BE279D9C66}"/>
              </a:ext>
            </a:extLst>
          </p:cNvPr>
          <p:cNvSpPr/>
          <p:nvPr/>
        </p:nvSpPr>
        <p:spPr>
          <a:xfrm>
            <a:off x="2309824" y="4446872"/>
            <a:ext cx="2725690" cy="171636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4F1BD27D-4765-4D34-8B07-A3884F296F49}"/>
              </a:ext>
            </a:extLst>
          </p:cNvPr>
          <p:cNvSpPr/>
          <p:nvPr/>
        </p:nvSpPr>
        <p:spPr>
          <a:xfrm>
            <a:off x="4437305" y="1400145"/>
            <a:ext cx="2854062" cy="1869072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CAE08AF8-C14B-48D1-81C3-78631ACE2FCB}"/>
              </a:ext>
            </a:extLst>
          </p:cNvPr>
          <p:cNvSpPr/>
          <p:nvPr/>
        </p:nvSpPr>
        <p:spPr>
          <a:xfrm>
            <a:off x="916036" y="1452528"/>
            <a:ext cx="2605233" cy="1869072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B8F5CD38-1B55-4565-8546-F3BA1A170EF5}"/>
              </a:ext>
            </a:extLst>
          </p:cNvPr>
          <p:cNvSpPr/>
          <p:nvPr/>
        </p:nvSpPr>
        <p:spPr>
          <a:xfrm>
            <a:off x="8358803" y="1466708"/>
            <a:ext cx="2854062" cy="1808765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8A83B72B-9B02-45AF-A7C8-4686AF22D423}"/>
              </a:ext>
            </a:extLst>
          </p:cNvPr>
          <p:cNvSpPr/>
          <p:nvPr/>
        </p:nvSpPr>
        <p:spPr>
          <a:xfrm>
            <a:off x="6183943" y="4414413"/>
            <a:ext cx="2854062" cy="1733254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11A5E5D4-7886-43E5-A5DA-9C0D83241E3F}"/>
              </a:ext>
            </a:extLst>
          </p:cNvPr>
          <p:cNvSpPr/>
          <p:nvPr/>
        </p:nvSpPr>
        <p:spPr>
          <a:xfrm>
            <a:off x="1318232" y="3471967"/>
            <a:ext cx="1844675" cy="33845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848"/>
              </a:buClr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1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5ACDD685-2F7F-4048-8977-A30095A852AD}"/>
              </a:ext>
            </a:extLst>
          </p:cNvPr>
          <p:cNvSpPr/>
          <p:nvPr/>
        </p:nvSpPr>
        <p:spPr>
          <a:xfrm>
            <a:off x="4941998" y="3451162"/>
            <a:ext cx="1844675" cy="33845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848"/>
              </a:buClr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1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7525F0FB-8018-4A0A-B594-BD220EB7B185}"/>
              </a:ext>
            </a:extLst>
          </p:cNvPr>
          <p:cNvSpPr/>
          <p:nvPr/>
        </p:nvSpPr>
        <p:spPr>
          <a:xfrm>
            <a:off x="8888362" y="3419556"/>
            <a:ext cx="1844675" cy="33845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848"/>
              </a:buClr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1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9B5DB608-8348-4E83-9F23-8C572522036B}"/>
              </a:ext>
            </a:extLst>
          </p:cNvPr>
          <p:cNvSpPr/>
          <p:nvPr/>
        </p:nvSpPr>
        <p:spPr>
          <a:xfrm>
            <a:off x="2744479" y="6289414"/>
            <a:ext cx="1844675" cy="33845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848"/>
              </a:buClr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1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013CE4EA-EC16-4D71-B388-184590E534DD}"/>
              </a:ext>
            </a:extLst>
          </p:cNvPr>
          <p:cNvSpPr/>
          <p:nvPr/>
        </p:nvSpPr>
        <p:spPr>
          <a:xfrm>
            <a:off x="6688637" y="6289413"/>
            <a:ext cx="1844675" cy="33845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lvl="0" algn="ctr" defTabSz="914400" rtl="0" eaLnBrk="1" latinLnBrk="0" hangingPunct="1">
              <a:lnSpc>
                <a:spcPct val="10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单击此处输入标题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848"/>
              </a:buClr>
              <a:buSzTx/>
              <a:buFontTx/>
              <a:buNone/>
              <a:defRPr/>
            </a:pPr>
            <a:endParaRPr kumimoji="0" lang="zh-CN" altLang="en-US" sz="1600" b="1" i="0" u="none" strike="noStrike" kern="1200" cap="none" spc="0" normalizeH="0" baseline="0" noProof="1">
              <a:ln>
                <a:noFill/>
              </a:ln>
              <a:solidFill>
                <a:srgbClr val="44546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B2D3B801-8036-4527-852A-ECEE2F6EF3E5}"/>
              </a:ext>
            </a:extLst>
          </p:cNvPr>
          <p:cNvGrpSpPr/>
          <p:nvPr/>
        </p:nvGrpSpPr>
        <p:grpSpPr>
          <a:xfrm>
            <a:off x="4021432" y="419861"/>
            <a:ext cx="4138606" cy="626985"/>
            <a:chOff x="3845667" y="322733"/>
            <a:chExt cx="4500665" cy="794657"/>
          </a:xfrm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D22E86E3-9E6F-4B5E-AC0A-1D43FD317FF5}"/>
                </a:ext>
              </a:extLst>
            </p:cNvPr>
            <p:cNvSpPr/>
            <p:nvPr/>
          </p:nvSpPr>
          <p:spPr>
            <a:xfrm>
              <a:off x="3845667" y="322733"/>
              <a:ext cx="4500665" cy="794657"/>
            </a:xfrm>
            <a:prstGeom prst="rect">
              <a:avLst/>
            </a:prstGeom>
            <a:solidFill>
              <a:srgbClr val="FEFFC9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77C3AB38-A754-430D-AAD5-A8485809D333}"/>
                </a:ext>
              </a:extLst>
            </p:cNvPr>
            <p:cNvSpPr txBox="1"/>
            <p:nvPr/>
          </p:nvSpPr>
          <p:spPr>
            <a:xfrm>
              <a:off x="4169090" y="458451"/>
              <a:ext cx="4017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2019</a:t>
              </a:r>
              <a:r>
                <a:rPr lang="zh-CN" altLang="en-US" sz="24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年上半年工作回顾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424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4000">
        <p:blinds dir="vert"/>
      </p:transition>
    </mc:Choice>
    <mc:Fallback xmlns="">
      <p:transition spd="slow" advTm="4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75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ldLvl="0" animBg="1"/>
      <p:bldP spid="29" grpId="0" bldLvl="0" animBg="1"/>
      <p:bldP spid="32" grpId="0" bldLvl="0" animBg="1"/>
      <p:bldP spid="33" grpId="0" bldLvl="0" animBg="1"/>
      <p:bldP spid="35" grpId="0" bldLvl="0" animBg="1"/>
      <p:bldP spid="38" grpId="0"/>
      <p:bldP spid="39" grpId="0"/>
      <p:bldP spid="40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5D6BBFD8-B339-4DA3-B33F-27B8AF87F088}"/>
              </a:ext>
            </a:extLst>
          </p:cNvPr>
          <p:cNvGrpSpPr/>
          <p:nvPr/>
        </p:nvGrpSpPr>
        <p:grpSpPr>
          <a:xfrm>
            <a:off x="8453578" y="2159966"/>
            <a:ext cx="3263451" cy="831393"/>
            <a:chOff x="2198329" y="1912900"/>
            <a:chExt cx="3263451" cy="831393"/>
          </a:xfrm>
        </p:grpSpPr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id="{A5585F0A-300E-477F-A107-C62EFD98AD4D}"/>
                </a:ext>
              </a:extLst>
            </p:cNvPr>
            <p:cNvSpPr txBox="1"/>
            <p:nvPr/>
          </p:nvSpPr>
          <p:spPr>
            <a:xfrm>
              <a:off x="2198330" y="2195232"/>
              <a:ext cx="3263450" cy="54906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请在此添加文字内容，简单概括，不必繁琐。请在此添加文字内容，简单概括，不必繁琐。</a:t>
              </a:r>
            </a:p>
          </p:txBody>
        </p:sp>
        <p:sp>
          <p:nvSpPr>
            <p:cNvPr id="4" name="TextBox 76">
              <a:extLst>
                <a:ext uri="{FF2B5EF4-FFF2-40B4-BE49-F238E27FC236}">
                  <a16:creationId xmlns:a16="http://schemas.microsoft.com/office/drawing/2014/main" id="{83F2299C-9767-419C-B2B5-072B37E7768D}"/>
                </a:ext>
              </a:extLst>
            </p:cNvPr>
            <p:cNvSpPr txBox="1"/>
            <p:nvPr/>
          </p:nvSpPr>
          <p:spPr>
            <a:xfrm>
              <a:off x="2198329" y="1912900"/>
              <a:ext cx="1107996" cy="369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AC4FA65B-1D74-45D9-AF63-5107D102EC2B}"/>
              </a:ext>
            </a:extLst>
          </p:cNvPr>
          <p:cNvGrpSpPr/>
          <p:nvPr/>
        </p:nvGrpSpPr>
        <p:grpSpPr>
          <a:xfrm>
            <a:off x="535827" y="2097625"/>
            <a:ext cx="3263451" cy="831393"/>
            <a:chOff x="2198329" y="1912900"/>
            <a:chExt cx="3263451" cy="831393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BAAD1DC2-92D8-4DEC-A5A0-78A49BB7139D}"/>
                </a:ext>
              </a:extLst>
            </p:cNvPr>
            <p:cNvSpPr txBox="1"/>
            <p:nvPr/>
          </p:nvSpPr>
          <p:spPr>
            <a:xfrm>
              <a:off x="2198330" y="2195232"/>
              <a:ext cx="3263450" cy="54906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请在此添加文字内容，简单概括，不必繁琐。请在此添加文字内容，简单概括，不必繁琐。</a:t>
              </a:r>
            </a:p>
          </p:txBody>
        </p:sp>
        <p:sp>
          <p:nvSpPr>
            <p:cNvPr id="7" name="TextBox 76">
              <a:extLst>
                <a:ext uri="{FF2B5EF4-FFF2-40B4-BE49-F238E27FC236}">
                  <a16:creationId xmlns:a16="http://schemas.microsoft.com/office/drawing/2014/main" id="{389F3C26-D5BB-411F-B44A-8C283E946A9D}"/>
                </a:ext>
              </a:extLst>
            </p:cNvPr>
            <p:cNvSpPr txBox="1"/>
            <p:nvPr/>
          </p:nvSpPr>
          <p:spPr>
            <a:xfrm>
              <a:off x="2198329" y="1912900"/>
              <a:ext cx="1107996" cy="369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25C45424-2120-49BB-9CD7-38C5BCA43637}"/>
              </a:ext>
            </a:extLst>
          </p:cNvPr>
          <p:cNvGrpSpPr/>
          <p:nvPr/>
        </p:nvGrpSpPr>
        <p:grpSpPr>
          <a:xfrm>
            <a:off x="8356434" y="4842862"/>
            <a:ext cx="3263451" cy="831393"/>
            <a:chOff x="2198329" y="1912900"/>
            <a:chExt cx="3263451" cy="831393"/>
          </a:xfrm>
        </p:grpSpPr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2C2E30C-DC29-48E9-B90E-CA3C2D87D8D4}"/>
                </a:ext>
              </a:extLst>
            </p:cNvPr>
            <p:cNvSpPr txBox="1"/>
            <p:nvPr/>
          </p:nvSpPr>
          <p:spPr>
            <a:xfrm>
              <a:off x="2198330" y="2195232"/>
              <a:ext cx="3263450" cy="54906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请在此添加文字内容，简单概括，不必繁琐。请在此添加文字内容，简单概括，不必繁琐。</a:t>
              </a:r>
            </a:p>
          </p:txBody>
        </p:sp>
        <p:sp>
          <p:nvSpPr>
            <p:cNvPr id="10" name="TextBox 76">
              <a:extLst>
                <a:ext uri="{FF2B5EF4-FFF2-40B4-BE49-F238E27FC236}">
                  <a16:creationId xmlns:a16="http://schemas.microsoft.com/office/drawing/2014/main" id="{39404262-4734-4910-8E8F-5E0844B0122B}"/>
                </a:ext>
              </a:extLst>
            </p:cNvPr>
            <p:cNvSpPr txBox="1"/>
            <p:nvPr/>
          </p:nvSpPr>
          <p:spPr>
            <a:xfrm>
              <a:off x="2198329" y="1912900"/>
              <a:ext cx="1107996" cy="369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60F9F8DD-A940-471D-9FE1-F5192F812D10}"/>
              </a:ext>
            </a:extLst>
          </p:cNvPr>
          <p:cNvGrpSpPr/>
          <p:nvPr/>
        </p:nvGrpSpPr>
        <p:grpSpPr>
          <a:xfrm>
            <a:off x="542856" y="4889227"/>
            <a:ext cx="3263451" cy="831393"/>
            <a:chOff x="2198329" y="1912900"/>
            <a:chExt cx="3263451" cy="831393"/>
          </a:xfrm>
        </p:grpSpPr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CB84A19D-D9E8-4554-8A7C-25099ADC5AAC}"/>
                </a:ext>
              </a:extLst>
            </p:cNvPr>
            <p:cNvSpPr txBox="1"/>
            <p:nvPr/>
          </p:nvSpPr>
          <p:spPr>
            <a:xfrm>
              <a:off x="2198330" y="2195232"/>
              <a:ext cx="3263450" cy="54906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请在此添加文字内容，简单概括，不必繁琐。请在此添加文字内容，简单概括，不必繁琐。</a:t>
              </a:r>
            </a:p>
          </p:txBody>
        </p:sp>
        <p:sp>
          <p:nvSpPr>
            <p:cNvPr id="13" name="TextBox 76">
              <a:extLst>
                <a:ext uri="{FF2B5EF4-FFF2-40B4-BE49-F238E27FC236}">
                  <a16:creationId xmlns:a16="http://schemas.microsoft.com/office/drawing/2014/main" id="{61CADC83-3D4A-4650-A3BE-D08B5D156482}"/>
                </a:ext>
              </a:extLst>
            </p:cNvPr>
            <p:cNvSpPr txBox="1"/>
            <p:nvPr/>
          </p:nvSpPr>
          <p:spPr>
            <a:xfrm>
              <a:off x="2198329" y="1912900"/>
              <a:ext cx="1107996" cy="369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C548653A-FEDA-4D41-9B46-C8010741C9E9}"/>
              </a:ext>
            </a:extLst>
          </p:cNvPr>
          <p:cNvGrpSpPr/>
          <p:nvPr/>
        </p:nvGrpSpPr>
        <p:grpSpPr>
          <a:xfrm>
            <a:off x="3790698" y="2299421"/>
            <a:ext cx="4565736" cy="3146668"/>
            <a:chOff x="3807657" y="1816286"/>
            <a:chExt cx="4565736" cy="3146668"/>
          </a:xfrm>
        </p:grpSpPr>
        <p:grpSp>
          <p:nvGrpSpPr>
            <p:cNvPr id="15" name="Group 89">
              <a:extLst>
                <a:ext uri="{FF2B5EF4-FFF2-40B4-BE49-F238E27FC236}">
                  <a16:creationId xmlns:a16="http://schemas.microsoft.com/office/drawing/2014/main" id="{7A895E0F-0939-4334-BA40-44071C4E37B5}"/>
                </a:ext>
              </a:extLst>
            </p:cNvPr>
            <p:cNvGrpSpPr/>
            <p:nvPr/>
          </p:nvGrpSpPr>
          <p:grpSpPr>
            <a:xfrm>
              <a:off x="7304455" y="2118461"/>
              <a:ext cx="1068938" cy="304800"/>
              <a:chOff x="5257800" y="1733550"/>
              <a:chExt cx="801704" cy="228600"/>
            </a:xfrm>
          </p:grpSpPr>
          <p:cxnSp>
            <p:nvCxnSpPr>
              <p:cNvPr id="36" name="íṩľíḍè-Straight Connector 90">
                <a:extLst>
                  <a:ext uri="{FF2B5EF4-FFF2-40B4-BE49-F238E27FC236}">
                    <a16:creationId xmlns:a16="http://schemas.microsoft.com/office/drawing/2014/main" id="{95F0449E-8FF1-4FB9-B880-BBD19D3EACD1}"/>
                  </a:ext>
                </a:extLst>
              </p:cNvPr>
              <p:cNvCxnSpPr/>
              <p:nvPr/>
            </p:nvCxnSpPr>
            <p:spPr>
              <a:xfrm flipV="1">
                <a:off x="5257800" y="1733550"/>
                <a:ext cx="304800" cy="228600"/>
              </a:xfrm>
              <a:prstGeom prst="line">
                <a:avLst/>
              </a:prstGeom>
              <a:ln>
                <a:solidFill>
                  <a:schemeClr val="accent4"/>
                </a:solidFill>
                <a:prstDash val="sys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íṩľíḍè-Straight Connector 91">
                <a:extLst>
                  <a:ext uri="{FF2B5EF4-FFF2-40B4-BE49-F238E27FC236}">
                    <a16:creationId xmlns:a16="http://schemas.microsoft.com/office/drawing/2014/main" id="{92B20653-1AB1-49DD-B973-DA3BF471BA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73233" y="1733550"/>
                <a:ext cx="486271" cy="0"/>
              </a:xfrm>
              <a:prstGeom prst="line">
                <a:avLst/>
              </a:prstGeom>
              <a:ln>
                <a:solidFill>
                  <a:schemeClr val="accent4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92">
              <a:extLst>
                <a:ext uri="{FF2B5EF4-FFF2-40B4-BE49-F238E27FC236}">
                  <a16:creationId xmlns:a16="http://schemas.microsoft.com/office/drawing/2014/main" id="{99EE2498-FA58-4638-A0AA-4CB35813AF7C}"/>
                </a:ext>
              </a:extLst>
            </p:cNvPr>
            <p:cNvGrpSpPr/>
            <p:nvPr/>
          </p:nvGrpSpPr>
          <p:grpSpPr>
            <a:xfrm>
              <a:off x="7071480" y="4383925"/>
              <a:ext cx="1111437" cy="304801"/>
              <a:chOff x="5181600" y="3638550"/>
              <a:chExt cx="833578" cy="228601"/>
            </a:xfrm>
          </p:grpSpPr>
          <p:cxnSp>
            <p:nvCxnSpPr>
              <p:cNvPr id="34" name="íṩľíḍè-Straight Connector 93">
                <a:extLst>
                  <a:ext uri="{FF2B5EF4-FFF2-40B4-BE49-F238E27FC236}">
                    <a16:creationId xmlns:a16="http://schemas.microsoft.com/office/drawing/2014/main" id="{C0184417-7848-4129-A63F-BC90151FFC20}"/>
                  </a:ext>
                </a:extLst>
              </p:cNvPr>
              <p:cNvCxnSpPr/>
              <p:nvPr/>
            </p:nvCxnSpPr>
            <p:spPr>
              <a:xfrm rot="16200000" flipH="1">
                <a:off x="5181600" y="3638550"/>
                <a:ext cx="228600" cy="228600"/>
              </a:xfrm>
              <a:prstGeom prst="line">
                <a:avLst/>
              </a:prstGeom>
              <a:ln>
                <a:solidFill>
                  <a:schemeClr val="accent4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íṩľíḍè-Straight Connector 94">
                <a:extLst>
                  <a:ext uri="{FF2B5EF4-FFF2-40B4-BE49-F238E27FC236}">
                    <a16:creationId xmlns:a16="http://schemas.microsoft.com/office/drawing/2014/main" id="{331FE9AA-BCB3-47EF-A96D-F7E735204F9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10200" y="3867150"/>
                <a:ext cx="604978" cy="1"/>
              </a:xfrm>
              <a:prstGeom prst="line">
                <a:avLst/>
              </a:prstGeom>
              <a:ln>
                <a:solidFill>
                  <a:schemeClr val="accent4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09">
              <a:extLst>
                <a:ext uri="{FF2B5EF4-FFF2-40B4-BE49-F238E27FC236}">
                  <a16:creationId xmlns:a16="http://schemas.microsoft.com/office/drawing/2014/main" id="{DC693857-0EB6-42DE-BA2E-DC5A4CB9FA5C}"/>
                </a:ext>
              </a:extLst>
            </p:cNvPr>
            <p:cNvGrpSpPr/>
            <p:nvPr/>
          </p:nvGrpSpPr>
          <p:grpSpPr>
            <a:xfrm>
              <a:off x="3807657" y="2113306"/>
              <a:ext cx="1071014" cy="309955"/>
              <a:chOff x="3693172" y="2192425"/>
              <a:chExt cx="1071014" cy="309955"/>
            </a:xfrm>
          </p:grpSpPr>
          <p:cxnSp>
            <p:nvCxnSpPr>
              <p:cNvPr id="32" name="íṩľíḍè-Straight Connector 97">
                <a:extLst>
                  <a:ext uri="{FF2B5EF4-FFF2-40B4-BE49-F238E27FC236}">
                    <a16:creationId xmlns:a16="http://schemas.microsoft.com/office/drawing/2014/main" id="{F4581D98-ED55-42B3-A816-401D75CC4912}"/>
                  </a:ext>
                </a:extLst>
              </p:cNvPr>
              <p:cNvCxnSpPr/>
              <p:nvPr/>
            </p:nvCxnSpPr>
            <p:spPr>
              <a:xfrm rot="5400000" flipH="1">
                <a:off x="4459386" y="2197580"/>
                <a:ext cx="304800" cy="304800"/>
              </a:xfrm>
              <a:prstGeom prst="line">
                <a:avLst/>
              </a:prstGeom>
              <a:ln>
                <a:solidFill>
                  <a:schemeClr val="accent3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íṩľíḍè-Straight Connector 98">
                <a:extLst>
                  <a:ext uri="{FF2B5EF4-FFF2-40B4-BE49-F238E27FC236}">
                    <a16:creationId xmlns:a16="http://schemas.microsoft.com/office/drawing/2014/main" id="{88C86501-3AAE-424B-8E32-6EB779273C4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93172" y="2192425"/>
                <a:ext cx="771697" cy="5155"/>
              </a:xfrm>
              <a:prstGeom prst="line">
                <a:avLst/>
              </a:prstGeom>
              <a:ln>
                <a:solidFill>
                  <a:schemeClr val="accent3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10">
              <a:extLst>
                <a:ext uri="{FF2B5EF4-FFF2-40B4-BE49-F238E27FC236}">
                  <a16:creationId xmlns:a16="http://schemas.microsoft.com/office/drawing/2014/main" id="{E9DD1073-C827-4DCF-B8EF-2A690AB480F3}"/>
                </a:ext>
              </a:extLst>
            </p:cNvPr>
            <p:cNvGrpSpPr/>
            <p:nvPr/>
          </p:nvGrpSpPr>
          <p:grpSpPr>
            <a:xfrm>
              <a:off x="3919571" y="4392708"/>
              <a:ext cx="1203809" cy="304801"/>
              <a:chOff x="3769061" y="4890939"/>
              <a:chExt cx="1203809" cy="304801"/>
            </a:xfrm>
          </p:grpSpPr>
          <p:cxnSp>
            <p:nvCxnSpPr>
              <p:cNvPr id="30" name="íṩľíḍè-Straight Connector 101">
                <a:extLst>
                  <a:ext uri="{FF2B5EF4-FFF2-40B4-BE49-F238E27FC236}">
                    <a16:creationId xmlns:a16="http://schemas.microsoft.com/office/drawing/2014/main" id="{300B02B7-7972-407F-A182-CCBB79B41CB8}"/>
                  </a:ext>
                </a:extLst>
              </p:cNvPr>
              <p:cNvCxnSpPr/>
              <p:nvPr/>
            </p:nvCxnSpPr>
            <p:spPr>
              <a:xfrm rot="10800000" flipV="1">
                <a:off x="4566470" y="4890939"/>
                <a:ext cx="406400" cy="304800"/>
              </a:xfrm>
              <a:prstGeom prst="line">
                <a:avLst/>
              </a:prstGeom>
              <a:ln>
                <a:solidFill>
                  <a:schemeClr val="accent3"/>
                </a:solidFill>
                <a:prstDash val="sys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íṩľíḍè-Straight Connector 102">
                <a:extLst>
                  <a:ext uri="{FF2B5EF4-FFF2-40B4-BE49-F238E27FC236}">
                    <a16:creationId xmlns:a16="http://schemas.microsoft.com/office/drawing/2014/main" id="{C3AA59D2-C0F1-4768-A0DA-09FDC1D81EB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69061" y="5195740"/>
                <a:ext cx="783232" cy="0"/>
              </a:xfrm>
              <a:prstGeom prst="line">
                <a:avLst/>
              </a:prstGeom>
              <a:ln>
                <a:solidFill>
                  <a:schemeClr val="accent3"/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23AF1922-BB41-4A64-9A7D-280FCAF462A7}"/>
                </a:ext>
              </a:extLst>
            </p:cNvPr>
            <p:cNvGrpSpPr/>
            <p:nvPr/>
          </p:nvGrpSpPr>
          <p:grpSpPr>
            <a:xfrm>
              <a:off x="4453761" y="1816286"/>
              <a:ext cx="3151357" cy="3146668"/>
              <a:chOff x="4444462" y="1866048"/>
              <a:chExt cx="3151357" cy="3146668"/>
            </a:xfrm>
          </p:grpSpPr>
          <p:sp>
            <p:nvSpPr>
              <p:cNvPr id="26" name="任意多边形: 形状 25">
                <a:extLst>
                  <a:ext uri="{FF2B5EF4-FFF2-40B4-BE49-F238E27FC236}">
                    <a16:creationId xmlns:a16="http://schemas.microsoft.com/office/drawing/2014/main" id="{17C1D9B2-744F-4003-8AA3-31B8DFBEF87A}"/>
                  </a:ext>
                </a:extLst>
              </p:cNvPr>
              <p:cNvSpPr/>
              <p:nvPr/>
            </p:nvSpPr>
            <p:spPr>
              <a:xfrm>
                <a:off x="6010593" y="3427491"/>
                <a:ext cx="1583489" cy="1585225"/>
              </a:xfrm>
              <a:custGeom>
                <a:avLst/>
                <a:gdLst>
                  <a:gd name="connsiteX0" fmla="*/ 309871 w 1583489"/>
                  <a:gd name="connsiteY0" fmla="*/ 0 h 1585225"/>
                  <a:gd name="connsiteX1" fmla="*/ 1583489 w 1583489"/>
                  <a:gd name="connsiteY1" fmla="*/ 0 h 1585225"/>
                  <a:gd name="connsiteX2" fmla="*/ 7029 w 1583489"/>
                  <a:gd name="connsiteY2" fmla="*/ 1585225 h 1585225"/>
                  <a:gd name="connsiteX3" fmla="*/ 0 w 1583489"/>
                  <a:gd name="connsiteY3" fmla="*/ 317453 h 1585225"/>
                  <a:gd name="connsiteX4" fmla="*/ 61045 w 1583489"/>
                  <a:gd name="connsiteY4" fmla="*/ 311181 h 1585225"/>
                  <a:gd name="connsiteX5" fmla="*/ 309871 w 1583489"/>
                  <a:gd name="connsiteY5" fmla="*/ 0 h 1585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3489" h="1585225">
                    <a:moveTo>
                      <a:pt x="309871" y="0"/>
                    </a:moveTo>
                    <a:lnTo>
                      <a:pt x="1583489" y="0"/>
                    </a:lnTo>
                    <a:cubicBezTo>
                      <a:pt x="1583489" y="872078"/>
                      <a:pt x="879094" y="1580390"/>
                      <a:pt x="7029" y="1585225"/>
                    </a:cubicBezTo>
                    <a:lnTo>
                      <a:pt x="0" y="317453"/>
                    </a:lnTo>
                    <a:lnTo>
                      <a:pt x="61045" y="311181"/>
                    </a:lnTo>
                    <a:cubicBezTo>
                      <a:pt x="203050" y="281563"/>
                      <a:pt x="309871" y="153496"/>
                      <a:pt x="3098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任意多边形: 形状 26">
                <a:extLst>
                  <a:ext uri="{FF2B5EF4-FFF2-40B4-BE49-F238E27FC236}">
                    <a16:creationId xmlns:a16="http://schemas.microsoft.com/office/drawing/2014/main" id="{66435D0E-E7A3-4F68-B824-0541E2817894}"/>
                  </a:ext>
                </a:extLst>
              </p:cNvPr>
              <p:cNvSpPr/>
              <p:nvPr/>
            </p:nvSpPr>
            <p:spPr>
              <a:xfrm rot="5400000">
                <a:off x="4445330" y="3426623"/>
                <a:ext cx="1583489" cy="1585225"/>
              </a:xfrm>
              <a:custGeom>
                <a:avLst/>
                <a:gdLst>
                  <a:gd name="connsiteX0" fmla="*/ 309871 w 1583489"/>
                  <a:gd name="connsiteY0" fmla="*/ 0 h 1585225"/>
                  <a:gd name="connsiteX1" fmla="*/ 1583489 w 1583489"/>
                  <a:gd name="connsiteY1" fmla="*/ 0 h 1585225"/>
                  <a:gd name="connsiteX2" fmla="*/ 7029 w 1583489"/>
                  <a:gd name="connsiteY2" fmla="*/ 1585225 h 1585225"/>
                  <a:gd name="connsiteX3" fmla="*/ 0 w 1583489"/>
                  <a:gd name="connsiteY3" fmla="*/ 317453 h 1585225"/>
                  <a:gd name="connsiteX4" fmla="*/ 61045 w 1583489"/>
                  <a:gd name="connsiteY4" fmla="*/ 311181 h 1585225"/>
                  <a:gd name="connsiteX5" fmla="*/ 309871 w 1583489"/>
                  <a:gd name="connsiteY5" fmla="*/ 0 h 1585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3489" h="1585225">
                    <a:moveTo>
                      <a:pt x="309871" y="0"/>
                    </a:moveTo>
                    <a:lnTo>
                      <a:pt x="1583489" y="0"/>
                    </a:lnTo>
                    <a:cubicBezTo>
                      <a:pt x="1583489" y="872078"/>
                      <a:pt x="879094" y="1580390"/>
                      <a:pt x="7029" y="1585225"/>
                    </a:cubicBezTo>
                    <a:lnTo>
                      <a:pt x="0" y="317453"/>
                    </a:lnTo>
                    <a:lnTo>
                      <a:pt x="61045" y="311181"/>
                    </a:lnTo>
                    <a:cubicBezTo>
                      <a:pt x="203050" y="281563"/>
                      <a:pt x="309871" y="153496"/>
                      <a:pt x="30987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任意多边形: 形状 27">
                <a:extLst>
                  <a:ext uri="{FF2B5EF4-FFF2-40B4-BE49-F238E27FC236}">
                    <a16:creationId xmlns:a16="http://schemas.microsoft.com/office/drawing/2014/main" id="{BE90D25C-2A3D-42AB-A387-BB366D293505}"/>
                  </a:ext>
                </a:extLst>
              </p:cNvPr>
              <p:cNvSpPr/>
              <p:nvPr/>
            </p:nvSpPr>
            <p:spPr>
              <a:xfrm rot="16200000">
                <a:off x="6011462" y="1865180"/>
                <a:ext cx="1583489" cy="1585225"/>
              </a:xfrm>
              <a:custGeom>
                <a:avLst/>
                <a:gdLst>
                  <a:gd name="connsiteX0" fmla="*/ 309871 w 1583489"/>
                  <a:gd name="connsiteY0" fmla="*/ 0 h 1585225"/>
                  <a:gd name="connsiteX1" fmla="*/ 1583489 w 1583489"/>
                  <a:gd name="connsiteY1" fmla="*/ 0 h 1585225"/>
                  <a:gd name="connsiteX2" fmla="*/ 7029 w 1583489"/>
                  <a:gd name="connsiteY2" fmla="*/ 1585225 h 1585225"/>
                  <a:gd name="connsiteX3" fmla="*/ 0 w 1583489"/>
                  <a:gd name="connsiteY3" fmla="*/ 317453 h 1585225"/>
                  <a:gd name="connsiteX4" fmla="*/ 61045 w 1583489"/>
                  <a:gd name="connsiteY4" fmla="*/ 311181 h 1585225"/>
                  <a:gd name="connsiteX5" fmla="*/ 309871 w 1583489"/>
                  <a:gd name="connsiteY5" fmla="*/ 0 h 1585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3489" h="1585225">
                    <a:moveTo>
                      <a:pt x="309871" y="0"/>
                    </a:moveTo>
                    <a:lnTo>
                      <a:pt x="1583489" y="0"/>
                    </a:lnTo>
                    <a:cubicBezTo>
                      <a:pt x="1583489" y="872078"/>
                      <a:pt x="879094" y="1580390"/>
                      <a:pt x="7029" y="1585225"/>
                    </a:cubicBezTo>
                    <a:lnTo>
                      <a:pt x="0" y="317453"/>
                    </a:lnTo>
                    <a:lnTo>
                      <a:pt x="61045" y="311181"/>
                    </a:lnTo>
                    <a:cubicBezTo>
                      <a:pt x="203050" y="281563"/>
                      <a:pt x="309871" y="153496"/>
                      <a:pt x="309871" y="0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任意多边形: 形状 28">
                <a:extLst>
                  <a:ext uri="{FF2B5EF4-FFF2-40B4-BE49-F238E27FC236}">
                    <a16:creationId xmlns:a16="http://schemas.microsoft.com/office/drawing/2014/main" id="{F05CC2ED-A96F-4920-87BB-E5B32B7E3C79}"/>
                  </a:ext>
                </a:extLst>
              </p:cNvPr>
              <p:cNvSpPr/>
              <p:nvPr/>
            </p:nvSpPr>
            <p:spPr>
              <a:xfrm rot="10800000">
                <a:off x="4450033" y="1866048"/>
                <a:ext cx="1583489" cy="1585225"/>
              </a:xfrm>
              <a:custGeom>
                <a:avLst/>
                <a:gdLst>
                  <a:gd name="connsiteX0" fmla="*/ 309871 w 1583489"/>
                  <a:gd name="connsiteY0" fmla="*/ 0 h 1585225"/>
                  <a:gd name="connsiteX1" fmla="*/ 1583489 w 1583489"/>
                  <a:gd name="connsiteY1" fmla="*/ 0 h 1585225"/>
                  <a:gd name="connsiteX2" fmla="*/ 7029 w 1583489"/>
                  <a:gd name="connsiteY2" fmla="*/ 1585225 h 1585225"/>
                  <a:gd name="connsiteX3" fmla="*/ 0 w 1583489"/>
                  <a:gd name="connsiteY3" fmla="*/ 317453 h 1585225"/>
                  <a:gd name="connsiteX4" fmla="*/ 61045 w 1583489"/>
                  <a:gd name="connsiteY4" fmla="*/ 311181 h 1585225"/>
                  <a:gd name="connsiteX5" fmla="*/ 309871 w 1583489"/>
                  <a:gd name="connsiteY5" fmla="*/ 0 h 1585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3489" h="1585225">
                    <a:moveTo>
                      <a:pt x="309871" y="0"/>
                    </a:moveTo>
                    <a:lnTo>
                      <a:pt x="1583489" y="0"/>
                    </a:lnTo>
                    <a:cubicBezTo>
                      <a:pt x="1583489" y="872078"/>
                      <a:pt x="879094" y="1580390"/>
                      <a:pt x="7029" y="1585225"/>
                    </a:cubicBezTo>
                    <a:lnTo>
                      <a:pt x="0" y="317453"/>
                    </a:lnTo>
                    <a:lnTo>
                      <a:pt x="61045" y="311181"/>
                    </a:lnTo>
                    <a:cubicBezTo>
                      <a:pt x="203050" y="281563"/>
                      <a:pt x="309871" y="153496"/>
                      <a:pt x="309871" y="0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C48A729E-F82B-4F21-98AA-6E28CA8D2B11}"/>
                </a:ext>
              </a:extLst>
            </p:cNvPr>
            <p:cNvGrpSpPr/>
            <p:nvPr/>
          </p:nvGrpSpPr>
          <p:grpSpPr>
            <a:xfrm>
              <a:off x="4953415" y="2435873"/>
              <a:ext cx="782257" cy="619212"/>
              <a:chOff x="3128323" y="5483469"/>
              <a:chExt cx="695729" cy="450178"/>
            </a:xfrm>
            <a:solidFill>
              <a:schemeClr val="bg1"/>
            </a:solidFill>
          </p:grpSpPr>
          <p:sp>
            <p:nvSpPr>
              <p:cNvPr id="24" name="Freeform 117">
                <a:extLst>
                  <a:ext uri="{FF2B5EF4-FFF2-40B4-BE49-F238E27FC236}">
                    <a16:creationId xmlns:a16="http://schemas.microsoft.com/office/drawing/2014/main" id="{3A371067-6D1E-407A-9101-26DCB5B2DD4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28323" y="5612707"/>
                <a:ext cx="695729" cy="320940"/>
              </a:xfrm>
              <a:custGeom>
                <a:avLst/>
                <a:gdLst>
                  <a:gd name="T0" fmla="*/ 11 w 273"/>
                  <a:gd name="T1" fmla="*/ 124 h 126"/>
                  <a:gd name="T2" fmla="*/ 2 w 273"/>
                  <a:gd name="T3" fmla="*/ 85 h 126"/>
                  <a:gd name="T4" fmla="*/ 122 w 273"/>
                  <a:gd name="T5" fmla="*/ 57 h 126"/>
                  <a:gd name="T6" fmla="*/ 110 w 273"/>
                  <a:gd name="T7" fmla="*/ 123 h 126"/>
                  <a:gd name="T8" fmla="*/ 67 w 273"/>
                  <a:gd name="T9" fmla="*/ 87 h 126"/>
                  <a:gd name="T10" fmla="*/ 72 w 273"/>
                  <a:gd name="T11" fmla="*/ 33 h 126"/>
                  <a:gd name="T12" fmla="*/ 124 w 273"/>
                  <a:gd name="T13" fmla="*/ 27 h 126"/>
                  <a:gd name="T14" fmla="*/ 75 w 273"/>
                  <a:gd name="T15" fmla="*/ 26 h 126"/>
                  <a:gd name="T16" fmla="*/ 89 w 273"/>
                  <a:gd name="T17" fmla="*/ 22 h 126"/>
                  <a:gd name="T18" fmla="*/ 75 w 273"/>
                  <a:gd name="T19" fmla="*/ 11 h 126"/>
                  <a:gd name="T20" fmla="*/ 75 w 273"/>
                  <a:gd name="T21" fmla="*/ 50 h 126"/>
                  <a:gd name="T22" fmla="*/ 107 w 273"/>
                  <a:gd name="T23" fmla="*/ 51 h 126"/>
                  <a:gd name="T24" fmla="*/ 110 w 273"/>
                  <a:gd name="T25" fmla="*/ 40 h 126"/>
                  <a:gd name="T26" fmla="*/ 16 w 273"/>
                  <a:gd name="T27" fmla="*/ 79 h 126"/>
                  <a:gd name="T28" fmla="*/ 50 w 273"/>
                  <a:gd name="T29" fmla="*/ 78 h 126"/>
                  <a:gd name="T30" fmla="*/ 34 w 273"/>
                  <a:gd name="T31" fmla="*/ 80 h 126"/>
                  <a:gd name="T32" fmla="*/ 14 w 273"/>
                  <a:gd name="T33" fmla="*/ 117 h 126"/>
                  <a:gd name="T34" fmla="*/ 49 w 273"/>
                  <a:gd name="T35" fmla="*/ 115 h 126"/>
                  <a:gd name="T36" fmla="*/ 22 w 273"/>
                  <a:gd name="T37" fmla="*/ 110 h 126"/>
                  <a:gd name="T38" fmla="*/ 49 w 273"/>
                  <a:gd name="T39" fmla="*/ 100 h 126"/>
                  <a:gd name="T40" fmla="*/ 111 w 273"/>
                  <a:gd name="T41" fmla="*/ 115 h 126"/>
                  <a:gd name="T42" fmla="*/ 77 w 273"/>
                  <a:gd name="T43" fmla="*/ 116 h 126"/>
                  <a:gd name="T44" fmla="*/ 111 w 273"/>
                  <a:gd name="T45" fmla="*/ 87 h 126"/>
                  <a:gd name="T46" fmla="*/ 77 w 273"/>
                  <a:gd name="T47" fmla="*/ 80 h 126"/>
                  <a:gd name="T48" fmla="*/ 76 w 273"/>
                  <a:gd name="T49" fmla="*/ 98 h 126"/>
                  <a:gd name="T50" fmla="*/ 225 w 273"/>
                  <a:gd name="T51" fmla="*/ 19 h 126"/>
                  <a:gd name="T52" fmla="*/ 235 w 273"/>
                  <a:gd name="T53" fmla="*/ 38 h 126"/>
                  <a:gd name="T54" fmla="*/ 221 w 273"/>
                  <a:gd name="T55" fmla="*/ 35 h 126"/>
                  <a:gd name="T56" fmla="*/ 254 w 273"/>
                  <a:gd name="T57" fmla="*/ 37 h 126"/>
                  <a:gd name="T58" fmla="*/ 228 w 273"/>
                  <a:gd name="T59" fmla="*/ 63 h 126"/>
                  <a:gd name="T60" fmla="*/ 263 w 273"/>
                  <a:gd name="T61" fmla="*/ 55 h 126"/>
                  <a:gd name="T62" fmla="*/ 233 w 273"/>
                  <a:gd name="T63" fmla="*/ 91 h 126"/>
                  <a:gd name="T64" fmla="*/ 218 w 273"/>
                  <a:gd name="T65" fmla="*/ 89 h 126"/>
                  <a:gd name="T66" fmla="*/ 252 w 273"/>
                  <a:gd name="T67" fmla="*/ 90 h 126"/>
                  <a:gd name="T68" fmla="*/ 250 w 273"/>
                  <a:gd name="T69" fmla="*/ 110 h 126"/>
                  <a:gd name="T70" fmla="*/ 262 w 273"/>
                  <a:gd name="T71" fmla="*/ 108 h 126"/>
                  <a:gd name="T72" fmla="*/ 255 w 273"/>
                  <a:gd name="T73" fmla="*/ 97 h 126"/>
                  <a:gd name="T74" fmla="*/ 253 w 273"/>
                  <a:gd name="T75" fmla="*/ 74 h 126"/>
                  <a:gd name="T76" fmla="*/ 228 w 273"/>
                  <a:gd name="T77" fmla="*/ 48 h 126"/>
                  <a:gd name="T78" fmla="*/ 172 w 273"/>
                  <a:gd name="T79" fmla="*/ 38 h 126"/>
                  <a:gd name="T80" fmla="*/ 178 w 273"/>
                  <a:gd name="T81" fmla="*/ 37 h 126"/>
                  <a:gd name="T82" fmla="*/ 144 w 273"/>
                  <a:gd name="T83" fmla="*/ 35 h 126"/>
                  <a:gd name="T84" fmla="*/ 156 w 273"/>
                  <a:gd name="T85" fmla="*/ 65 h 126"/>
                  <a:gd name="T86" fmla="*/ 183 w 273"/>
                  <a:gd name="T87" fmla="*/ 55 h 126"/>
                  <a:gd name="T88" fmla="*/ 147 w 273"/>
                  <a:gd name="T89" fmla="*/ 56 h 126"/>
                  <a:gd name="T90" fmla="*/ 183 w 273"/>
                  <a:gd name="T91" fmla="*/ 83 h 126"/>
                  <a:gd name="T92" fmla="*/ 149 w 273"/>
                  <a:gd name="T93" fmla="*/ 88 h 126"/>
                  <a:gd name="T94" fmla="*/ 156 w 273"/>
                  <a:gd name="T95" fmla="*/ 110 h 126"/>
                  <a:gd name="T96" fmla="*/ 183 w 273"/>
                  <a:gd name="T97" fmla="*/ 114 h 126"/>
                  <a:gd name="T98" fmla="*/ 150 w 273"/>
                  <a:gd name="T99" fmla="*/ 109 h 126"/>
                  <a:gd name="T100" fmla="*/ 180 w 273"/>
                  <a:gd name="T101" fmla="*/ 71 h 126"/>
                  <a:gd name="T102" fmla="*/ 146 w 273"/>
                  <a:gd name="T103" fmla="*/ 46 h 126"/>
                  <a:gd name="T104" fmla="*/ 193 w 273"/>
                  <a:gd name="T105" fmla="*/ 36 h 126"/>
                  <a:gd name="T106" fmla="*/ 191 w 273"/>
                  <a:gd name="T107" fmla="*/ 114 h 126"/>
                  <a:gd name="T108" fmla="*/ 142 w 273"/>
                  <a:gd name="T109" fmla="*/ 91 h 126"/>
                  <a:gd name="T110" fmla="*/ 134 w 273"/>
                  <a:gd name="T111" fmla="*/ 62 h 126"/>
                  <a:gd name="T112" fmla="*/ 242 w 273"/>
                  <a:gd name="T113" fmla="*/ 9 h 126"/>
                  <a:gd name="T114" fmla="*/ 208 w 273"/>
                  <a:gd name="T115" fmla="*/ 88 h 126"/>
                  <a:gd name="T116" fmla="*/ 272 w 273"/>
                  <a:gd name="T117" fmla="*/ 115 h 126"/>
                  <a:gd name="T118" fmla="*/ 265 w 273"/>
                  <a:gd name="T119" fmla="*/ 70 h 126"/>
                  <a:gd name="T120" fmla="*/ 270 w 273"/>
                  <a:gd name="T121" fmla="*/ 35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73" h="126">
                    <a:moveTo>
                      <a:pt x="99" y="117"/>
                    </a:moveTo>
                    <a:cubicBezTo>
                      <a:pt x="99" y="110"/>
                      <a:pt x="99" y="110"/>
                      <a:pt x="99" y="110"/>
                    </a:cubicBezTo>
                    <a:cubicBezTo>
                      <a:pt x="98" y="110"/>
                      <a:pt x="97" y="110"/>
                      <a:pt x="96" y="110"/>
                    </a:cubicBezTo>
                    <a:cubicBezTo>
                      <a:pt x="96" y="117"/>
                      <a:pt x="96" y="117"/>
                      <a:pt x="96" y="117"/>
                    </a:cubicBezTo>
                    <a:cubicBezTo>
                      <a:pt x="97" y="117"/>
                      <a:pt x="98" y="117"/>
                      <a:pt x="99" y="117"/>
                    </a:cubicBezTo>
                    <a:close/>
                    <a:moveTo>
                      <a:pt x="52" y="93"/>
                    </a:moveTo>
                    <a:cubicBezTo>
                      <a:pt x="55" y="94"/>
                      <a:pt x="57" y="97"/>
                      <a:pt x="57" y="100"/>
                    </a:cubicBezTo>
                    <a:cubicBezTo>
                      <a:pt x="57" y="115"/>
                      <a:pt x="57" y="115"/>
                      <a:pt x="57" y="115"/>
                    </a:cubicBezTo>
                    <a:cubicBezTo>
                      <a:pt x="57" y="115"/>
                      <a:pt x="57" y="115"/>
                      <a:pt x="57" y="115"/>
                    </a:cubicBezTo>
                    <a:cubicBezTo>
                      <a:pt x="57" y="115"/>
                      <a:pt x="57" y="115"/>
                      <a:pt x="57" y="115"/>
                    </a:cubicBezTo>
                    <a:cubicBezTo>
                      <a:pt x="57" y="119"/>
                      <a:pt x="53" y="122"/>
                      <a:pt x="47" y="124"/>
                    </a:cubicBezTo>
                    <a:cubicBezTo>
                      <a:pt x="43" y="125"/>
                      <a:pt x="36" y="126"/>
                      <a:pt x="29" y="126"/>
                    </a:cubicBezTo>
                    <a:cubicBezTo>
                      <a:pt x="22" y="126"/>
                      <a:pt x="15" y="125"/>
                      <a:pt x="11" y="124"/>
                    </a:cubicBezTo>
                    <a:cubicBezTo>
                      <a:pt x="5" y="122"/>
                      <a:pt x="1" y="119"/>
                      <a:pt x="1" y="116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96"/>
                      <a:pt x="3" y="94"/>
                      <a:pt x="8" y="92"/>
                    </a:cubicBezTo>
                    <a:cubicBezTo>
                      <a:pt x="4" y="90"/>
                      <a:pt x="2" y="88"/>
                      <a:pt x="2" y="86"/>
                    </a:cubicBezTo>
                    <a:cubicBezTo>
                      <a:pt x="2" y="86"/>
                      <a:pt x="2" y="86"/>
                      <a:pt x="2" y="86"/>
                    </a:cubicBezTo>
                    <a:cubicBezTo>
                      <a:pt x="2" y="85"/>
                      <a:pt x="2" y="85"/>
                      <a:pt x="2" y="85"/>
                    </a:cubicBezTo>
                    <a:cubicBezTo>
                      <a:pt x="2" y="85"/>
                      <a:pt x="2" y="85"/>
                      <a:pt x="2" y="85"/>
                    </a:cubicBezTo>
                    <a:cubicBezTo>
                      <a:pt x="2" y="85"/>
                      <a:pt x="2" y="85"/>
                      <a:pt x="2" y="85"/>
                    </a:cubicBez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cubicBezTo>
                      <a:pt x="2" y="66"/>
                      <a:pt x="6" y="63"/>
                      <a:pt x="12" y="61"/>
                    </a:cubicBezTo>
                    <a:cubicBezTo>
                      <a:pt x="17" y="59"/>
                      <a:pt x="23" y="59"/>
                      <a:pt x="30" y="58"/>
                    </a:cubicBezTo>
                    <a:cubicBezTo>
                      <a:pt x="38" y="58"/>
                      <a:pt x="44" y="59"/>
                      <a:pt x="49" y="61"/>
                    </a:cubicBezTo>
                    <a:cubicBezTo>
                      <a:pt x="55" y="62"/>
                      <a:pt x="59" y="65"/>
                      <a:pt x="59" y="69"/>
                    </a:cubicBezTo>
                    <a:cubicBezTo>
                      <a:pt x="59" y="85"/>
                      <a:pt x="59" y="85"/>
                      <a:pt x="59" y="85"/>
                    </a:cubicBezTo>
                    <a:cubicBezTo>
                      <a:pt x="59" y="85"/>
                      <a:pt x="59" y="85"/>
                      <a:pt x="59" y="85"/>
                    </a:cubicBezTo>
                    <a:cubicBezTo>
                      <a:pt x="59" y="85"/>
                      <a:pt x="59" y="85"/>
                      <a:pt x="59" y="85"/>
                    </a:cubicBezTo>
                    <a:cubicBezTo>
                      <a:pt x="59" y="88"/>
                      <a:pt x="56" y="91"/>
                      <a:pt x="52" y="93"/>
                    </a:cubicBezTo>
                    <a:close/>
                    <a:moveTo>
                      <a:pt x="116" y="34"/>
                    </a:moveTo>
                    <a:cubicBezTo>
                      <a:pt x="120" y="36"/>
                      <a:pt x="122" y="38"/>
                      <a:pt x="122" y="41"/>
                    </a:cubicBezTo>
                    <a:cubicBezTo>
                      <a:pt x="122" y="57"/>
                      <a:pt x="122" y="57"/>
                      <a:pt x="122" y="57"/>
                    </a:cubicBezTo>
                    <a:cubicBezTo>
                      <a:pt x="122" y="57"/>
                      <a:pt x="122" y="57"/>
                      <a:pt x="122" y="57"/>
                    </a:cubicBezTo>
                    <a:cubicBezTo>
                      <a:pt x="122" y="57"/>
                      <a:pt x="122" y="57"/>
                      <a:pt x="122" y="57"/>
                    </a:cubicBezTo>
                    <a:cubicBezTo>
                      <a:pt x="122" y="59"/>
                      <a:pt x="120" y="62"/>
                      <a:pt x="117" y="63"/>
                    </a:cubicBezTo>
                    <a:cubicBezTo>
                      <a:pt x="121" y="65"/>
                      <a:pt x="124" y="68"/>
                      <a:pt x="124" y="71"/>
                    </a:cubicBezTo>
                    <a:cubicBezTo>
                      <a:pt x="124" y="86"/>
                      <a:pt x="124" y="86"/>
                      <a:pt x="124" y="86"/>
                    </a:cubicBezTo>
                    <a:cubicBezTo>
                      <a:pt x="124" y="86"/>
                      <a:pt x="124" y="86"/>
                      <a:pt x="124" y="86"/>
                    </a:cubicBezTo>
                    <a:cubicBezTo>
                      <a:pt x="124" y="86"/>
                      <a:pt x="124" y="86"/>
                      <a:pt x="124" y="86"/>
                    </a:cubicBezTo>
                    <a:cubicBezTo>
                      <a:pt x="123" y="89"/>
                      <a:pt x="121" y="92"/>
                      <a:pt x="117" y="94"/>
                    </a:cubicBezTo>
                    <a:cubicBezTo>
                      <a:pt x="119" y="95"/>
                      <a:pt x="120" y="97"/>
                      <a:pt x="120" y="99"/>
                    </a:cubicBezTo>
                    <a:cubicBezTo>
                      <a:pt x="120" y="115"/>
                      <a:pt x="120" y="115"/>
                      <a:pt x="120" y="115"/>
                    </a:cubicBezTo>
                    <a:cubicBezTo>
                      <a:pt x="120" y="115"/>
                      <a:pt x="120" y="115"/>
                      <a:pt x="120" y="115"/>
                    </a:cubicBezTo>
                    <a:cubicBezTo>
                      <a:pt x="120" y="115"/>
                      <a:pt x="120" y="115"/>
                      <a:pt x="120" y="115"/>
                    </a:cubicBezTo>
                    <a:cubicBezTo>
                      <a:pt x="120" y="119"/>
                      <a:pt x="116" y="122"/>
                      <a:pt x="110" y="123"/>
                    </a:cubicBezTo>
                    <a:cubicBezTo>
                      <a:pt x="106" y="125"/>
                      <a:pt x="99" y="126"/>
                      <a:pt x="92" y="126"/>
                    </a:cubicBezTo>
                    <a:cubicBezTo>
                      <a:pt x="85" y="126"/>
                      <a:pt x="78" y="125"/>
                      <a:pt x="74" y="123"/>
                    </a:cubicBezTo>
                    <a:cubicBezTo>
                      <a:pt x="68" y="122"/>
                      <a:pt x="64" y="119"/>
                      <a:pt x="64" y="115"/>
                    </a:cubicBezTo>
                    <a:cubicBezTo>
                      <a:pt x="63" y="115"/>
                      <a:pt x="63" y="115"/>
                      <a:pt x="63" y="115"/>
                    </a:cubicBezTo>
                    <a:cubicBezTo>
                      <a:pt x="63" y="115"/>
                      <a:pt x="63" y="115"/>
                      <a:pt x="63" y="115"/>
                    </a:cubicBezTo>
                    <a:cubicBezTo>
                      <a:pt x="63" y="115"/>
                      <a:pt x="63" y="115"/>
                      <a:pt x="63" y="115"/>
                    </a:cubicBezTo>
                    <a:cubicBezTo>
                      <a:pt x="63" y="115"/>
                      <a:pt x="63" y="114"/>
                      <a:pt x="63" y="114"/>
                    </a:cubicBezTo>
                    <a:cubicBezTo>
                      <a:pt x="63" y="100"/>
                      <a:pt x="63" y="100"/>
                      <a:pt x="63" y="100"/>
                    </a:cubicBezTo>
                    <a:cubicBezTo>
                      <a:pt x="63" y="100"/>
                      <a:pt x="63" y="99"/>
                      <a:pt x="63" y="99"/>
                    </a:cubicBezTo>
                    <a:cubicBezTo>
                      <a:pt x="63" y="96"/>
                      <a:pt x="66" y="94"/>
                      <a:pt x="70" y="92"/>
                    </a:cubicBezTo>
                    <a:cubicBezTo>
                      <a:pt x="68" y="90"/>
                      <a:pt x="67" y="89"/>
                      <a:pt x="67" y="87"/>
                    </a:cubicBezTo>
                    <a:cubicBezTo>
                      <a:pt x="67" y="87"/>
                      <a:pt x="67" y="87"/>
                      <a:pt x="67" y="87"/>
                    </a:cubicBezTo>
                    <a:cubicBezTo>
                      <a:pt x="67" y="87"/>
                      <a:pt x="67" y="87"/>
                      <a:pt x="67" y="87"/>
                    </a:cubicBezTo>
                    <a:cubicBezTo>
                      <a:pt x="67" y="87"/>
                      <a:pt x="67" y="86"/>
                      <a:pt x="67" y="86"/>
                    </a:cubicBezTo>
                    <a:cubicBezTo>
                      <a:pt x="67" y="86"/>
                      <a:pt x="67" y="86"/>
                      <a:pt x="67" y="86"/>
                    </a:cubicBezTo>
                    <a:cubicBezTo>
                      <a:pt x="67" y="71"/>
                      <a:pt x="67" y="71"/>
                      <a:pt x="67" y="71"/>
                    </a:cubicBezTo>
                    <a:cubicBezTo>
                      <a:pt x="67" y="71"/>
                      <a:pt x="67" y="71"/>
                      <a:pt x="67" y="71"/>
                    </a:cubicBezTo>
                    <a:cubicBezTo>
                      <a:pt x="67" y="68"/>
                      <a:pt x="69" y="66"/>
                      <a:pt x="72" y="64"/>
                    </a:cubicBezTo>
                    <a:cubicBezTo>
                      <a:pt x="68" y="62"/>
                      <a:pt x="66" y="60"/>
                      <a:pt x="65" y="57"/>
                    </a:cubicBezTo>
                    <a:cubicBezTo>
                      <a:pt x="65" y="57"/>
                      <a:pt x="65" y="57"/>
                      <a:pt x="65" y="57"/>
                    </a:cubicBezTo>
                    <a:cubicBezTo>
                      <a:pt x="65" y="57"/>
                      <a:pt x="65" y="57"/>
                      <a:pt x="65" y="57"/>
                    </a:cubicBezTo>
                    <a:cubicBezTo>
                      <a:pt x="65" y="57"/>
                      <a:pt x="65" y="57"/>
                      <a:pt x="65" y="57"/>
                    </a:cubicBezTo>
                    <a:cubicBezTo>
                      <a:pt x="65" y="56"/>
                      <a:pt x="65" y="56"/>
                      <a:pt x="65" y="56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38"/>
                      <a:pt x="68" y="35"/>
                      <a:pt x="72" y="33"/>
                    </a:cubicBezTo>
                    <a:cubicBezTo>
                      <a:pt x="69" y="32"/>
                      <a:pt x="67" y="30"/>
                      <a:pt x="67" y="27"/>
                    </a:cubicBezTo>
                    <a:cubicBezTo>
                      <a:pt x="67" y="27"/>
                      <a:pt x="67" y="27"/>
                      <a:pt x="67" y="27"/>
                    </a:cubicBezTo>
                    <a:cubicBezTo>
                      <a:pt x="67" y="27"/>
                      <a:pt x="67" y="27"/>
                      <a:pt x="67" y="27"/>
                    </a:cubicBezTo>
                    <a:cubicBezTo>
                      <a:pt x="67" y="27"/>
                      <a:pt x="67" y="26"/>
                      <a:pt x="67" y="26"/>
                    </a:cubicBezTo>
                    <a:cubicBezTo>
                      <a:pt x="67" y="26"/>
                      <a:pt x="67" y="26"/>
                      <a:pt x="67" y="26"/>
                    </a:cubicBezTo>
                    <a:cubicBezTo>
                      <a:pt x="67" y="11"/>
                      <a:pt x="67" y="11"/>
                      <a:pt x="67" y="11"/>
                    </a:cubicBezTo>
                    <a:cubicBezTo>
                      <a:pt x="67" y="11"/>
                      <a:pt x="67" y="11"/>
                      <a:pt x="67" y="11"/>
                    </a:cubicBezTo>
                    <a:cubicBezTo>
                      <a:pt x="67" y="7"/>
                      <a:pt x="71" y="4"/>
                      <a:pt x="77" y="2"/>
                    </a:cubicBezTo>
                    <a:cubicBezTo>
                      <a:pt x="82" y="1"/>
                      <a:pt x="88" y="0"/>
                      <a:pt x="95" y="0"/>
                    </a:cubicBezTo>
                    <a:cubicBezTo>
                      <a:pt x="102" y="0"/>
                      <a:pt x="109" y="1"/>
                      <a:pt x="114" y="2"/>
                    </a:cubicBezTo>
                    <a:cubicBezTo>
                      <a:pt x="120" y="4"/>
                      <a:pt x="124" y="7"/>
                      <a:pt x="124" y="11"/>
                    </a:cubicBezTo>
                    <a:cubicBezTo>
                      <a:pt x="124" y="26"/>
                      <a:pt x="124" y="26"/>
                      <a:pt x="124" y="26"/>
                    </a:cubicBezTo>
                    <a:cubicBezTo>
                      <a:pt x="124" y="27"/>
                      <a:pt x="124" y="27"/>
                      <a:pt x="124" y="27"/>
                    </a:cubicBezTo>
                    <a:cubicBezTo>
                      <a:pt x="124" y="27"/>
                      <a:pt x="124" y="27"/>
                      <a:pt x="124" y="27"/>
                    </a:cubicBezTo>
                    <a:cubicBezTo>
                      <a:pt x="124" y="30"/>
                      <a:pt x="121" y="32"/>
                      <a:pt x="116" y="34"/>
                    </a:cubicBezTo>
                    <a:close/>
                    <a:moveTo>
                      <a:pt x="80" y="21"/>
                    </a:moveTo>
                    <a:cubicBezTo>
                      <a:pt x="80" y="28"/>
                      <a:pt x="80" y="28"/>
                      <a:pt x="80" y="28"/>
                    </a:cubicBezTo>
                    <a:cubicBezTo>
                      <a:pt x="81" y="28"/>
                      <a:pt x="82" y="28"/>
                      <a:pt x="83" y="28"/>
                    </a:cubicBezTo>
                    <a:cubicBezTo>
                      <a:pt x="83" y="21"/>
                      <a:pt x="83" y="21"/>
                      <a:pt x="83" y="21"/>
                    </a:cubicBezTo>
                    <a:cubicBezTo>
                      <a:pt x="82" y="21"/>
                      <a:pt x="81" y="21"/>
                      <a:pt x="80" y="21"/>
                    </a:cubicBezTo>
                    <a:close/>
                    <a:moveTo>
                      <a:pt x="77" y="27"/>
                    </a:moveTo>
                    <a:cubicBezTo>
                      <a:pt x="77" y="20"/>
                      <a:pt x="77" y="20"/>
                      <a:pt x="77" y="20"/>
                    </a:cubicBezTo>
                    <a:cubicBezTo>
                      <a:pt x="77" y="20"/>
                      <a:pt x="77" y="20"/>
                      <a:pt x="77" y="20"/>
                    </a:cubicBezTo>
                    <a:cubicBezTo>
                      <a:pt x="76" y="20"/>
                      <a:pt x="75" y="19"/>
                      <a:pt x="75" y="19"/>
                    </a:cubicBezTo>
                    <a:cubicBezTo>
                      <a:pt x="75" y="26"/>
                      <a:pt x="75" y="26"/>
                      <a:pt x="75" y="26"/>
                    </a:cubicBezTo>
                    <a:cubicBezTo>
                      <a:pt x="75" y="26"/>
                      <a:pt x="75" y="26"/>
                      <a:pt x="75" y="26"/>
                    </a:cubicBezTo>
                    <a:cubicBezTo>
                      <a:pt x="75" y="26"/>
                      <a:pt x="76" y="27"/>
                      <a:pt x="77" y="27"/>
                    </a:cubicBezTo>
                    <a:close/>
                    <a:moveTo>
                      <a:pt x="114" y="19"/>
                    </a:moveTo>
                    <a:cubicBezTo>
                      <a:pt x="114" y="27"/>
                      <a:pt x="114" y="27"/>
                      <a:pt x="114" y="27"/>
                    </a:cubicBezTo>
                    <a:cubicBezTo>
                      <a:pt x="115" y="26"/>
                      <a:pt x="116" y="26"/>
                      <a:pt x="116" y="26"/>
                    </a:cubicBezTo>
                    <a:cubicBezTo>
                      <a:pt x="116" y="26"/>
                      <a:pt x="116" y="26"/>
                      <a:pt x="116" y="26"/>
                    </a:cubicBezTo>
                    <a:cubicBezTo>
                      <a:pt x="116" y="19"/>
                      <a:pt x="116" y="19"/>
                      <a:pt x="116" y="19"/>
                    </a:cubicBezTo>
                    <a:cubicBezTo>
                      <a:pt x="115" y="19"/>
                      <a:pt x="115" y="19"/>
                      <a:pt x="114" y="19"/>
                    </a:cubicBezTo>
                    <a:close/>
                    <a:moveTo>
                      <a:pt x="111" y="27"/>
                    </a:moveTo>
                    <a:cubicBezTo>
                      <a:pt x="111" y="20"/>
                      <a:pt x="111" y="20"/>
                      <a:pt x="111" y="20"/>
                    </a:cubicBezTo>
                    <a:cubicBezTo>
                      <a:pt x="110" y="20"/>
                      <a:pt x="110" y="21"/>
                      <a:pt x="109" y="21"/>
                    </a:cubicBezTo>
                    <a:cubicBezTo>
                      <a:pt x="109" y="28"/>
                      <a:pt x="109" y="28"/>
                      <a:pt x="109" y="28"/>
                    </a:cubicBezTo>
                    <a:cubicBezTo>
                      <a:pt x="110" y="28"/>
                      <a:pt x="110" y="28"/>
                      <a:pt x="111" y="27"/>
                    </a:cubicBezTo>
                    <a:close/>
                    <a:moveTo>
                      <a:pt x="89" y="22"/>
                    </a:moveTo>
                    <a:cubicBezTo>
                      <a:pt x="89" y="29"/>
                      <a:pt x="89" y="29"/>
                      <a:pt x="89" y="29"/>
                    </a:cubicBezTo>
                    <a:cubicBezTo>
                      <a:pt x="90" y="29"/>
                      <a:pt x="90" y="29"/>
                      <a:pt x="91" y="29"/>
                    </a:cubicBezTo>
                    <a:cubicBezTo>
                      <a:pt x="91" y="22"/>
                      <a:pt x="91" y="22"/>
                      <a:pt x="91" y="22"/>
                    </a:cubicBezTo>
                    <a:cubicBezTo>
                      <a:pt x="90" y="22"/>
                      <a:pt x="90" y="22"/>
                      <a:pt x="89" y="22"/>
                    </a:cubicBezTo>
                    <a:close/>
                    <a:moveTo>
                      <a:pt x="102" y="29"/>
                    </a:moveTo>
                    <a:cubicBezTo>
                      <a:pt x="102" y="22"/>
                      <a:pt x="102" y="22"/>
                      <a:pt x="102" y="22"/>
                    </a:cubicBezTo>
                    <a:cubicBezTo>
                      <a:pt x="101" y="22"/>
                      <a:pt x="100" y="22"/>
                      <a:pt x="99" y="22"/>
                    </a:cubicBezTo>
                    <a:cubicBezTo>
                      <a:pt x="99" y="29"/>
                      <a:pt x="99" y="29"/>
                      <a:pt x="99" y="29"/>
                    </a:cubicBezTo>
                    <a:cubicBezTo>
                      <a:pt x="100" y="29"/>
                      <a:pt x="101" y="29"/>
                      <a:pt x="102" y="29"/>
                    </a:cubicBezTo>
                    <a:close/>
                    <a:moveTo>
                      <a:pt x="111" y="10"/>
                    </a:moveTo>
                    <a:cubicBezTo>
                      <a:pt x="107" y="9"/>
                      <a:pt x="102" y="8"/>
                      <a:pt x="95" y="8"/>
                    </a:cubicBezTo>
                    <a:cubicBezTo>
                      <a:pt x="89" y="8"/>
                      <a:pt x="83" y="9"/>
                      <a:pt x="79" y="10"/>
                    </a:cubicBezTo>
                    <a:cubicBezTo>
                      <a:pt x="76" y="11"/>
                      <a:pt x="75" y="11"/>
                      <a:pt x="75" y="11"/>
                    </a:cubicBezTo>
                    <a:cubicBezTo>
                      <a:pt x="75" y="11"/>
                      <a:pt x="76" y="11"/>
                      <a:pt x="79" y="12"/>
                    </a:cubicBezTo>
                    <a:cubicBezTo>
                      <a:pt x="83" y="13"/>
                      <a:pt x="89" y="14"/>
                      <a:pt x="95" y="14"/>
                    </a:cubicBezTo>
                    <a:cubicBezTo>
                      <a:pt x="102" y="14"/>
                      <a:pt x="107" y="13"/>
                      <a:pt x="111" y="12"/>
                    </a:cubicBezTo>
                    <a:cubicBezTo>
                      <a:pt x="114" y="11"/>
                      <a:pt x="116" y="11"/>
                      <a:pt x="116" y="11"/>
                    </a:cubicBezTo>
                    <a:cubicBezTo>
                      <a:pt x="116" y="11"/>
                      <a:pt x="114" y="11"/>
                      <a:pt x="111" y="10"/>
                    </a:cubicBezTo>
                    <a:close/>
                    <a:moveTo>
                      <a:pt x="79" y="51"/>
                    </a:moveTo>
                    <a:cubicBezTo>
                      <a:pt x="79" y="58"/>
                      <a:pt x="79" y="58"/>
                      <a:pt x="79" y="58"/>
                    </a:cubicBezTo>
                    <a:cubicBezTo>
                      <a:pt x="80" y="58"/>
                      <a:pt x="80" y="58"/>
                      <a:pt x="81" y="59"/>
                    </a:cubicBezTo>
                    <a:cubicBezTo>
                      <a:pt x="81" y="51"/>
                      <a:pt x="81" y="51"/>
                      <a:pt x="81" y="51"/>
                    </a:cubicBezTo>
                    <a:cubicBezTo>
                      <a:pt x="80" y="51"/>
                      <a:pt x="80" y="51"/>
                      <a:pt x="79" y="51"/>
                    </a:cubicBezTo>
                    <a:close/>
                    <a:moveTo>
                      <a:pt x="75" y="57"/>
                    </a:moveTo>
                    <a:cubicBezTo>
                      <a:pt x="75" y="50"/>
                      <a:pt x="75" y="50"/>
                      <a:pt x="75" y="50"/>
                    </a:cubicBezTo>
                    <a:cubicBezTo>
                      <a:pt x="75" y="50"/>
                      <a:pt x="75" y="50"/>
                      <a:pt x="75" y="50"/>
                    </a:cubicBezTo>
                    <a:cubicBezTo>
                      <a:pt x="74" y="50"/>
                      <a:pt x="74" y="50"/>
                      <a:pt x="73" y="49"/>
                    </a:cubicBezTo>
                    <a:cubicBezTo>
                      <a:pt x="73" y="56"/>
                      <a:pt x="73" y="56"/>
                      <a:pt x="73" y="56"/>
                    </a:cubicBezTo>
                    <a:cubicBezTo>
                      <a:pt x="73" y="57"/>
                      <a:pt x="73" y="57"/>
                      <a:pt x="73" y="57"/>
                    </a:cubicBezTo>
                    <a:cubicBezTo>
                      <a:pt x="73" y="57"/>
                      <a:pt x="74" y="57"/>
                      <a:pt x="75" y="57"/>
                    </a:cubicBezTo>
                    <a:close/>
                    <a:moveTo>
                      <a:pt x="113" y="50"/>
                    </a:moveTo>
                    <a:cubicBezTo>
                      <a:pt x="113" y="57"/>
                      <a:pt x="113" y="57"/>
                      <a:pt x="113" y="57"/>
                    </a:cubicBezTo>
                    <a:cubicBezTo>
                      <a:pt x="114" y="57"/>
                      <a:pt x="114" y="57"/>
                      <a:pt x="114" y="57"/>
                    </a:cubicBezTo>
                    <a:cubicBezTo>
                      <a:pt x="114" y="56"/>
                      <a:pt x="114" y="56"/>
                      <a:pt x="114" y="56"/>
                    </a:cubicBezTo>
                    <a:cubicBezTo>
                      <a:pt x="114" y="49"/>
                      <a:pt x="114" y="49"/>
                      <a:pt x="114" y="49"/>
                    </a:cubicBezTo>
                    <a:cubicBezTo>
                      <a:pt x="114" y="49"/>
                      <a:pt x="113" y="50"/>
                      <a:pt x="113" y="50"/>
                    </a:cubicBezTo>
                    <a:close/>
                    <a:moveTo>
                      <a:pt x="110" y="58"/>
                    </a:moveTo>
                    <a:cubicBezTo>
                      <a:pt x="110" y="51"/>
                      <a:pt x="110" y="51"/>
                      <a:pt x="110" y="51"/>
                    </a:cubicBezTo>
                    <a:cubicBezTo>
                      <a:pt x="109" y="51"/>
                      <a:pt x="108" y="51"/>
                      <a:pt x="107" y="51"/>
                    </a:cubicBezTo>
                    <a:cubicBezTo>
                      <a:pt x="107" y="58"/>
                      <a:pt x="107" y="58"/>
                      <a:pt x="107" y="58"/>
                    </a:cubicBezTo>
                    <a:cubicBezTo>
                      <a:pt x="108" y="58"/>
                      <a:pt x="109" y="58"/>
                      <a:pt x="110" y="58"/>
                    </a:cubicBezTo>
                    <a:close/>
                    <a:moveTo>
                      <a:pt x="87" y="52"/>
                    </a:moveTo>
                    <a:cubicBezTo>
                      <a:pt x="87" y="59"/>
                      <a:pt x="87" y="59"/>
                      <a:pt x="87" y="59"/>
                    </a:cubicBezTo>
                    <a:cubicBezTo>
                      <a:pt x="88" y="59"/>
                      <a:pt x="89" y="59"/>
                      <a:pt x="90" y="59"/>
                    </a:cubicBezTo>
                    <a:cubicBezTo>
                      <a:pt x="90" y="52"/>
                      <a:pt x="90" y="52"/>
                      <a:pt x="90" y="52"/>
                    </a:cubicBezTo>
                    <a:cubicBezTo>
                      <a:pt x="89" y="52"/>
                      <a:pt x="88" y="52"/>
                      <a:pt x="87" y="52"/>
                    </a:cubicBezTo>
                    <a:close/>
                    <a:moveTo>
                      <a:pt x="101" y="59"/>
                    </a:moveTo>
                    <a:cubicBezTo>
                      <a:pt x="101" y="52"/>
                      <a:pt x="101" y="52"/>
                      <a:pt x="101" y="52"/>
                    </a:cubicBezTo>
                    <a:cubicBezTo>
                      <a:pt x="100" y="52"/>
                      <a:pt x="99" y="52"/>
                      <a:pt x="98" y="52"/>
                    </a:cubicBezTo>
                    <a:cubicBezTo>
                      <a:pt x="98" y="59"/>
                      <a:pt x="98" y="59"/>
                      <a:pt x="98" y="59"/>
                    </a:cubicBezTo>
                    <a:cubicBezTo>
                      <a:pt x="99" y="59"/>
                      <a:pt x="100" y="59"/>
                      <a:pt x="101" y="59"/>
                    </a:cubicBezTo>
                    <a:close/>
                    <a:moveTo>
                      <a:pt x="110" y="40"/>
                    </a:moveTo>
                    <a:cubicBezTo>
                      <a:pt x="106" y="39"/>
                      <a:pt x="100" y="38"/>
                      <a:pt x="94" y="38"/>
                    </a:cubicBezTo>
                    <a:cubicBezTo>
                      <a:pt x="87" y="38"/>
                      <a:pt x="82" y="39"/>
                      <a:pt x="77" y="40"/>
                    </a:cubicBezTo>
                    <a:cubicBezTo>
                      <a:pt x="75" y="41"/>
                      <a:pt x="73" y="41"/>
                      <a:pt x="73" y="41"/>
                    </a:cubicBezTo>
                    <a:cubicBezTo>
                      <a:pt x="73" y="41"/>
                      <a:pt x="75" y="42"/>
                      <a:pt x="77" y="42"/>
                    </a:cubicBezTo>
                    <a:cubicBezTo>
                      <a:pt x="82" y="43"/>
                      <a:pt x="87" y="44"/>
                      <a:pt x="94" y="44"/>
                    </a:cubicBezTo>
                    <a:cubicBezTo>
                      <a:pt x="100" y="44"/>
                      <a:pt x="106" y="43"/>
                      <a:pt x="110" y="42"/>
                    </a:cubicBezTo>
                    <a:cubicBezTo>
                      <a:pt x="112" y="41"/>
                      <a:pt x="114" y="41"/>
                      <a:pt x="114" y="41"/>
                    </a:cubicBezTo>
                    <a:cubicBezTo>
                      <a:pt x="114" y="41"/>
                      <a:pt x="112" y="41"/>
                      <a:pt x="110" y="40"/>
                    </a:cubicBezTo>
                    <a:close/>
                    <a:moveTo>
                      <a:pt x="16" y="79"/>
                    </a:moveTo>
                    <a:cubicBezTo>
                      <a:pt x="16" y="86"/>
                      <a:pt x="16" y="86"/>
                      <a:pt x="16" y="86"/>
                    </a:cubicBezTo>
                    <a:cubicBezTo>
                      <a:pt x="16" y="86"/>
                      <a:pt x="17" y="87"/>
                      <a:pt x="18" y="87"/>
                    </a:cubicBezTo>
                    <a:cubicBezTo>
                      <a:pt x="18" y="80"/>
                      <a:pt x="18" y="80"/>
                      <a:pt x="18" y="80"/>
                    </a:cubicBezTo>
                    <a:cubicBezTo>
                      <a:pt x="17" y="79"/>
                      <a:pt x="16" y="79"/>
                      <a:pt x="16" y="79"/>
                    </a:cubicBezTo>
                    <a:close/>
                    <a:moveTo>
                      <a:pt x="12" y="85"/>
                    </a:moveTo>
                    <a:cubicBezTo>
                      <a:pt x="12" y="78"/>
                      <a:pt x="12" y="78"/>
                      <a:pt x="12" y="78"/>
                    </a:cubicBezTo>
                    <a:cubicBezTo>
                      <a:pt x="12" y="78"/>
                      <a:pt x="12" y="78"/>
                      <a:pt x="12" y="78"/>
                    </a:cubicBezTo>
                    <a:cubicBezTo>
                      <a:pt x="11" y="78"/>
                      <a:pt x="11" y="78"/>
                      <a:pt x="10" y="78"/>
                    </a:cubicBezTo>
                    <a:cubicBezTo>
                      <a:pt x="10" y="85"/>
                      <a:pt x="10" y="85"/>
                      <a:pt x="10" y="85"/>
                    </a:cubicBezTo>
                    <a:cubicBezTo>
                      <a:pt x="10" y="85"/>
                      <a:pt x="10" y="85"/>
                      <a:pt x="10" y="85"/>
                    </a:cubicBezTo>
                    <a:cubicBezTo>
                      <a:pt x="10" y="85"/>
                      <a:pt x="11" y="85"/>
                      <a:pt x="12" y="85"/>
                    </a:cubicBezTo>
                    <a:close/>
                    <a:moveTo>
                      <a:pt x="50" y="78"/>
                    </a:moveTo>
                    <a:cubicBezTo>
                      <a:pt x="50" y="85"/>
                      <a:pt x="50" y="85"/>
                      <a:pt x="50" y="85"/>
                    </a:cubicBezTo>
                    <a:cubicBezTo>
                      <a:pt x="50" y="85"/>
                      <a:pt x="51" y="85"/>
                      <a:pt x="51" y="85"/>
                    </a:cubicBezTo>
                    <a:cubicBezTo>
                      <a:pt x="51" y="85"/>
                      <a:pt x="51" y="85"/>
                      <a:pt x="51" y="85"/>
                    </a:cubicBezTo>
                    <a:cubicBezTo>
                      <a:pt x="51" y="78"/>
                      <a:pt x="51" y="78"/>
                      <a:pt x="51" y="78"/>
                    </a:cubicBezTo>
                    <a:cubicBezTo>
                      <a:pt x="51" y="78"/>
                      <a:pt x="50" y="78"/>
                      <a:pt x="50" y="78"/>
                    </a:cubicBezTo>
                    <a:close/>
                    <a:moveTo>
                      <a:pt x="46" y="86"/>
                    </a:moveTo>
                    <a:cubicBezTo>
                      <a:pt x="46" y="79"/>
                      <a:pt x="46" y="79"/>
                      <a:pt x="46" y="79"/>
                    </a:cubicBezTo>
                    <a:cubicBezTo>
                      <a:pt x="46" y="79"/>
                      <a:pt x="45" y="79"/>
                      <a:pt x="44" y="79"/>
                    </a:cubicBezTo>
                    <a:cubicBezTo>
                      <a:pt x="44" y="87"/>
                      <a:pt x="44" y="87"/>
                      <a:pt x="44" y="87"/>
                    </a:cubicBezTo>
                    <a:cubicBezTo>
                      <a:pt x="45" y="86"/>
                      <a:pt x="46" y="86"/>
                      <a:pt x="46" y="86"/>
                    </a:cubicBezTo>
                    <a:close/>
                    <a:moveTo>
                      <a:pt x="24" y="80"/>
                    </a:moveTo>
                    <a:cubicBezTo>
                      <a:pt x="24" y="88"/>
                      <a:pt x="24" y="88"/>
                      <a:pt x="24" y="88"/>
                    </a:cubicBezTo>
                    <a:cubicBezTo>
                      <a:pt x="25" y="88"/>
                      <a:pt x="26" y="88"/>
                      <a:pt x="27" y="88"/>
                    </a:cubicBezTo>
                    <a:cubicBezTo>
                      <a:pt x="27" y="80"/>
                      <a:pt x="27" y="80"/>
                      <a:pt x="27" y="80"/>
                    </a:cubicBezTo>
                    <a:cubicBezTo>
                      <a:pt x="26" y="80"/>
                      <a:pt x="25" y="80"/>
                      <a:pt x="24" y="80"/>
                    </a:cubicBezTo>
                    <a:close/>
                    <a:moveTo>
                      <a:pt x="38" y="88"/>
                    </a:moveTo>
                    <a:cubicBezTo>
                      <a:pt x="38" y="80"/>
                      <a:pt x="38" y="80"/>
                      <a:pt x="38" y="80"/>
                    </a:cubicBezTo>
                    <a:cubicBezTo>
                      <a:pt x="37" y="80"/>
                      <a:pt x="35" y="80"/>
                      <a:pt x="34" y="80"/>
                    </a:cubicBezTo>
                    <a:cubicBezTo>
                      <a:pt x="34" y="88"/>
                      <a:pt x="34" y="88"/>
                      <a:pt x="34" y="88"/>
                    </a:cubicBezTo>
                    <a:cubicBezTo>
                      <a:pt x="36" y="88"/>
                      <a:pt x="37" y="88"/>
                      <a:pt x="38" y="88"/>
                    </a:cubicBezTo>
                    <a:close/>
                    <a:moveTo>
                      <a:pt x="47" y="68"/>
                    </a:moveTo>
                    <a:cubicBezTo>
                      <a:pt x="43" y="67"/>
                      <a:pt x="37" y="67"/>
                      <a:pt x="30" y="67"/>
                    </a:cubicBezTo>
                    <a:cubicBezTo>
                      <a:pt x="24" y="67"/>
                      <a:pt x="18" y="67"/>
                      <a:pt x="14" y="68"/>
                    </a:cubicBezTo>
                    <a:cubicBezTo>
                      <a:pt x="12" y="69"/>
                      <a:pt x="10" y="69"/>
                      <a:pt x="10" y="70"/>
                    </a:cubicBezTo>
                    <a:cubicBezTo>
                      <a:pt x="10" y="70"/>
                      <a:pt x="12" y="70"/>
                      <a:pt x="14" y="71"/>
                    </a:cubicBezTo>
                    <a:cubicBezTo>
                      <a:pt x="18" y="72"/>
                      <a:pt x="24" y="72"/>
                      <a:pt x="30" y="72"/>
                    </a:cubicBezTo>
                    <a:cubicBezTo>
                      <a:pt x="37" y="72"/>
                      <a:pt x="43" y="72"/>
                      <a:pt x="47" y="71"/>
                    </a:cubicBezTo>
                    <a:cubicBezTo>
                      <a:pt x="49" y="70"/>
                      <a:pt x="51" y="70"/>
                      <a:pt x="51" y="69"/>
                    </a:cubicBezTo>
                    <a:cubicBezTo>
                      <a:pt x="51" y="69"/>
                      <a:pt x="49" y="69"/>
                      <a:pt x="47" y="68"/>
                    </a:cubicBezTo>
                    <a:close/>
                    <a:moveTo>
                      <a:pt x="14" y="109"/>
                    </a:moveTo>
                    <a:cubicBezTo>
                      <a:pt x="14" y="117"/>
                      <a:pt x="14" y="117"/>
                      <a:pt x="14" y="117"/>
                    </a:cubicBezTo>
                    <a:cubicBezTo>
                      <a:pt x="15" y="117"/>
                      <a:pt x="16" y="117"/>
                      <a:pt x="16" y="117"/>
                    </a:cubicBezTo>
                    <a:cubicBezTo>
                      <a:pt x="16" y="110"/>
                      <a:pt x="16" y="110"/>
                      <a:pt x="16" y="110"/>
                    </a:cubicBezTo>
                    <a:cubicBezTo>
                      <a:pt x="16" y="110"/>
                      <a:pt x="15" y="110"/>
                      <a:pt x="14" y="109"/>
                    </a:cubicBezTo>
                    <a:close/>
                    <a:moveTo>
                      <a:pt x="11" y="116"/>
                    </a:moveTo>
                    <a:cubicBezTo>
                      <a:pt x="11" y="109"/>
                      <a:pt x="11" y="109"/>
                      <a:pt x="11" y="109"/>
                    </a:cubicBezTo>
                    <a:cubicBezTo>
                      <a:pt x="11" y="109"/>
                      <a:pt x="11" y="109"/>
                      <a:pt x="11" y="109"/>
                    </a:cubicBezTo>
                    <a:cubicBezTo>
                      <a:pt x="10" y="108"/>
                      <a:pt x="9" y="108"/>
                      <a:pt x="8" y="108"/>
                    </a:cubicBezTo>
                    <a:cubicBezTo>
                      <a:pt x="8" y="115"/>
                      <a:pt x="8" y="115"/>
                      <a:pt x="8" y="115"/>
                    </a:cubicBezTo>
                    <a:cubicBezTo>
                      <a:pt x="9" y="115"/>
                      <a:pt x="9" y="115"/>
                      <a:pt x="9" y="115"/>
                    </a:cubicBezTo>
                    <a:cubicBezTo>
                      <a:pt x="9" y="115"/>
                      <a:pt x="9" y="115"/>
                      <a:pt x="11" y="116"/>
                    </a:cubicBezTo>
                    <a:close/>
                    <a:moveTo>
                      <a:pt x="48" y="108"/>
                    </a:moveTo>
                    <a:cubicBezTo>
                      <a:pt x="48" y="115"/>
                      <a:pt x="48" y="115"/>
                      <a:pt x="48" y="115"/>
                    </a:cubicBezTo>
                    <a:cubicBezTo>
                      <a:pt x="49" y="115"/>
                      <a:pt x="49" y="115"/>
                      <a:pt x="49" y="115"/>
                    </a:cubicBezTo>
                    <a:cubicBezTo>
                      <a:pt x="49" y="115"/>
                      <a:pt x="49" y="115"/>
                      <a:pt x="49" y="115"/>
                    </a:cubicBezTo>
                    <a:cubicBezTo>
                      <a:pt x="49" y="108"/>
                      <a:pt x="49" y="108"/>
                      <a:pt x="49" y="108"/>
                    </a:cubicBezTo>
                    <a:cubicBezTo>
                      <a:pt x="49" y="108"/>
                      <a:pt x="49" y="108"/>
                      <a:pt x="48" y="108"/>
                    </a:cubicBezTo>
                    <a:close/>
                    <a:moveTo>
                      <a:pt x="45" y="116"/>
                    </a:moveTo>
                    <a:cubicBezTo>
                      <a:pt x="45" y="109"/>
                      <a:pt x="45" y="109"/>
                      <a:pt x="45" y="109"/>
                    </a:cubicBezTo>
                    <a:cubicBezTo>
                      <a:pt x="44" y="109"/>
                      <a:pt x="43" y="109"/>
                      <a:pt x="43" y="110"/>
                    </a:cubicBezTo>
                    <a:cubicBezTo>
                      <a:pt x="43" y="117"/>
                      <a:pt x="43" y="117"/>
                      <a:pt x="43" y="117"/>
                    </a:cubicBezTo>
                    <a:cubicBezTo>
                      <a:pt x="43" y="117"/>
                      <a:pt x="44" y="116"/>
                      <a:pt x="45" y="116"/>
                    </a:cubicBezTo>
                    <a:close/>
                    <a:moveTo>
                      <a:pt x="22" y="110"/>
                    </a:moveTo>
                    <a:cubicBezTo>
                      <a:pt x="22" y="118"/>
                      <a:pt x="22" y="118"/>
                      <a:pt x="22" y="118"/>
                    </a:cubicBezTo>
                    <a:cubicBezTo>
                      <a:pt x="23" y="118"/>
                      <a:pt x="24" y="118"/>
                      <a:pt x="25" y="118"/>
                    </a:cubicBezTo>
                    <a:cubicBezTo>
                      <a:pt x="25" y="111"/>
                      <a:pt x="25" y="111"/>
                      <a:pt x="25" y="111"/>
                    </a:cubicBezTo>
                    <a:cubicBezTo>
                      <a:pt x="24" y="111"/>
                      <a:pt x="23" y="111"/>
                      <a:pt x="22" y="110"/>
                    </a:cubicBezTo>
                    <a:close/>
                    <a:moveTo>
                      <a:pt x="36" y="118"/>
                    </a:moveTo>
                    <a:cubicBezTo>
                      <a:pt x="36" y="110"/>
                      <a:pt x="36" y="110"/>
                      <a:pt x="36" y="110"/>
                    </a:cubicBezTo>
                    <a:cubicBezTo>
                      <a:pt x="35" y="111"/>
                      <a:pt x="34" y="111"/>
                      <a:pt x="33" y="111"/>
                    </a:cubicBezTo>
                    <a:cubicBezTo>
                      <a:pt x="33" y="118"/>
                      <a:pt x="33" y="118"/>
                      <a:pt x="33" y="118"/>
                    </a:cubicBezTo>
                    <a:cubicBezTo>
                      <a:pt x="34" y="118"/>
                      <a:pt x="35" y="118"/>
                      <a:pt x="36" y="118"/>
                    </a:cubicBezTo>
                    <a:close/>
                    <a:moveTo>
                      <a:pt x="45" y="99"/>
                    </a:moveTo>
                    <a:cubicBezTo>
                      <a:pt x="41" y="97"/>
                      <a:pt x="35" y="97"/>
                      <a:pt x="29" y="97"/>
                    </a:cubicBezTo>
                    <a:cubicBezTo>
                      <a:pt x="22" y="97"/>
                      <a:pt x="17" y="98"/>
                      <a:pt x="13" y="99"/>
                    </a:cubicBezTo>
                    <a:cubicBezTo>
                      <a:pt x="10" y="99"/>
                      <a:pt x="8" y="100"/>
                      <a:pt x="8" y="100"/>
                    </a:cubicBezTo>
                    <a:cubicBezTo>
                      <a:pt x="8" y="100"/>
                      <a:pt x="10" y="100"/>
                      <a:pt x="13" y="101"/>
                    </a:cubicBezTo>
                    <a:cubicBezTo>
                      <a:pt x="17" y="102"/>
                      <a:pt x="23" y="103"/>
                      <a:pt x="29" y="103"/>
                    </a:cubicBezTo>
                    <a:cubicBezTo>
                      <a:pt x="35" y="103"/>
                      <a:pt x="41" y="102"/>
                      <a:pt x="45" y="101"/>
                    </a:cubicBezTo>
                    <a:cubicBezTo>
                      <a:pt x="48" y="100"/>
                      <a:pt x="49" y="100"/>
                      <a:pt x="49" y="100"/>
                    </a:cubicBezTo>
                    <a:cubicBezTo>
                      <a:pt x="49" y="100"/>
                      <a:pt x="48" y="99"/>
                      <a:pt x="45" y="99"/>
                    </a:cubicBezTo>
                    <a:close/>
                    <a:moveTo>
                      <a:pt x="85" y="110"/>
                    </a:moveTo>
                    <a:cubicBezTo>
                      <a:pt x="85" y="117"/>
                      <a:pt x="85" y="117"/>
                      <a:pt x="85" y="117"/>
                    </a:cubicBezTo>
                    <a:cubicBezTo>
                      <a:pt x="86" y="117"/>
                      <a:pt x="87" y="117"/>
                      <a:pt x="88" y="117"/>
                    </a:cubicBezTo>
                    <a:cubicBezTo>
                      <a:pt x="88" y="110"/>
                      <a:pt x="88" y="110"/>
                      <a:pt x="88" y="110"/>
                    </a:cubicBezTo>
                    <a:cubicBezTo>
                      <a:pt x="87" y="110"/>
                      <a:pt x="86" y="110"/>
                      <a:pt x="85" y="110"/>
                    </a:cubicBezTo>
                    <a:close/>
                    <a:moveTo>
                      <a:pt x="108" y="116"/>
                    </a:moveTo>
                    <a:cubicBezTo>
                      <a:pt x="108" y="109"/>
                      <a:pt x="108" y="109"/>
                      <a:pt x="108" y="109"/>
                    </a:cubicBezTo>
                    <a:cubicBezTo>
                      <a:pt x="107" y="109"/>
                      <a:pt x="106" y="109"/>
                      <a:pt x="106" y="109"/>
                    </a:cubicBezTo>
                    <a:cubicBezTo>
                      <a:pt x="106" y="116"/>
                      <a:pt x="106" y="116"/>
                      <a:pt x="106" y="116"/>
                    </a:cubicBezTo>
                    <a:cubicBezTo>
                      <a:pt x="106" y="116"/>
                      <a:pt x="107" y="116"/>
                      <a:pt x="108" y="116"/>
                    </a:cubicBezTo>
                    <a:close/>
                    <a:moveTo>
                      <a:pt x="111" y="108"/>
                    </a:moveTo>
                    <a:cubicBezTo>
                      <a:pt x="111" y="115"/>
                      <a:pt x="111" y="115"/>
                      <a:pt x="111" y="115"/>
                    </a:cubicBezTo>
                    <a:cubicBezTo>
                      <a:pt x="112" y="115"/>
                      <a:pt x="112" y="115"/>
                      <a:pt x="112" y="115"/>
                    </a:cubicBezTo>
                    <a:cubicBezTo>
                      <a:pt x="112" y="114"/>
                      <a:pt x="112" y="114"/>
                      <a:pt x="112" y="114"/>
                    </a:cubicBezTo>
                    <a:cubicBezTo>
                      <a:pt x="112" y="107"/>
                      <a:pt x="112" y="107"/>
                      <a:pt x="112" y="107"/>
                    </a:cubicBezTo>
                    <a:cubicBezTo>
                      <a:pt x="112" y="107"/>
                      <a:pt x="112" y="108"/>
                      <a:pt x="111" y="108"/>
                    </a:cubicBezTo>
                    <a:close/>
                    <a:moveTo>
                      <a:pt x="74" y="115"/>
                    </a:moveTo>
                    <a:cubicBezTo>
                      <a:pt x="74" y="108"/>
                      <a:pt x="74" y="108"/>
                      <a:pt x="74" y="108"/>
                    </a:cubicBezTo>
                    <a:cubicBezTo>
                      <a:pt x="74" y="108"/>
                      <a:pt x="74" y="108"/>
                      <a:pt x="74" y="108"/>
                    </a:cubicBezTo>
                    <a:cubicBezTo>
                      <a:pt x="73" y="108"/>
                      <a:pt x="72" y="108"/>
                      <a:pt x="71" y="107"/>
                    </a:cubicBezTo>
                    <a:cubicBezTo>
                      <a:pt x="71" y="114"/>
                      <a:pt x="71" y="114"/>
                      <a:pt x="71" y="114"/>
                    </a:cubicBezTo>
                    <a:cubicBezTo>
                      <a:pt x="72" y="115"/>
                      <a:pt x="72" y="115"/>
                      <a:pt x="72" y="115"/>
                    </a:cubicBezTo>
                    <a:cubicBezTo>
                      <a:pt x="72" y="115"/>
                      <a:pt x="72" y="115"/>
                      <a:pt x="74" y="115"/>
                    </a:cubicBezTo>
                    <a:close/>
                    <a:moveTo>
                      <a:pt x="77" y="109"/>
                    </a:moveTo>
                    <a:cubicBezTo>
                      <a:pt x="77" y="116"/>
                      <a:pt x="77" y="116"/>
                      <a:pt x="77" y="116"/>
                    </a:cubicBezTo>
                    <a:cubicBezTo>
                      <a:pt x="78" y="116"/>
                      <a:pt x="79" y="116"/>
                      <a:pt x="80" y="117"/>
                    </a:cubicBezTo>
                    <a:cubicBezTo>
                      <a:pt x="79" y="109"/>
                      <a:pt x="79" y="109"/>
                      <a:pt x="79" y="109"/>
                    </a:cubicBezTo>
                    <a:cubicBezTo>
                      <a:pt x="79" y="109"/>
                      <a:pt x="78" y="109"/>
                      <a:pt x="77" y="109"/>
                    </a:cubicBezTo>
                    <a:close/>
                    <a:moveTo>
                      <a:pt x="111" y="70"/>
                    </a:moveTo>
                    <a:cubicBezTo>
                      <a:pt x="107" y="69"/>
                      <a:pt x="102" y="68"/>
                      <a:pt x="95" y="68"/>
                    </a:cubicBezTo>
                    <a:cubicBezTo>
                      <a:pt x="89" y="68"/>
                      <a:pt x="83" y="69"/>
                      <a:pt x="79" y="70"/>
                    </a:cubicBezTo>
                    <a:cubicBezTo>
                      <a:pt x="76" y="71"/>
                      <a:pt x="75" y="71"/>
                      <a:pt x="75" y="71"/>
                    </a:cubicBezTo>
                    <a:cubicBezTo>
                      <a:pt x="75" y="71"/>
                      <a:pt x="76" y="71"/>
                      <a:pt x="79" y="72"/>
                    </a:cubicBezTo>
                    <a:cubicBezTo>
                      <a:pt x="83" y="73"/>
                      <a:pt x="89" y="74"/>
                      <a:pt x="95" y="74"/>
                    </a:cubicBezTo>
                    <a:cubicBezTo>
                      <a:pt x="102" y="74"/>
                      <a:pt x="107" y="73"/>
                      <a:pt x="111" y="72"/>
                    </a:cubicBezTo>
                    <a:cubicBezTo>
                      <a:pt x="114" y="71"/>
                      <a:pt x="116" y="71"/>
                      <a:pt x="116" y="71"/>
                    </a:cubicBezTo>
                    <a:cubicBezTo>
                      <a:pt x="116" y="71"/>
                      <a:pt x="114" y="71"/>
                      <a:pt x="111" y="70"/>
                    </a:cubicBezTo>
                    <a:close/>
                    <a:moveTo>
                      <a:pt x="111" y="87"/>
                    </a:moveTo>
                    <a:cubicBezTo>
                      <a:pt x="111" y="80"/>
                      <a:pt x="111" y="80"/>
                      <a:pt x="111" y="80"/>
                    </a:cubicBezTo>
                    <a:cubicBezTo>
                      <a:pt x="110" y="80"/>
                      <a:pt x="110" y="81"/>
                      <a:pt x="109" y="81"/>
                    </a:cubicBezTo>
                    <a:cubicBezTo>
                      <a:pt x="109" y="88"/>
                      <a:pt x="109" y="88"/>
                      <a:pt x="109" y="88"/>
                    </a:cubicBezTo>
                    <a:cubicBezTo>
                      <a:pt x="110" y="88"/>
                      <a:pt x="110" y="88"/>
                      <a:pt x="111" y="87"/>
                    </a:cubicBezTo>
                    <a:close/>
                    <a:moveTo>
                      <a:pt x="114" y="79"/>
                    </a:moveTo>
                    <a:cubicBezTo>
                      <a:pt x="114" y="87"/>
                      <a:pt x="114" y="87"/>
                      <a:pt x="114" y="87"/>
                    </a:cubicBezTo>
                    <a:cubicBezTo>
                      <a:pt x="115" y="86"/>
                      <a:pt x="116" y="86"/>
                      <a:pt x="116" y="86"/>
                    </a:cubicBezTo>
                    <a:cubicBezTo>
                      <a:pt x="116" y="86"/>
                      <a:pt x="116" y="86"/>
                      <a:pt x="116" y="86"/>
                    </a:cubicBezTo>
                    <a:cubicBezTo>
                      <a:pt x="116" y="79"/>
                      <a:pt x="116" y="79"/>
                      <a:pt x="116" y="79"/>
                    </a:cubicBezTo>
                    <a:cubicBezTo>
                      <a:pt x="115" y="79"/>
                      <a:pt x="115" y="79"/>
                      <a:pt x="114" y="79"/>
                    </a:cubicBezTo>
                    <a:close/>
                    <a:moveTo>
                      <a:pt x="77" y="87"/>
                    </a:moveTo>
                    <a:cubicBezTo>
                      <a:pt x="77" y="80"/>
                      <a:pt x="77" y="80"/>
                      <a:pt x="77" y="80"/>
                    </a:cubicBezTo>
                    <a:cubicBezTo>
                      <a:pt x="77" y="80"/>
                      <a:pt x="77" y="80"/>
                      <a:pt x="77" y="80"/>
                    </a:cubicBezTo>
                    <a:cubicBezTo>
                      <a:pt x="76" y="79"/>
                      <a:pt x="75" y="79"/>
                      <a:pt x="75" y="79"/>
                    </a:cubicBezTo>
                    <a:cubicBezTo>
                      <a:pt x="75" y="86"/>
                      <a:pt x="75" y="86"/>
                      <a:pt x="75" y="86"/>
                    </a:cubicBezTo>
                    <a:cubicBezTo>
                      <a:pt x="75" y="86"/>
                      <a:pt x="75" y="86"/>
                      <a:pt x="75" y="86"/>
                    </a:cubicBezTo>
                    <a:cubicBezTo>
                      <a:pt x="75" y="86"/>
                      <a:pt x="76" y="87"/>
                      <a:pt x="77" y="87"/>
                    </a:cubicBezTo>
                    <a:close/>
                    <a:moveTo>
                      <a:pt x="80" y="81"/>
                    </a:moveTo>
                    <a:cubicBezTo>
                      <a:pt x="80" y="88"/>
                      <a:pt x="80" y="88"/>
                      <a:pt x="80" y="88"/>
                    </a:cubicBezTo>
                    <a:cubicBezTo>
                      <a:pt x="81" y="88"/>
                      <a:pt x="82" y="88"/>
                      <a:pt x="83" y="88"/>
                    </a:cubicBezTo>
                    <a:cubicBezTo>
                      <a:pt x="83" y="81"/>
                      <a:pt x="83" y="81"/>
                      <a:pt x="83" y="81"/>
                    </a:cubicBezTo>
                    <a:cubicBezTo>
                      <a:pt x="82" y="81"/>
                      <a:pt x="81" y="81"/>
                      <a:pt x="80" y="81"/>
                    </a:cubicBezTo>
                    <a:close/>
                    <a:moveTo>
                      <a:pt x="102" y="97"/>
                    </a:moveTo>
                    <a:cubicBezTo>
                      <a:pt x="100" y="97"/>
                      <a:pt x="98" y="97"/>
                      <a:pt x="95" y="97"/>
                    </a:cubicBezTo>
                    <a:cubicBezTo>
                      <a:pt x="91" y="97"/>
                      <a:pt x="88" y="97"/>
                      <a:pt x="84" y="97"/>
                    </a:cubicBezTo>
                    <a:cubicBezTo>
                      <a:pt x="81" y="97"/>
                      <a:pt x="78" y="97"/>
                      <a:pt x="76" y="98"/>
                    </a:cubicBezTo>
                    <a:cubicBezTo>
                      <a:pt x="73" y="99"/>
                      <a:pt x="71" y="99"/>
                      <a:pt x="71" y="99"/>
                    </a:cubicBezTo>
                    <a:cubicBezTo>
                      <a:pt x="71" y="99"/>
                      <a:pt x="73" y="100"/>
                      <a:pt x="76" y="100"/>
                    </a:cubicBezTo>
                    <a:cubicBezTo>
                      <a:pt x="80" y="101"/>
                      <a:pt x="86" y="102"/>
                      <a:pt x="92" y="102"/>
                    </a:cubicBezTo>
                    <a:cubicBezTo>
                      <a:pt x="98" y="102"/>
                      <a:pt x="104" y="101"/>
                      <a:pt x="108" y="100"/>
                    </a:cubicBezTo>
                    <a:cubicBezTo>
                      <a:pt x="111" y="100"/>
                      <a:pt x="112" y="99"/>
                      <a:pt x="112" y="99"/>
                    </a:cubicBezTo>
                    <a:cubicBezTo>
                      <a:pt x="112" y="99"/>
                      <a:pt x="111" y="99"/>
                      <a:pt x="108" y="98"/>
                    </a:cubicBezTo>
                    <a:cubicBezTo>
                      <a:pt x="106" y="98"/>
                      <a:pt x="105" y="97"/>
                      <a:pt x="102" y="97"/>
                    </a:cubicBezTo>
                    <a:close/>
                    <a:moveTo>
                      <a:pt x="89" y="88"/>
                    </a:moveTo>
                    <a:cubicBezTo>
                      <a:pt x="90" y="88"/>
                      <a:pt x="90" y="88"/>
                      <a:pt x="91" y="88"/>
                    </a:cubicBezTo>
                    <a:cubicBezTo>
                      <a:pt x="91" y="82"/>
                      <a:pt x="91" y="82"/>
                      <a:pt x="91" y="82"/>
                    </a:cubicBezTo>
                    <a:cubicBezTo>
                      <a:pt x="90" y="82"/>
                      <a:pt x="90" y="82"/>
                      <a:pt x="89" y="82"/>
                    </a:cubicBezTo>
                    <a:cubicBezTo>
                      <a:pt x="89" y="88"/>
                      <a:pt x="89" y="88"/>
                      <a:pt x="89" y="88"/>
                    </a:cubicBezTo>
                    <a:close/>
                    <a:moveTo>
                      <a:pt x="225" y="19"/>
                    </a:moveTo>
                    <a:cubicBezTo>
                      <a:pt x="230" y="18"/>
                      <a:pt x="235" y="17"/>
                      <a:pt x="242" y="17"/>
                    </a:cubicBezTo>
                    <a:cubicBezTo>
                      <a:pt x="248" y="17"/>
                      <a:pt x="254" y="18"/>
                      <a:pt x="258" y="19"/>
                    </a:cubicBezTo>
                    <a:cubicBezTo>
                      <a:pt x="260" y="20"/>
                      <a:pt x="262" y="20"/>
                      <a:pt x="262" y="20"/>
                    </a:cubicBezTo>
                    <a:cubicBezTo>
                      <a:pt x="262" y="20"/>
                      <a:pt x="260" y="20"/>
                      <a:pt x="258" y="21"/>
                    </a:cubicBezTo>
                    <a:cubicBezTo>
                      <a:pt x="254" y="22"/>
                      <a:pt x="248" y="23"/>
                      <a:pt x="242" y="23"/>
                    </a:cubicBezTo>
                    <a:cubicBezTo>
                      <a:pt x="235" y="23"/>
                      <a:pt x="230" y="22"/>
                      <a:pt x="225" y="21"/>
                    </a:cubicBezTo>
                    <a:cubicBezTo>
                      <a:pt x="223" y="20"/>
                      <a:pt x="221" y="20"/>
                      <a:pt x="221" y="20"/>
                    </a:cubicBezTo>
                    <a:cubicBezTo>
                      <a:pt x="221" y="20"/>
                      <a:pt x="223" y="20"/>
                      <a:pt x="225" y="19"/>
                    </a:cubicBezTo>
                    <a:close/>
                    <a:moveTo>
                      <a:pt x="235" y="38"/>
                    </a:moveTo>
                    <a:cubicBezTo>
                      <a:pt x="235" y="31"/>
                      <a:pt x="235" y="31"/>
                      <a:pt x="235" y="31"/>
                    </a:cubicBezTo>
                    <a:cubicBezTo>
                      <a:pt x="236" y="31"/>
                      <a:pt x="237" y="31"/>
                      <a:pt x="238" y="31"/>
                    </a:cubicBezTo>
                    <a:cubicBezTo>
                      <a:pt x="238" y="38"/>
                      <a:pt x="238" y="38"/>
                      <a:pt x="238" y="38"/>
                    </a:cubicBezTo>
                    <a:cubicBezTo>
                      <a:pt x="237" y="38"/>
                      <a:pt x="236" y="38"/>
                      <a:pt x="235" y="38"/>
                    </a:cubicBezTo>
                    <a:close/>
                    <a:moveTo>
                      <a:pt x="248" y="31"/>
                    </a:moveTo>
                    <a:cubicBezTo>
                      <a:pt x="248" y="38"/>
                      <a:pt x="248" y="38"/>
                      <a:pt x="248" y="38"/>
                    </a:cubicBezTo>
                    <a:cubicBezTo>
                      <a:pt x="247" y="38"/>
                      <a:pt x="246" y="38"/>
                      <a:pt x="245" y="38"/>
                    </a:cubicBezTo>
                    <a:cubicBezTo>
                      <a:pt x="245" y="31"/>
                      <a:pt x="245" y="31"/>
                      <a:pt x="245" y="31"/>
                    </a:cubicBezTo>
                    <a:cubicBezTo>
                      <a:pt x="246" y="31"/>
                      <a:pt x="247" y="31"/>
                      <a:pt x="248" y="31"/>
                    </a:cubicBezTo>
                    <a:close/>
                    <a:moveTo>
                      <a:pt x="226" y="37"/>
                    </a:moveTo>
                    <a:cubicBezTo>
                      <a:pt x="226" y="29"/>
                      <a:pt x="226" y="29"/>
                      <a:pt x="226" y="29"/>
                    </a:cubicBezTo>
                    <a:cubicBezTo>
                      <a:pt x="226" y="30"/>
                      <a:pt x="227" y="30"/>
                      <a:pt x="228" y="30"/>
                    </a:cubicBezTo>
                    <a:cubicBezTo>
                      <a:pt x="228" y="37"/>
                      <a:pt x="228" y="37"/>
                      <a:pt x="228" y="37"/>
                    </a:cubicBezTo>
                    <a:cubicBezTo>
                      <a:pt x="227" y="37"/>
                      <a:pt x="226" y="37"/>
                      <a:pt x="226" y="37"/>
                    </a:cubicBezTo>
                    <a:close/>
                    <a:moveTo>
                      <a:pt x="222" y="29"/>
                    </a:moveTo>
                    <a:cubicBezTo>
                      <a:pt x="222" y="36"/>
                      <a:pt x="222" y="36"/>
                      <a:pt x="222" y="36"/>
                    </a:cubicBezTo>
                    <a:cubicBezTo>
                      <a:pt x="222" y="36"/>
                      <a:pt x="221" y="35"/>
                      <a:pt x="221" y="35"/>
                    </a:cubicBezTo>
                    <a:cubicBezTo>
                      <a:pt x="221" y="35"/>
                      <a:pt x="221" y="35"/>
                      <a:pt x="221" y="35"/>
                    </a:cubicBezTo>
                    <a:cubicBezTo>
                      <a:pt x="221" y="28"/>
                      <a:pt x="221" y="28"/>
                      <a:pt x="221" y="28"/>
                    </a:cubicBezTo>
                    <a:cubicBezTo>
                      <a:pt x="221" y="28"/>
                      <a:pt x="222" y="28"/>
                      <a:pt x="222" y="29"/>
                    </a:cubicBezTo>
                    <a:close/>
                    <a:moveTo>
                      <a:pt x="260" y="36"/>
                    </a:moveTo>
                    <a:cubicBezTo>
                      <a:pt x="260" y="29"/>
                      <a:pt x="260" y="29"/>
                      <a:pt x="260" y="29"/>
                    </a:cubicBezTo>
                    <a:cubicBezTo>
                      <a:pt x="260" y="29"/>
                      <a:pt x="260" y="29"/>
                      <a:pt x="260" y="29"/>
                    </a:cubicBezTo>
                    <a:cubicBezTo>
                      <a:pt x="261" y="29"/>
                      <a:pt x="262" y="28"/>
                      <a:pt x="262" y="28"/>
                    </a:cubicBezTo>
                    <a:cubicBezTo>
                      <a:pt x="262" y="35"/>
                      <a:pt x="262" y="35"/>
                      <a:pt x="262" y="35"/>
                    </a:cubicBezTo>
                    <a:cubicBezTo>
                      <a:pt x="262" y="35"/>
                      <a:pt x="262" y="35"/>
                      <a:pt x="262" y="35"/>
                    </a:cubicBezTo>
                    <a:cubicBezTo>
                      <a:pt x="262" y="36"/>
                      <a:pt x="261" y="36"/>
                      <a:pt x="260" y="36"/>
                    </a:cubicBezTo>
                    <a:close/>
                    <a:moveTo>
                      <a:pt x="256" y="30"/>
                    </a:moveTo>
                    <a:cubicBezTo>
                      <a:pt x="256" y="37"/>
                      <a:pt x="256" y="37"/>
                      <a:pt x="256" y="37"/>
                    </a:cubicBezTo>
                    <a:cubicBezTo>
                      <a:pt x="256" y="37"/>
                      <a:pt x="255" y="37"/>
                      <a:pt x="254" y="37"/>
                    </a:cubicBezTo>
                    <a:cubicBezTo>
                      <a:pt x="254" y="30"/>
                      <a:pt x="254" y="30"/>
                      <a:pt x="254" y="30"/>
                    </a:cubicBezTo>
                    <a:cubicBezTo>
                      <a:pt x="255" y="30"/>
                      <a:pt x="256" y="30"/>
                      <a:pt x="256" y="30"/>
                    </a:cubicBezTo>
                    <a:close/>
                    <a:moveTo>
                      <a:pt x="237" y="65"/>
                    </a:moveTo>
                    <a:cubicBezTo>
                      <a:pt x="237" y="57"/>
                      <a:pt x="237" y="57"/>
                      <a:pt x="237" y="57"/>
                    </a:cubicBezTo>
                    <a:cubicBezTo>
                      <a:pt x="238" y="57"/>
                      <a:pt x="239" y="57"/>
                      <a:pt x="240" y="58"/>
                    </a:cubicBezTo>
                    <a:cubicBezTo>
                      <a:pt x="240" y="65"/>
                      <a:pt x="240" y="65"/>
                      <a:pt x="240" y="65"/>
                    </a:cubicBezTo>
                    <a:cubicBezTo>
                      <a:pt x="239" y="65"/>
                      <a:pt x="238" y="65"/>
                      <a:pt x="237" y="65"/>
                    </a:cubicBezTo>
                    <a:close/>
                    <a:moveTo>
                      <a:pt x="251" y="57"/>
                    </a:moveTo>
                    <a:cubicBezTo>
                      <a:pt x="251" y="65"/>
                      <a:pt x="251" y="65"/>
                      <a:pt x="251" y="65"/>
                    </a:cubicBezTo>
                    <a:cubicBezTo>
                      <a:pt x="250" y="65"/>
                      <a:pt x="249" y="65"/>
                      <a:pt x="248" y="65"/>
                    </a:cubicBezTo>
                    <a:cubicBezTo>
                      <a:pt x="248" y="58"/>
                      <a:pt x="248" y="58"/>
                      <a:pt x="248" y="58"/>
                    </a:cubicBezTo>
                    <a:cubicBezTo>
                      <a:pt x="249" y="57"/>
                      <a:pt x="250" y="57"/>
                      <a:pt x="251" y="57"/>
                    </a:cubicBezTo>
                    <a:close/>
                    <a:moveTo>
                      <a:pt x="228" y="63"/>
                    </a:moveTo>
                    <a:cubicBezTo>
                      <a:pt x="228" y="56"/>
                      <a:pt x="228" y="56"/>
                      <a:pt x="228" y="56"/>
                    </a:cubicBezTo>
                    <a:cubicBezTo>
                      <a:pt x="229" y="56"/>
                      <a:pt x="230" y="56"/>
                      <a:pt x="231" y="56"/>
                    </a:cubicBezTo>
                    <a:cubicBezTo>
                      <a:pt x="231" y="64"/>
                      <a:pt x="231" y="64"/>
                      <a:pt x="231" y="64"/>
                    </a:cubicBezTo>
                    <a:cubicBezTo>
                      <a:pt x="230" y="64"/>
                      <a:pt x="229" y="63"/>
                      <a:pt x="228" y="63"/>
                    </a:cubicBezTo>
                    <a:close/>
                    <a:moveTo>
                      <a:pt x="225" y="55"/>
                    </a:moveTo>
                    <a:cubicBezTo>
                      <a:pt x="225" y="62"/>
                      <a:pt x="225" y="62"/>
                      <a:pt x="225" y="62"/>
                    </a:cubicBezTo>
                    <a:cubicBezTo>
                      <a:pt x="224" y="62"/>
                      <a:pt x="224" y="62"/>
                      <a:pt x="224" y="62"/>
                    </a:cubicBezTo>
                    <a:cubicBezTo>
                      <a:pt x="224" y="62"/>
                      <a:pt x="224" y="62"/>
                      <a:pt x="224" y="62"/>
                    </a:cubicBezTo>
                    <a:cubicBezTo>
                      <a:pt x="224" y="55"/>
                      <a:pt x="224" y="55"/>
                      <a:pt x="224" y="55"/>
                    </a:cubicBezTo>
                    <a:cubicBezTo>
                      <a:pt x="224" y="55"/>
                      <a:pt x="225" y="55"/>
                      <a:pt x="225" y="55"/>
                    </a:cubicBezTo>
                    <a:close/>
                    <a:moveTo>
                      <a:pt x="262" y="63"/>
                    </a:moveTo>
                    <a:cubicBezTo>
                      <a:pt x="262" y="55"/>
                      <a:pt x="262" y="55"/>
                      <a:pt x="262" y="55"/>
                    </a:cubicBezTo>
                    <a:cubicBezTo>
                      <a:pt x="263" y="55"/>
                      <a:pt x="263" y="55"/>
                      <a:pt x="263" y="55"/>
                    </a:cubicBezTo>
                    <a:cubicBezTo>
                      <a:pt x="263" y="55"/>
                      <a:pt x="264" y="55"/>
                      <a:pt x="265" y="55"/>
                    </a:cubicBezTo>
                    <a:cubicBezTo>
                      <a:pt x="265" y="62"/>
                      <a:pt x="265" y="62"/>
                      <a:pt x="265" y="62"/>
                    </a:cubicBezTo>
                    <a:cubicBezTo>
                      <a:pt x="265" y="62"/>
                      <a:pt x="265" y="62"/>
                      <a:pt x="265" y="62"/>
                    </a:cubicBezTo>
                    <a:cubicBezTo>
                      <a:pt x="265" y="62"/>
                      <a:pt x="264" y="62"/>
                      <a:pt x="262" y="63"/>
                    </a:cubicBezTo>
                    <a:close/>
                    <a:moveTo>
                      <a:pt x="259" y="56"/>
                    </a:moveTo>
                    <a:cubicBezTo>
                      <a:pt x="259" y="63"/>
                      <a:pt x="259" y="63"/>
                      <a:pt x="259" y="63"/>
                    </a:cubicBezTo>
                    <a:cubicBezTo>
                      <a:pt x="258" y="64"/>
                      <a:pt x="258" y="64"/>
                      <a:pt x="257" y="64"/>
                    </a:cubicBezTo>
                    <a:cubicBezTo>
                      <a:pt x="257" y="57"/>
                      <a:pt x="257" y="57"/>
                      <a:pt x="257" y="57"/>
                    </a:cubicBezTo>
                    <a:cubicBezTo>
                      <a:pt x="258" y="57"/>
                      <a:pt x="258" y="56"/>
                      <a:pt x="259" y="56"/>
                    </a:cubicBezTo>
                    <a:close/>
                    <a:moveTo>
                      <a:pt x="230" y="91"/>
                    </a:moveTo>
                    <a:cubicBezTo>
                      <a:pt x="230" y="84"/>
                      <a:pt x="230" y="84"/>
                      <a:pt x="230" y="84"/>
                    </a:cubicBezTo>
                    <a:cubicBezTo>
                      <a:pt x="231" y="84"/>
                      <a:pt x="232" y="84"/>
                      <a:pt x="233" y="84"/>
                    </a:cubicBezTo>
                    <a:cubicBezTo>
                      <a:pt x="233" y="91"/>
                      <a:pt x="233" y="91"/>
                      <a:pt x="233" y="91"/>
                    </a:cubicBezTo>
                    <a:cubicBezTo>
                      <a:pt x="232" y="91"/>
                      <a:pt x="231" y="91"/>
                      <a:pt x="230" y="91"/>
                    </a:cubicBezTo>
                    <a:close/>
                    <a:moveTo>
                      <a:pt x="243" y="84"/>
                    </a:moveTo>
                    <a:cubicBezTo>
                      <a:pt x="243" y="91"/>
                      <a:pt x="243" y="91"/>
                      <a:pt x="243" y="91"/>
                    </a:cubicBezTo>
                    <a:cubicBezTo>
                      <a:pt x="242" y="91"/>
                      <a:pt x="242" y="91"/>
                      <a:pt x="241" y="91"/>
                    </a:cubicBezTo>
                    <a:cubicBezTo>
                      <a:pt x="241" y="84"/>
                      <a:pt x="241" y="84"/>
                      <a:pt x="241" y="84"/>
                    </a:cubicBezTo>
                    <a:cubicBezTo>
                      <a:pt x="242" y="84"/>
                      <a:pt x="242" y="84"/>
                      <a:pt x="243" y="84"/>
                    </a:cubicBezTo>
                    <a:close/>
                    <a:moveTo>
                      <a:pt x="221" y="90"/>
                    </a:moveTo>
                    <a:cubicBezTo>
                      <a:pt x="221" y="83"/>
                      <a:pt x="221" y="83"/>
                      <a:pt x="221" y="83"/>
                    </a:cubicBezTo>
                    <a:cubicBezTo>
                      <a:pt x="222" y="83"/>
                      <a:pt x="222" y="83"/>
                      <a:pt x="223" y="83"/>
                    </a:cubicBezTo>
                    <a:cubicBezTo>
                      <a:pt x="223" y="90"/>
                      <a:pt x="223" y="90"/>
                      <a:pt x="223" y="90"/>
                    </a:cubicBezTo>
                    <a:cubicBezTo>
                      <a:pt x="222" y="90"/>
                      <a:pt x="222" y="90"/>
                      <a:pt x="221" y="90"/>
                    </a:cubicBezTo>
                    <a:close/>
                    <a:moveTo>
                      <a:pt x="218" y="82"/>
                    </a:moveTo>
                    <a:cubicBezTo>
                      <a:pt x="218" y="89"/>
                      <a:pt x="218" y="89"/>
                      <a:pt x="218" y="89"/>
                    </a:cubicBezTo>
                    <a:cubicBezTo>
                      <a:pt x="217" y="89"/>
                      <a:pt x="216" y="89"/>
                      <a:pt x="216" y="89"/>
                    </a:cubicBezTo>
                    <a:cubicBezTo>
                      <a:pt x="216" y="88"/>
                      <a:pt x="216" y="88"/>
                      <a:pt x="216" y="88"/>
                    </a:cubicBezTo>
                    <a:cubicBezTo>
                      <a:pt x="216" y="81"/>
                      <a:pt x="216" y="81"/>
                      <a:pt x="216" y="81"/>
                    </a:cubicBezTo>
                    <a:cubicBezTo>
                      <a:pt x="217" y="81"/>
                      <a:pt x="217" y="81"/>
                      <a:pt x="218" y="82"/>
                    </a:cubicBezTo>
                    <a:close/>
                    <a:moveTo>
                      <a:pt x="255" y="89"/>
                    </a:moveTo>
                    <a:cubicBezTo>
                      <a:pt x="255" y="82"/>
                      <a:pt x="255" y="82"/>
                      <a:pt x="255" y="82"/>
                    </a:cubicBezTo>
                    <a:cubicBezTo>
                      <a:pt x="255" y="82"/>
                      <a:pt x="255" y="82"/>
                      <a:pt x="255" y="82"/>
                    </a:cubicBezTo>
                    <a:cubicBezTo>
                      <a:pt x="256" y="82"/>
                      <a:pt x="257" y="82"/>
                      <a:pt x="257" y="81"/>
                    </a:cubicBezTo>
                    <a:cubicBezTo>
                      <a:pt x="257" y="88"/>
                      <a:pt x="257" y="88"/>
                      <a:pt x="257" y="88"/>
                    </a:cubicBezTo>
                    <a:cubicBezTo>
                      <a:pt x="257" y="89"/>
                      <a:pt x="257" y="89"/>
                      <a:pt x="257" y="89"/>
                    </a:cubicBezTo>
                    <a:cubicBezTo>
                      <a:pt x="257" y="89"/>
                      <a:pt x="256" y="89"/>
                      <a:pt x="255" y="89"/>
                    </a:cubicBezTo>
                    <a:close/>
                    <a:moveTo>
                      <a:pt x="252" y="83"/>
                    </a:moveTo>
                    <a:cubicBezTo>
                      <a:pt x="252" y="90"/>
                      <a:pt x="252" y="90"/>
                      <a:pt x="252" y="90"/>
                    </a:cubicBezTo>
                    <a:cubicBezTo>
                      <a:pt x="251" y="90"/>
                      <a:pt x="250" y="90"/>
                      <a:pt x="249" y="90"/>
                    </a:cubicBezTo>
                    <a:cubicBezTo>
                      <a:pt x="249" y="83"/>
                      <a:pt x="249" y="83"/>
                      <a:pt x="249" y="83"/>
                    </a:cubicBezTo>
                    <a:cubicBezTo>
                      <a:pt x="250" y="83"/>
                      <a:pt x="251" y="83"/>
                      <a:pt x="252" y="83"/>
                    </a:cubicBezTo>
                    <a:close/>
                    <a:moveTo>
                      <a:pt x="237" y="117"/>
                    </a:moveTo>
                    <a:cubicBezTo>
                      <a:pt x="237" y="110"/>
                      <a:pt x="237" y="110"/>
                      <a:pt x="237" y="110"/>
                    </a:cubicBezTo>
                    <a:cubicBezTo>
                      <a:pt x="238" y="110"/>
                      <a:pt x="239" y="110"/>
                      <a:pt x="240" y="110"/>
                    </a:cubicBezTo>
                    <a:cubicBezTo>
                      <a:pt x="240" y="117"/>
                      <a:pt x="240" y="117"/>
                      <a:pt x="240" y="117"/>
                    </a:cubicBezTo>
                    <a:cubicBezTo>
                      <a:pt x="239" y="117"/>
                      <a:pt x="238" y="117"/>
                      <a:pt x="237" y="117"/>
                    </a:cubicBezTo>
                    <a:close/>
                    <a:moveTo>
                      <a:pt x="250" y="110"/>
                    </a:moveTo>
                    <a:cubicBezTo>
                      <a:pt x="250" y="117"/>
                      <a:pt x="250" y="117"/>
                      <a:pt x="250" y="117"/>
                    </a:cubicBezTo>
                    <a:cubicBezTo>
                      <a:pt x="250" y="117"/>
                      <a:pt x="249" y="117"/>
                      <a:pt x="248" y="117"/>
                    </a:cubicBezTo>
                    <a:cubicBezTo>
                      <a:pt x="248" y="110"/>
                      <a:pt x="248" y="110"/>
                      <a:pt x="248" y="110"/>
                    </a:cubicBezTo>
                    <a:cubicBezTo>
                      <a:pt x="249" y="110"/>
                      <a:pt x="250" y="110"/>
                      <a:pt x="250" y="110"/>
                    </a:cubicBezTo>
                    <a:close/>
                    <a:moveTo>
                      <a:pt x="228" y="116"/>
                    </a:moveTo>
                    <a:cubicBezTo>
                      <a:pt x="228" y="108"/>
                      <a:pt x="228" y="108"/>
                      <a:pt x="228" y="108"/>
                    </a:cubicBezTo>
                    <a:cubicBezTo>
                      <a:pt x="229" y="109"/>
                      <a:pt x="230" y="109"/>
                      <a:pt x="230" y="109"/>
                    </a:cubicBezTo>
                    <a:cubicBezTo>
                      <a:pt x="230" y="116"/>
                      <a:pt x="230" y="116"/>
                      <a:pt x="230" y="116"/>
                    </a:cubicBezTo>
                    <a:cubicBezTo>
                      <a:pt x="230" y="116"/>
                      <a:pt x="229" y="116"/>
                      <a:pt x="228" y="116"/>
                    </a:cubicBezTo>
                    <a:close/>
                    <a:moveTo>
                      <a:pt x="225" y="108"/>
                    </a:moveTo>
                    <a:cubicBezTo>
                      <a:pt x="225" y="115"/>
                      <a:pt x="225" y="115"/>
                      <a:pt x="225" y="115"/>
                    </a:cubicBezTo>
                    <a:cubicBezTo>
                      <a:pt x="224" y="115"/>
                      <a:pt x="224" y="114"/>
                      <a:pt x="224" y="114"/>
                    </a:cubicBezTo>
                    <a:cubicBezTo>
                      <a:pt x="223" y="114"/>
                      <a:pt x="223" y="114"/>
                      <a:pt x="223" y="114"/>
                    </a:cubicBezTo>
                    <a:cubicBezTo>
                      <a:pt x="223" y="107"/>
                      <a:pt x="223" y="107"/>
                      <a:pt x="223" y="107"/>
                    </a:cubicBezTo>
                    <a:cubicBezTo>
                      <a:pt x="224" y="107"/>
                      <a:pt x="224" y="107"/>
                      <a:pt x="225" y="108"/>
                    </a:cubicBezTo>
                    <a:close/>
                    <a:moveTo>
                      <a:pt x="262" y="115"/>
                    </a:moveTo>
                    <a:cubicBezTo>
                      <a:pt x="262" y="108"/>
                      <a:pt x="262" y="108"/>
                      <a:pt x="262" y="108"/>
                    </a:cubicBezTo>
                    <a:cubicBezTo>
                      <a:pt x="262" y="108"/>
                      <a:pt x="262" y="108"/>
                      <a:pt x="262" y="108"/>
                    </a:cubicBezTo>
                    <a:cubicBezTo>
                      <a:pt x="263" y="108"/>
                      <a:pt x="264" y="107"/>
                      <a:pt x="265" y="107"/>
                    </a:cubicBezTo>
                    <a:cubicBezTo>
                      <a:pt x="265" y="114"/>
                      <a:pt x="265" y="114"/>
                      <a:pt x="265" y="114"/>
                    </a:cubicBezTo>
                    <a:cubicBezTo>
                      <a:pt x="264" y="114"/>
                      <a:pt x="264" y="114"/>
                      <a:pt x="264" y="114"/>
                    </a:cubicBezTo>
                    <a:cubicBezTo>
                      <a:pt x="264" y="115"/>
                      <a:pt x="264" y="115"/>
                      <a:pt x="262" y="115"/>
                    </a:cubicBezTo>
                    <a:close/>
                    <a:moveTo>
                      <a:pt x="259" y="109"/>
                    </a:moveTo>
                    <a:cubicBezTo>
                      <a:pt x="259" y="116"/>
                      <a:pt x="259" y="116"/>
                      <a:pt x="259" y="116"/>
                    </a:cubicBezTo>
                    <a:cubicBezTo>
                      <a:pt x="258" y="116"/>
                      <a:pt x="257" y="116"/>
                      <a:pt x="256" y="116"/>
                    </a:cubicBezTo>
                    <a:cubicBezTo>
                      <a:pt x="256" y="109"/>
                      <a:pt x="256" y="109"/>
                      <a:pt x="256" y="109"/>
                    </a:cubicBezTo>
                    <a:cubicBezTo>
                      <a:pt x="257" y="109"/>
                      <a:pt x="258" y="109"/>
                      <a:pt x="259" y="109"/>
                    </a:cubicBezTo>
                    <a:close/>
                    <a:moveTo>
                      <a:pt x="225" y="99"/>
                    </a:moveTo>
                    <a:cubicBezTo>
                      <a:pt x="229" y="99"/>
                      <a:pt x="233" y="100"/>
                      <a:pt x="237" y="100"/>
                    </a:cubicBezTo>
                    <a:cubicBezTo>
                      <a:pt x="244" y="100"/>
                      <a:pt x="250" y="99"/>
                      <a:pt x="255" y="97"/>
                    </a:cubicBezTo>
                    <a:cubicBezTo>
                      <a:pt x="256" y="97"/>
                      <a:pt x="256" y="97"/>
                      <a:pt x="256" y="97"/>
                    </a:cubicBezTo>
                    <a:cubicBezTo>
                      <a:pt x="258" y="97"/>
                      <a:pt x="259" y="98"/>
                      <a:pt x="260" y="98"/>
                    </a:cubicBezTo>
                    <a:cubicBezTo>
                      <a:pt x="263" y="99"/>
                      <a:pt x="264" y="99"/>
                      <a:pt x="264" y="99"/>
                    </a:cubicBezTo>
                    <a:cubicBezTo>
                      <a:pt x="264" y="99"/>
                      <a:pt x="263" y="99"/>
                      <a:pt x="260" y="100"/>
                    </a:cubicBezTo>
                    <a:cubicBezTo>
                      <a:pt x="256" y="101"/>
                      <a:pt x="250" y="102"/>
                      <a:pt x="244" y="102"/>
                    </a:cubicBezTo>
                    <a:cubicBezTo>
                      <a:pt x="238" y="102"/>
                      <a:pt x="232" y="101"/>
                      <a:pt x="228" y="100"/>
                    </a:cubicBezTo>
                    <a:cubicBezTo>
                      <a:pt x="225" y="99"/>
                      <a:pt x="224" y="99"/>
                      <a:pt x="224" y="99"/>
                    </a:cubicBezTo>
                    <a:cubicBezTo>
                      <a:pt x="224" y="99"/>
                      <a:pt x="224" y="99"/>
                      <a:pt x="225" y="99"/>
                    </a:cubicBezTo>
                    <a:close/>
                    <a:moveTo>
                      <a:pt x="226" y="71"/>
                    </a:moveTo>
                    <a:cubicBezTo>
                      <a:pt x="231" y="72"/>
                      <a:pt x="237" y="73"/>
                      <a:pt x="244" y="73"/>
                    </a:cubicBezTo>
                    <a:cubicBezTo>
                      <a:pt x="248" y="73"/>
                      <a:pt x="251" y="73"/>
                      <a:pt x="254" y="72"/>
                    </a:cubicBezTo>
                    <a:cubicBezTo>
                      <a:pt x="256" y="73"/>
                      <a:pt x="257" y="73"/>
                      <a:pt x="257" y="73"/>
                    </a:cubicBezTo>
                    <a:cubicBezTo>
                      <a:pt x="257" y="73"/>
                      <a:pt x="256" y="74"/>
                      <a:pt x="253" y="74"/>
                    </a:cubicBezTo>
                    <a:cubicBezTo>
                      <a:pt x="249" y="75"/>
                      <a:pt x="243" y="76"/>
                      <a:pt x="237" y="76"/>
                    </a:cubicBezTo>
                    <a:cubicBezTo>
                      <a:pt x="230" y="76"/>
                      <a:pt x="225" y="75"/>
                      <a:pt x="221" y="74"/>
                    </a:cubicBezTo>
                    <a:cubicBezTo>
                      <a:pt x="218" y="73"/>
                      <a:pt x="216" y="73"/>
                      <a:pt x="216" y="73"/>
                    </a:cubicBezTo>
                    <a:cubicBezTo>
                      <a:pt x="216" y="73"/>
                      <a:pt x="218" y="73"/>
                      <a:pt x="221" y="72"/>
                    </a:cubicBezTo>
                    <a:cubicBezTo>
                      <a:pt x="222" y="72"/>
                      <a:pt x="224" y="71"/>
                      <a:pt x="226" y="71"/>
                    </a:cubicBezTo>
                    <a:close/>
                    <a:moveTo>
                      <a:pt x="229" y="45"/>
                    </a:moveTo>
                    <a:cubicBezTo>
                      <a:pt x="232" y="46"/>
                      <a:pt x="237" y="46"/>
                      <a:pt x="242" y="46"/>
                    </a:cubicBezTo>
                    <a:cubicBezTo>
                      <a:pt x="248" y="46"/>
                      <a:pt x="253" y="46"/>
                      <a:pt x="258" y="45"/>
                    </a:cubicBezTo>
                    <a:cubicBezTo>
                      <a:pt x="259" y="45"/>
                      <a:pt x="260" y="45"/>
                      <a:pt x="260" y="46"/>
                    </a:cubicBezTo>
                    <a:cubicBezTo>
                      <a:pt x="263" y="46"/>
                      <a:pt x="265" y="47"/>
                      <a:pt x="265" y="47"/>
                    </a:cubicBezTo>
                    <a:cubicBezTo>
                      <a:pt x="265" y="47"/>
                      <a:pt x="263" y="47"/>
                      <a:pt x="260" y="48"/>
                    </a:cubicBezTo>
                    <a:cubicBezTo>
                      <a:pt x="256" y="49"/>
                      <a:pt x="251" y="50"/>
                      <a:pt x="244" y="50"/>
                    </a:cubicBezTo>
                    <a:cubicBezTo>
                      <a:pt x="238" y="50"/>
                      <a:pt x="232" y="49"/>
                      <a:pt x="228" y="48"/>
                    </a:cubicBezTo>
                    <a:cubicBezTo>
                      <a:pt x="226" y="47"/>
                      <a:pt x="224" y="47"/>
                      <a:pt x="224" y="47"/>
                    </a:cubicBezTo>
                    <a:cubicBezTo>
                      <a:pt x="224" y="46"/>
                      <a:pt x="226" y="46"/>
                      <a:pt x="228" y="46"/>
                    </a:cubicBezTo>
                    <a:cubicBezTo>
                      <a:pt x="229" y="45"/>
                      <a:pt x="229" y="45"/>
                      <a:pt x="229" y="45"/>
                    </a:cubicBezTo>
                    <a:close/>
                    <a:moveTo>
                      <a:pt x="181" y="19"/>
                    </a:moveTo>
                    <a:cubicBezTo>
                      <a:pt x="177" y="18"/>
                      <a:pt x="171" y="17"/>
                      <a:pt x="165" y="17"/>
                    </a:cubicBezTo>
                    <a:cubicBezTo>
                      <a:pt x="158" y="17"/>
                      <a:pt x="153" y="18"/>
                      <a:pt x="148" y="19"/>
                    </a:cubicBezTo>
                    <a:cubicBezTo>
                      <a:pt x="146" y="20"/>
                      <a:pt x="144" y="20"/>
                      <a:pt x="144" y="20"/>
                    </a:cubicBezTo>
                    <a:cubicBezTo>
                      <a:pt x="144" y="20"/>
                      <a:pt x="146" y="20"/>
                      <a:pt x="148" y="21"/>
                    </a:cubicBezTo>
                    <a:cubicBezTo>
                      <a:pt x="153" y="22"/>
                      <a:pt x="158" y="23"/>
                      <a:pt x="165" y="23"/>
                    </a:cubicBezTo>
                    <a:cubicBezTo>
                      <a:pt x="171" y="23"/>
                      <a:pt x="177" y="22"/>
                      <a:pt x="181" y="21"/>
                    </a:cubicBezTo>
                    <a:cubicBezTo>
                      <a:pt x="183" y="20"/>
                      <a:pt x="185" y="20"/>
                      <a:pt x="185" y="20"/>
                    </a:cubicBezTo>
                    <a:cubicBezTo>
                      <a:pt x="185" y="20"/>
                      <a:pt x="183" y="20"/>
                      <a:pt x="181" y="19"/>
                    </a:cubicBezTo>
                    <a:close/>
                    <a:moveTo>
                      <a:pt x="172" y="38"/>
                    </a:moveTo>
                    <a:cubicBezTo>
                      <a:pt x="172" y="31"/>
                      <a:pt x="172" y="31"/>
                      <a:pt x="172" y="31"/>
                    </a:cubicBezTo>
                    <a:cubicBezTo>
                      <a:pt x="171" y="31"/>
                      <a:pt x="170" y="31"/>
                      <a:pt x="169" y="31"/>
                    </a:cubicBezTo>
                    <a:cubicBezTo>
                      <a:pt x="169" y="38"/>
                      <a:pt x="169" y="38"/>
                      <a:pt x="169" y="38"/>
                    </a:cubicBezTo>
                    <a:cubicBezTo>
                      <a:pt x="170" y="38"/>
                      <a:pt x="171" y="38"/>
                      <a:pt x="172" y="38"/>
                    </a:cubicBezTo>
                    <a:close/>
                    <a:moveTo>
                      <a:pt x="158" y="31"/>
                    </a:moveTo>
                    <a:cubicBezTo>
                      <a:pt x="158" y="38"/>
                      <a:pt x="158" y="38"/>
                      <a:pt x="158" y="38"/>
                    </a:cubicBezTo>
                    <a:cubicBezTo>
                      <a:pt x="159" y="38"/>
                      <a:pt x="160" y="38"/>
                      <a:pt x="161" y="38"/>
                    </a:cubicBezTo>
                    <a:cubicBezTo>
                      <a:pt x="161" y="31"/>
                      <a:pt x="161" y="31"/>
                      <a:pt x="161" y="31"/>
                    </a:cubicBezTo>
                    <a:cubicBezTo>
                      <a:pt x="160" y="31"/>
                      <a:pt x="159" y="31"/>
                      <a:pt x="158" y="31"/>
                    </a:cubicBezTo>
                    <a:close/>
                    <a:moveTo>
                      <a:pt x="181" y="37"/>
                    </a:moveTo>
                    <a:cubicBezTo>
                      <a:pt x="181" y="29"/>
                      <a:pt x="181" y="29"/>
                      <a:pt x="181" y="29"/>
                    </a:cubicBezTo>
                    <a:cubicBezTo>
                      <a:pt x="180" y="30"/>
                      <a:pt x="179" y="30"/>
                      <a:pt x="178" y="30"/>
                    </a:cubicBezTo>
                    <a:cubicBezTo>
                      <a:pt x="178" y="37"/>
                      <a:pt x="178" y="37"/>
                      <a:pt x="178" y="37"/>
                    </a:cubicBezTo>
                    <a:cubicBezTo>
                      <a:pt x="179" y="37"/>
                      <a:pt x="180" y="37"/>
                      <a:pt x="181" y="37"/>
                    </a:cubicBezTo>
                    <a:close/>
                    <a:moveTo>
                      <a:pt x="184" y="29"/>
                    </a:moveTo>
                    <a:cubicBezTo>
                      <a:pt x="184" y="36"/>
                      <a:pt x="184" y="36"/>
                      <a:pt x="184" y="36"/>
                    </a:cubicBezTo>
                    <a:cubicBezTo>
                      <a:pt x="185" y="36"/>
                      <a:pt x="185" y="35"/>
                      <a:pt x="185" y="35"/>
                    </a:cubicBezTo>
                    <a:cubicBezTo>
                      <a:pt x="185" y="35"/>
                      <a:pt x="185" y="35"/>
                      <a:pt x="185" y="35"/>
                    </a:cubicBezTo>
                    <a:cubicBezTo>
                      <a:pt x="185" y="28"/>
                      <a:pt x="185" y="28"/>
                      <a:pt x="185" y="28"/>
                    </a:cubicBezTo>
                    <a:cubicBezTo>
                      <a:pt x="185" y="28"/>
                      <a:pt x="184" y="28"/>
                      <a:pt x="184" y="29"/>
                    </a:cubicBezTo>
                    <a:close/>
                    <a:moveTo>
                      <a:pt x="146" y="36"/>
                    </a:moveTo>
                    <a:cubicBezTo>
                      <a:pt x="146" y="29"/>
                      <a:pt x="146" y="29"/>
                      <a:pt x="146" y="29"/>
                    </a:cubicBezTo>
                    <a:cubicBezTo>
                      <a:pt x="146" y="29"/>
                      <a:pt x="146" y="29"/>
                      <a:pt x="146" y="29"/>
                    </a:cubicBezTo>
                    <a:cubicBezTo>
                      <a:pt x="146" y="29"/>
                      <a:pt x="145" y="28"/>
                      <a:pt x="144" y="28"/>
                    </a:cubicBezTo>
                    <a:cubicBezTo>
                      <a:pt x="144" y="35"/>
                      <a:pt x="144" y="35"/>
                      <a:pt x="144" y="35"/>
                    </a:cubicBezTo>
                    <a:cubicBezTo>
                      <a:pt x="144" y="35"/>
                      <a:pt x="144" y="35"/>
                      <a:pt x="144" y="35"/>
                    </a:cubicBezTo>
                    <a:cubicBezTo>
                      <a:pt x="144" y="36"/>
                      <a:pt x="145" y="36"/>
                      <a:pt x="146" y="36"/>
                    </a:cubicBezTo>
                    <a:close/>
                    <a:moveTo>
                      <a:pt x="150" y="30"/>
                    </a:moveTo>
                    <a:cubicBezTo>
                      <a:pt x="150" y="37"/>
                      <a:pt x="150" y="37"/>
                      <a:pt x="150" y="37"/>
                    </a:cubicBezTo>
                    <a:cubicBezTo>
                      <a:pt x="151" y="37"/>
                      <a:pt x="151" y="37"/>
                      <a:pt x="152" y="37"/>
                    </a:cubicBezTo>
                    <a:cubicBezTo>
                      <a:pt x="152" y="30"/>
                      <a:pt x="152" y="30"/>
                      <a:pt x="152" y="30"/>
                    </a:cubicBezTo>
                    <a:cubicBezTo>
                      <a:pt x="151" y="30"/>
                      <a:pt x="151" y="30"/>
                      <a:pt x="150" y="30"/>
                    </a:cubicBezTo>
                    <a:close/>
                    <a:moveTo>
                      <a:pt x="169" y="65"/>
                    </a:moveTo>
                    <a:cubicBezTo>
                      <a:pt x="169" y="57"/>
                      <a:pt x="169" y="57"/>
                      <a:pt x="169" y="57"/>
                    </a:cubicBezTo>
                    <a:cubicBezTo>
                      <a:pt x="168" y="57"/>
                      <a:pt x="167" y="57"/>
                      <a:pt x="166" y="58"/>
                    </a:cubicBezTo>
                    <a:cubicBezTo>
                      <a:pt x="166" y="65"/>
                      <a:pt x="166" y="65"/>
                      <a:pt x="166" y="65"/>
                    </a:cubicBezTo>
                    <a:cubicBezTo>
                      <a:pt x="167" y="65"/>
                      <a:pt x="168" y="65"/>
                      <a:pt x="169" y="65"/>
                    </a:cubicBezTo>
                    <a:close/>
                    <a:moveTo>
                      <a:pt x="156" y="57"/>
                    </a:moveTo>
                    <a:cubicBezTo>
                      <a:pt x="156" y="65"/>
                      <a:pt x="156" y="65"/>
                      <a:pt x="156" y="65"/>
                    </a:cubicBezTo>
                    <a:cubicBezTo>
                      <a:pt x="156" y="65"/>
                      <a:pt x="157" y="65"/>
                      <a:pt x="158" y="65"/>
                    </a:cubicBezTo>
                    <a:cubicBezTo>
                      <a:pt x="158" y="58"/>
                      <a:pt x="158" y="58"/>
                      <a:pt x="158" y="58"/>
                    </a:cubicBezTo>
                    <a:cubicBezTo>
                      <a:pt x="157" y="57"/>
                      <a:pt x="156" y="57"/>
                      <a:pt x="156" y="57"/>
                    </a:cubicBezTo>
                    <a:close/>
                    <a:moveTo>
                      <a:pt x="178" y="63"/>
                    </a:moveTo>
                    <a:cubicBezTo>
                      <a:pt x="178" y="56"/>
                      <a:pt x="178" y="56"/>
                      <a:pt x="178" y="56"/>
                    </a:cubicBezTo>
                    <a:cubicBezTo>
                      <a:pt x="177" y="56"/>
                      <a:pt x="176" y="56"/>
                      <a:pt x="176" y="56"/>
                    </a:cubicBezTo>
                    <a:cubicBezTo>
                      <a:pt x="176" y="64"/>
                      <a:pt x="176" y="64"/>
                      <a:pt x="176" y="64"/>
                    </a:cubicBezTo>
                    <a:cubicBezTo>
                      <a:pt x="176" y="64"/>
                      <a:pt x="177" y="63"/>
                      <a:pt x="178" y="63"/>
                    </a:cubicBezTo>
                    <a:close/>
                    <a:moveTo>
                      <a:pt x="181" y="55"/>
                    </a:moveTo>
                    <a:cubicBezTo>
                      <a:pt x="181" y="62"/>
                      <a:pt x="181" y="62"/>
                      <a:pt x="181" y="62"/>
                    </a:cubicBezTo>
                    <a:cubicBezTo>
                      <a:pt x="182" y="62"/>
                      <a:pt x="182" y="62"/>
                      <a:pt x="182" y="62"/>
                    </a:cubicBezTo>
                    <a:cubicBezTo>
                      <a:pt x="183" y="62"/>
                      <a:pt x="183" y="62"/>
                      <a:pt x="183" y="62"/>
                    </a:cubicBezTo>
                    <a:cubicBezTo>
                      <a:pt x="183" y="55"/>
                      <a:pt x="183" y="55"/>
                      <a:pt x="183" y="55"/>
                    </a:cubicBezTo>
                    <a:cubicBezTo>
                      <a:pt x="182" y="55"/>
                      <a:pt x="182" y="55"/>
                      <a:pt x="181" y="55"/>
                    </a:cubicBezTo>
                    <a:close/>
                    <a:moveTo>
                      <a:pt x="144" y="63"/>
                    </a:moveTo>
                    <a:cubicBezTo>
                      <a:pt x="144" y="55"/>
                      <a:pt x="144" y="55"/>
                      <a:pt x="144" y="55"/>
                    </a:cubicBezTo>
                    <a:cubicBezTo>
                      <a:pt x="144" y="55"/>
                      <a:pt x="144" y="55"/>
                      <a:pt x="144" y="55"/>
                    </a:cubicBezTo>
                    <a:cubicBezTo>
                      <a:pt x="143" y="55"/>
                      <a:pt x="142" y="55"/>
                      <a:pt x="141" y="55"/>
                    </a:cubicBezTo>
                    <a:cubicBezTo>
                      <a:pt x="141" y="62"/>
                      <a:pt x="141" y="62"/>
                      <a:pt x="141" y="62"/>
                    </a:cubicBezTo>
                    <a:cubicBezTo>
                      <a:pt x="142" y="62"/>
                      <a:pt x="142" y="62"/>
                      <a:pt x="142" y="62"/>
                    </a:cubicBezTo>
                    <a:cubicBezTo>
                      <a:pt x="142" y="62"/>
                      <a:pt x="142" y="62"/>
                      <a:pt x="144" y="63"/>
                    </a:cubicBezTo>
                    <a:close/>
                    <a:moveTo>
                      <a:pt x="147" y="56"/>
                    </a:moveTo>
                    <a:cubicBezTo>
                      <a:pt x="147" y="63"/>
                      <a:pt x="147" y="63"/>
                      <a:pt x="147" y="63"/>
                    </a:cubicBezTo>
                    <a:cubicBezTo>
                      <a:pt x="148" y="64"/>
                      <a:pt x="149" y="64"/>
                      <a:pt x="150" y="64"/>
                    </a:cubicBezTo>
                    <a:cubicBezTo>
                      <a:pt x="150" y="57"/>
                      <a:pt x="150" y="57"/>
                      <a:pt x="150" y="57"/>
                    </a:cubicBezTo>
                    <a:cubicBezTo>
                      <a:pt x="149" y="57"/>
                      <a:pt x="148" y="56"/>
                      <a:pt x="147" y="56"/>
                    </a:cubicBezTo>
                    <a:close/>
                    <a:moveTo>
                      <a:pt x="176" y="91"/>
                    </a:moveTo>
                    <a:cubicBezTo>
                      <a:pt x="176" y="84"/>
                      <a:pt x="176" y="84"/>
                      <a:pt x="176" y="84"/>
                    </a:cubicBezTo>
                    <a:cubicBezTo>
                      <a:pt x="175" y="84"/>
                      <a:pt x="174" y="84"/>
                      <a:pt x="173" y="84"/>
                    </a:cubicBezTo>
                    <a:cubicBezTo>
                      <a:pt x="173" y="91"/>
                      <a:pt x="173" y="91"/>
                      <a:pt x="173" y="91"/>
                    </a:cubicBezTo>
                    <a:cubicBezTo>
                      <a:pt x="174" y="91"/>
                      <a:pt x="175" y="91"/>
                      <a:pt x="176" y="91"/>
                    </a:cubicBezTo>
                    <a:close/>
                    <a:moveTo>
                      <a:pt x="163" y="84"/>
                    </a:moveTo>
                    <a:cubicBezTo>
                      <a:pt x="163" y="91"/>
                      <a:pt x="163" y="91"/>
                      <a:pt x="163" y="91"/>
                    </a:cubicBezTo>
                    <a:cubicBezTo>
                      <a:pt x="164" y="91"/>
                      <a:pt x="165" y="91"/>
                      <a:pt x="166" y="91"/>
                    </a:cubicBezTo>
                    <a:cubicBezTo>
                      <a:pt x="166" y="84"/>
                      <a:pt x="166" y="84"/>
                      <a:pt x="166" y="84"/>
                    </a:cubicBezTo>
                    <a:cubicBezTo>
                      <a:pt x="165" y="84"/>
                      <a:pt x="164" y="84"/>
                      <a:pt x="163" y="84"/>
                    </a:cubicBezTo>
                    <a:close/>
                    <a:moveTo>
                      <a:pt x="185" y="90"/>
                    </a:moveTo>
                    <a:cubicBezTo>
                      <a:pt x="185" y="83"/>
                      <a:pt x="185" y="83"/>
                      <a:pt x="185" y="83"/>
                    </a:cubicBezTo>
                    <a:cubicBezTo>
                      <a:pt x="185" y="83"/>
                      <a:pt x="184" y="83"/>
                      <a:pt x="183" y="83"/>
                    </a:cubicBezTo>
                    <a:cubicBezTo>
                      <a:pt x="183" y="90"/>
                      <a:pt x="183" y="90"/>
                      <a:pt x="183" y="90"/>
                    </a:cubicBezTo>
                    <a:cubicBezTo>
                      <a:pt x="184" y="90"/>
                      <a:pt x="185" y="90"/>
                      <a:pt x="185" y="90"/>
                    </a:cubicBezTo>
                    <a:close/>
                    <a:moveTo>
                      <a:pt x="189" y="82"/>
                    </a:moveTo>
                    <a:cubicBezTo>
                      <a:pt x="189" y="89"/>
                      <a:pt x="189" y="89"/>
                      <a:pt x="189" y="89"/>
                    </a:cubicBezTo>
                    <a:cubicBezTo>
                      <a:pt x="189" y="89"/>
                      <a:pt x="190" y="89"/>
                      <a:pt x="190" y="89"/>
                    </a:cubicBezTo>
                    <a:cubicBezTo>
                      <a:pt x="190" y="88"/>
                      <a:pt x="190" y="88"/>
                      <a:pt x="190" y="88"/>
                    </a:cubicBezTo>
                    <a:cubicBezTo>
                      <a:pt x="190" y="81"/>
                      <a:pt x="190" y="81"/>
                      <a:pt x="190" y="81"/>
                    </a:cubicBezTo>
                    <a:cubicBezTo>
                      <a:pt x="190" y="81"/>
                      <a:pt x="189" y="81"/>
                      <a:pt x="189" y="82"/>
                    </a:cubicBezTo>
                    <a:close/>
                    <a:moveTo>
                      <a:pt x="151" y="89"/>
                    </a:moveTo>
                    <a:cubicBezTo>
                      <a:pt x="151" y="82"/>
                      <a:pt x="151" y="82"/>
                      <a:pt x="151" y="82"/>
                    </a:cubicBezTo>
                    <a:cubicBezTo>
                      <a:pt x="151" y="82"/>
                      <a:pt x="151" y="82"/>
                      <a:pt x="151" y="82"/>
                    </a:cubicBezTo>
                    <a:cubicBezTo>
                      <a:pt x="150" y="82"/>
                      <a:pt x="150" y="82"/>
                      <a:pt x="149" y="81"/>
                    </a:cubicBezTo>
                    <a:cubicBezTo>
                      <a:pt x="149" y="88"/>
                      <a:pt x="149" y="88"/>
                      <a:pt x="149" y="88"/>
                    </a:cubicBezTo>
                    <a:cubicBezTo>
                      <a:pt x="149" y="89"/>
                      <a:pt x="149" y="89"/>
                      <a:pt x="149" y="89"/>
                    </a:cubicBezTo>
                    <a:cubicBezTo>
                      <a:pt x="149" y="89"/>
                      <a:pt x="150" y="89"/>
                      <a:pt x="151" y="89"/>
                    </a:cubicBezTo>
                    <a:close/>
                    <a:moveTo>
                      <a:pt x="155" y="83"/>
                    </a:moveTo>
                    <a:cubicBezTo>
                      <a:pt x="155" y="90"/>
                      <a:pt x="155" y="90"/>
                      <a:pt x="155" y="90"/>
                    </a:cubicBezTo>
                    <a:cubicBezTo>
                      <a:pt x="155" y="90"/>
                      <a:pt x="156" y="90"/>
                      <a:pt x="157" y="90"/>
                    </a:cubicBezTo>
                    <a:cubicBezTo>
                      <a:pt x="157" y="83"/>
                      <a:pt x="157" y="83"/>
                      <a:pt x="157" y="83"/>
                    </a:cubicBezTo>
                    <a:cubicBezTo>
                      <a:pt x="156" y="83"/>
                      <a:pt x="155" y="83"/>
                      <a:pt x="155" y="83"/>
                    </a:cubicBezTo>
                    <a:close/>
                    <a:moveTo>
                      <a:pt x="169" y="117"/>
                    </a:moveTo>
                    <a:cubicBezTo>
                      <a:pt x="169" y="110"/>
                      <a:pt x="169" y="110"/>
                      <a:pt x="169" y="110"/>
                    </a:cubicBezTo>
                    <a:cubicBezTo>
                      <a:pt x="168" y="110"/>
                      <a:pt x="167" y="110"/>
                      <a:pt x="166" y="110"/>
                    </a:cubicBezTo>
                    <a:cubicBezTo>
                      <a:pt x="166" y="117"/>
                      <a:pt x="166" y="117"/>
                      <a:pt x="166" y="117"/>
                    </a:cubicBezTo>
                    <a:cubicBezTo>
                      <a:pt x="167" y="117"/>
                      <a:pt x="168" y="117"/>
                      <a:pt x="169" y="117"/>
                    </a:cubicBezTo>
                    <a:close/>
                    <a:moveTo>
                      <a:pt x="156" y="110"/>
                    </a:moveTo>
                    <a:cubicBezTo>
                      <a:pt x="156" y="117"/>
                      <a:pt x="156" y="117"/>
                      <a:pt x="156" y="117"/>
                    </a:cubicBezTo>
                    <a:cubicBezTo>
                      <a:pt x="157" y="117"/>
                      <a:pt x="158" y="117"/>
                      <a:pt x="158" y="117"/>
                    </a:cubicBezTo>
                    <a:cubicBezTo>
                      <a:pt x="158" y="110"/>
                      <a:pt x="158" y="110"/>
                      <a:pt x="158" y="110"/>
                    </a:cubicBezTo>
                    <a:cubicBezTo>
                      <a:pt x="158" y="110"/>
                      <a:pt x="157" y="110"/>
                      <a:pt x="156" y="110"/>
                    </a:cubicBezTo>
                    <a:close/>
                    <a:moveTo>
                      <a:pt x="178" y="116"/>
                    </a:moveTo>
                    <a:cubicBezTo>
                      <a:pt x="178" y="108"/>
                      <a:pt x="178" y="108"/>
                      <a:pt x="178" y="108"/>
                    </a:cubicBezTo>
                    <a:cubicBezTo>
                      <a:pt x="177" y="109"/>
                      <a:pt x="177" y="109"/>
                      <a:pt x="176" y="109"/>
                    </a:cubicBezTo>
                    <a:cubicBezTo>
                      <a:pt x="176" y="116"/>
                      <a:pt x="176" y="116"/>
                      <a:pt x="176" y="116"/>
                    </a:cubicBezTo>
                    <a:cubicBezTo>
                      <a:pt x="177" y="116"/>
                      <a:pt x="177" y="116"/>
                      <a:pt x="178" y="116"/>
                    </a:cubicBezTo>
                    <a:close/>
                    <a:moveTo>
                      <a:pt x="182" y="108"/>
                    </a:moveTo>
                    <a:cubicBezTo>
                      <a:pt x="182" y="115"/>
                      <a:pt x="182" y="115"/>
                      <a:pt x="182" y="115"/>
                    </a:cubicBezTo>
                    <a:cubicBezTo>
                      <a:pt x="182" y="115"/>
                      <a:pt x="183" y="114"/>
                      <a:pt x="183" y="114"/>
                    </a:cubicBezTo>
                    <a:cubicBezTo>
                      <a:pt x="183" y="114"/>
                      <a:pt x="183" y="114"/>
                      <a:pt x="183" y="114"/>
                    </a:cubicBezTo>
                    <a:cubicBezTo>
                      <a:pt x="183" y="107"/>
                      <a:pt x="183" y="107"/>
                      <a:pt x="183" y="107"/>
                    </a:cubicBezTo>
                    <a:cubicBezTo>
                      <a:pt x="182" y="107"/>
                      <a:pt x="182" y="107"/>
                      <a:pt x="182" y="108"/>
                    </a:cubicBezTo>
                    <a:close/>
                    <a:moveTo>
                      <a:pt x="144" y="115"/>
                    </a:moveTo>
                    <a:cubicBezTo>
                      <a:pt x="144" y="108"/>
                      <a:pt x="144" y="108"/>
                      <a:pt x="144" y="108"/>
                    </a:cubicBezTo>
                    <a:cubicBezTo>
                      <a:pt x="144" y="108"/>
                      <a:pt x="144" y="108"/>
                      <a:pt x="144" y="108"/>
                    </a:cubicBezTo>
                    <a:cubicBezTo>
                      <a:pt x="143" y="108"/>
                      <a:pt x="142" y="107"/>
                      <a:pt x="142" y="107"/>
                    </a:cubicBezTo>
                    <a:cubicBezTo>
                      <a:pt x="142" y="114"/>
                      <a:pt x="142" y="114"/>
                      <a:pt x="142" y="114"/>
                    </a:cubicBezTo>
                    <a:cubicBezTo>
                      <a:pt x="142" y="114"/>
                      <a:pt x="142" y="114"/>
                      <a:pt x="142" y="114"/>
                    </a:cubicBezTo>
                    <a:cubicBezTo>
                      <a:pt x="142" y="115"/>
                      <a:pt x="143" y="115"/>
                      <a:pt x="144" y="115"/>
                    </a:cubicBezTo>
                    <a:close/>
                    <a:moveTo>
                      <a:pt x="147" y="109"/>
                    </a:moveTo>
                    <a:cubicBezTo>
                      <a:pt x="147" y="116"/>
                      <a:pt x="147" y="116"/>
                      <a:pt x="147" y="116"/>
                    </a:cubicBezTo>
                    <a:cubicBezTo>
                      <a:pt x="148" y="116"/>
                      <a:pt x="149" y="116"/>
                      <a:pt x="150" y="116"/>
                    </a:cubicBezTo>
                    <a:cubicBezTo>
                      <a:pt x="150" y="109"/>
                      <a:pt x="150" y="109"/>
                      <a:pt x="150" y="109"/>
                    </a:cubicBezTo>
                    <a:cubicBezTo>
                      <a:pt x="149" y="109"/>
                      <a:pt x="148" y="109"/>
                      <a:pt x="147" y="109"/>
                    </a:cubicBezTo>
                    <a:close/>
                    <a:moveTo>
                      <a:pt x="181" y="99"/>
                    </a:moveTo>
                    <a:cubicBezTo>
                      <a:pt x="178" y="99"/>
                      <a:pt x="174" y="100"/>
                      <a:pt x="169" y="100"/>
                    </a:cubicBezTo>
                    <a:cubicBezTo>
                      <a:pt x="162" y="100"/>
                      <a:pt x="156" y="99"/>
                      <a:pt x="151" y="97"/>
                    </a:cubicBezTo>
                    <a:cubicBezTo>
                      <a:pt x="151" y="97"/>
                      <a:pt x="150" y="97"/>
                      <a:pt x="150" y="97"/>
                    </a:cubicBezTo>
                    <a:cubicBezTo>
                      <a:pt x="149" y="97"/>
                      <a:pt x="147" y="98"/>
                      <a:pt x="146" y="98"/>
                    </a:cubicBezTo>
                    <a:cubicBezTo>
                      <a:pt x="143" y="99"/>
                      <a:pt x="142" y="99"/>
                      <a:pt x="142" y="99"/>
                    </a:cubicBezTo>
                    <a:cubicBezTo>
                      <a:pt x="142" y="99"/>
                      <a:pt x="143" y="99"/>
                      <a:pt x="146" y="100"/>
                    </a:cubicBezTo>
                    <a:cubicBezTo>
                      <a:pt x="150" y="101"/>
                      <a:pt x="156" y="102"/>
                      <a:pt x="162" y="102"/>
                    </a:cubicBezTo>
                    <a:cubicBezTo>
                      <a:pt x="169" y="102"/>
                      <a:pt x="174" y="101"/>
                      <a:pt x="178" y="100"/>
                    </a:cubicBezTo>
                    <a:cubicBezTo>
                      <a:pt x="181" y="99"/>
                      <a:pt x="183" y="99"/>
                      <a:pt x="183" y="99"/>
                    </a:cubicBezTo>
                    <a:cubicBezTo>
                      <a:pt x="183" y="99"/>
                      <a:pt x="182" y="99"/>
                      <a:pt x="181" y="99"/>
                    </a:cubicBezTo>
                    <a:close/>
                    <a:moveTo>
                      <a:pt x="180" y="71"/>
                    </a:moveTo>
                    <a:cubicBezTo>
                      <a:pt x="175" y="72"/>
                      <a:pt x="169" y="73"/>
                      <a:pt x="162" y="73"/>
                    </a:cubicBezTo>
                    <a:cubicBezTo>
                      <a:pt x="159" y="73"/>
                      <a:pt x="155" y="73"/>
                      <a:pt x="152" y="72"/>
                    </a:cubicBezTo>
                    <a:cubicBezTo>
                      <a:pt x="150" y="73"/>
                      <a:pt x="149" y="73"/>
                      <a:pt x="149" y="73"/>
                    </a:cubicBezTo>
                    <a:cubicBezTo>
                      <a:pt x="149" y="73"/>
                      <a:pt x="151" y="74"/>
                      <a:pt x="153" y="74"/>
                    </a:cubicBezTo>
                    <a:cubicBezTo>
                      <a:pt x="157" y="75"/>
                      <a:pt x="163" y="76"/>
                      <a:pt x="169" y="76"/>
                    </a:cubicBezTo>
                    <a:cubicBezTo>
                      <a:pt x="176" y="76"/>
                      <a:pt x="182" y="75"/>
                      <a:pt x="186" y="74"/>
                    </a:cubicBezTo>
                    <a:cubicBezTo>
                      <a:pt x="188" y="73"/>
                      <a:pt x="190" y="73"/>
                      <a:pt x="190" y="73"/>
                    </a:cubicBezTo>
                    <a:cubicBezTo>
                      <a:pt x="190" y="73"/>
                      <a:pt x="188" y="73"/>
                      <a:pt x="186" y="72"/>
                    </a:cubicBezTo>
                    <a:cubicBezTo>
                      <a:pt x="184" y="72"/>
                      <a:pt x="182" y="71"/>
                      <a:pt x="180" y="71"/>
                    </a:cubicBezTo>
                    <a:close/>
                    <a:moveTo>
                      <a:pt x="178" y="45"/>
                    </a:moveTo>
                    <a:cubicBezTo>
                      <a:pt x="174" y="46"/>
                      <a:pt x="169" y="46"/>
                      <a:pt x="165" y="46"/>
                    </a:cubicBezTo>
                    <a:cubicBezTo>
                      <a:pt x="159" y="46"/>
                      <a:pt x="153" y="46"/>
                      <a:pt x="149" y="45"/>
                    </a:cubicBezTo>
                    <a:cubicBezTo>
                      <a:pt x="148" y="45"/>
                      <a:pt x="147" y="45"/>
                      <a:pt x="146" y="46"/>
                    </a:cubicBezTo>
                    <a:cubicBezTo>
                      <a:pt x="143" y="46"/>
                      <a:pt x="142" y="47"/>
                      <a:pt x="142" y="47"/>
                    </a:cubicBezTo>
                    <a:cubicBezTo>
                      <a:pt x="142" y="47"/>
                      <a:pt x="143" y="47"/>
                      <a:pt x="146" y="48"/>
                    </a:cubicBezTo>
                    <a:cubicBezTo>
                      <a:pt x="150" y="49"/>
                      <a:pt x="156" y="50"/>
                      <a:pt x="162" y="50"/>
                    </a:cubicBezTo>
                    <a:cubicBezTo>
                      <a:pt x="168" y="50"/>
                      <a:pt x="174" y="49"/>
                      <a:pt x="178" y="48"/>
                    </a:cubicBezTo>
                    <a:cubicBezTo>
                      <a:pt x="181" y="47"/>
                      <a:pt x="182" y="47"/>
                      <a:pt x="182" y="47"/>
                    </a:cubicBezTo>
                    <a:cubicBezTo>
                      <a:pt x="182" y="46"/>
                      <a:pt x="181" y="46"/>
                      <a:pt x="178" y="46"/>
                    </a:cubicBezTo>
                    <a:cubicBezTo>
                      <a:pt x="178" y="45"/>
                      <a:pt x="178" y="45"/>
                      <a:pt x="178" y="45"/>
                    </a:cubicBezTo>
                    <a:close/>
                    <a:moveTo>
                      <a:pt x="165" y="9"/>
                    </a:moveTo>
                    <a:cubicBezTo>
                      <a:pt x="172" y="9"/>
                      <a:pt x="178" y="10"/>
                      <a:pt x="183" y="11"/>
                    </a:cubicBezTo>
                    <a:cubicBezTo>
                      <a:pt x="189" y="13"/>
                      <a:pt x="193" y="16"/>
                      <a:pt x="193" y="20"/>
                    </a:cubicBezTo>
                    <a:cubicBezTo>
                      <a:pt x="193" y="35"/>
                      <a:pt x="193" y="35"/>
                      <a:pt x="193" y="35"/>
                    </a:cubicBezTo>
                    <a:cubicBezTo>
                      <a:pt x="193" y="36"/>
                      <a:pt x="193" y="36"/>
                      <a:pt x="193" y="36"/>
                    </a:cubicBezTo>
                    <a:cubicBezTo>
                      <a:pt x="193" y="36"/>
                      <a:pt x="193" y="36"/>
                      <a:pt x="193" y="36"/>
                    </a:cubicBezTo>
                    <a:cubicBezTo>
                      <a:pt x="193" y="38"/>
                      <a:pt x="191" y="40"/>
                      <a:pt x="188" y="42"/>
                    </a:cubicBezTo>
                    <a:cubicBezTo>
                      <a:pt x="190" y="43"/>
                      <a:pt x="190" y="45"/>
                      <a:pt x="190" y="47"/>
                    </a:cubicBezTo>
                    <a:cubicBezTo>
                      <a:pt x="190" y="62"/>
                      <a:pt x="190" y="62"/>
                      <a:pt x="190" y="62"/>
                    </a:cubicBezTo>
                    <a:cubicBezTo>
                      <a:pt x="190" y="62"/>
                      <a:pt x="190" y="62"/>
                      <a:pt x="190" y="62"/>
                    </a:cubicBezTo>
                    <a:cubicBezTo>
                      <a:pt x="190" y="62"/>
                      <a:pt x="190" y="62"/>
                      <a:pt x="190" y="62"/>
                    </a:cubicBezTo>
                    <a:cubicBezTo>
                      <a:pt x="190" y="63"/>
                      <a:pt x="190" y="64"/>
                      <a:pt x="190" y="65"/>
                    </a:cubicBezTo>
                    <a:cubicBezTo>
                      <a:pt x="195" y="67"/>
                      <a:pt x="198" y="70"/>
                      <a:pt x="198" y="73"/>
                    </a:cubicBezTo>
                    <a:cubicBezTo>
                      <a:pt x="198" y="88"/>
                      <a:pt x="198" y="88"/>
                      <a:pt x="198" y="88"/>
                    </a:cubicBezTo>
                    <a:cubicBezTo>
                      <a:pt x="198" y="89"/>
                      <a:pt x="198" y="89"/>
                      <a:pt x="198" y="89"/>
                    </a:cubicBezTo>
                    <a:cubicBezTo>
                      <a:pt x="198" y="89"/>
                      <a:pt x="198" y="89"/>
                      <a:pt x="198" y="89"/>
                    </a:cubicBezTo>
                    <a:cubicBezTo>
                      <a:pt x="198" y="92"/>
                      <a:pt x="195" y="95"/>
                      <a:pt x="190" y="97"/>
                    </a:cubicBezTo>
                    <a:cubicBezTo>
                      <a:pt x="191" y="97"/>
                      <a:pt x="191" y="98"/>
                      <a:pt x="191" y="99"/>
                    </a:cubicBezTo>
                    <a:cubicBezTo>
                      <a:pt x="191" y="114"/>
                      <a:pt x="191" y="114"/>
                      <a:pt x="191" y="114"/>
                    </a:cubicBezTo>
                    <a:cubicBezTo>
                      <a:pt x="191" y="115"/>
                      <a:pt x="191" y="115"/>
                      <a:pt x="191" y="115"/>
                    </a:cubicBezTo>
                    <a:cubicBezTo>
                      <a:pt x="191" y="115"/>
                      <a:pt x="191" y="115"/>
                      <a:pt x="191" y="115"/>
                    </a:cubicBezTo>
                    <a:cubicBezTo>
                      <a:pt x="191" y="118"/>
                      <a:pt x="187" y="121"/>
                      <a:pt x="181" y="123"/>
                    </a:cubicBezTo>
                    <a:cubicBezTo>
                      <a:pt x="176" y="125"/>
                      <a:pt x="169" y="125"/>
                      <a:pt x="162" y="125"/>
                    </a:cubicBezTo>
                    <a:cubicBezTo>
                      <a:pt x="155" y="125"/>
                      <a:pt x="149" y="125"/>
                      <a:pt x="144" y="123"/>
                    </a:cubicBezTo>
                    <a:cubicBezTo>
                      <a:pt x="138" y="122"/>
                      <a:pt x="134" y="119"/>
                      <a:pt x="134" y="115"/>
                    </a:cubicBezTo>
                    <a:cubicBezTo>
                      <a:pt x="134" y="115"/>
                      <a:pt x="134" y="115"/>
                      <a:pt x="134" y="115"/>
                    </a:cubicBezTo>
                    <a:cubicBezTo>
                      <a:pt x="134" y="115"/>
                      <a:pt x="134" y="115"/>
                      <a:pt x="134" y="115"/>
                    </a:cubicBezTo>
                    <a:cubicBezTo>
                      <a:pt x="134" y="115"/>
                      <a:pt x="134" y="115"/>
                      <a:pt x="134" y="114"/>
                    </a:cubicBezTo>
                    <a:cubicBezTo>
                      <a:pt x="134" y="114"/>
                      <a:pt x="134" y="114"/>
                      <a:pt x="134" y="114"/>
                    </a:cubicBezTo>
                    <a:cubicBezTo>
                      <a:pt x="134" y="99"/>
                      <a:pt x="134" y="99"/>
                      <a:pt x="134" y="99"/>
                    </a:cubicBezTo>
                    <a:cubicBezTo>
                      <a:pt x="134" y="99"/>
                      <a:pt x="134" y="99"/>
                      <a:pt x="134" y="99"/>
                    </a:cubicBezTo>
                    <a:cubicBezTo>
                      <a:pt x="134" y="96"/>
                      <a:pt x="137" y="93"/>
                      <a:pt x="142" y="91"/>
                    </a:cubicBezTo>
                    <a:cubicBezTo>
                      <a:pt x="141" y="90"/>
                      <a:pt x="141" y="90"/>
                      <a:pt x="141" y="89"/>
                    </a:cubicBezTo>
                    <a:cubicBezTo>
                      <a:pt x="141" y="89"/>
                      <a:pt x="141" y="89"/>
                      <a:pt x="141" y="89"/>
                    </a:cubicBezTo>
                    <a:cubicBezTo>
                      <a:pt x="141" y="89"/>
                      <a:pt x="141" y="89"/>
                      <a:pt x="141" y="89"/>
                    </a:cubicBezTo>
                    <a:cubicBezTo>
                      <a:pt x="141" y="89"/>
                      <a:pt x="141" y="89"/>
                      <a:pt x="141" y="89"/>
                    </a:cubicBezTo>
                    <a:cubicBezTo>
                      <a:pt x="141" y="88"/>
                      <a:pt x="141" y="88"/>
                      <a:pt x="141" y="88"/>
                    </a:cubicBezTo>
                    <a:cubicBezTo>
                      <a:pt x="141" y="74"/>
                      <a:pt x="141" y="74"/>
                      <a:pt x="141" y="74"/>
                    </a:cubicBezTo>
                    <a:cubicBezTo>
                      <a:pt x="141" y="73"/>
                      <a:pt x="141" y="73"/>
                      <a:pt x="141" y="73"/>
                    </a:cubicBezTo>
                    <a:cubicBezTo>
                      <a:pt x="141" y="72"/>
                      <a:pt x="141" y="71"/>
                      <a:pt x="142" y="70"/>
                    </a:cubicBezTo>
                    <a:cubicBezTo>
                      <a:pt x="137" y="69"/>
                      <a:pt x="134" y="66"/>
                      <a:pt x="134" y="63"/>
                    </a:cubicBezTo>
                    <a:cubicBezTo>
                      <a:pt x="134" y="63"/>
                      <a:pt x="134" y="63"/>
                      <a:pt x="134" y="63"/>
                    </a:cubicBezTo>
                    <a:cubicBezTo>
                      <a:pt x="134" y="62"/>
                      <a:pt x="134" y="62"/>
                      <a:pt x="134" y="62"/>
                    </a:cubicBezTo>
                    <a:cubicBezTo>
                      <a:pt x="134" y="62"/>
                      <a:pt x="134" y="62"/>
                      <a:pt x="134" y="62"/>
                    </a:cubicBezTo>
                    <a:cubicBezTo>
                      <a:pt x="134" y="62"/>
                      <a:pt x="134" y="62"/>
                      <a:pt x="134" y="62"/>
                    </a:cubicBezTo>
                    <a:cubicBezTo>
                      <a:pt x="134" y="47"/>
                      <a:pt x="134" y="47"/>
                      <a:pt x="134" y="47"/>
                    </a:cubicBezTo>
                    <a:cubicBezTo>
                      <a:pt x="134" y="47"/>
                      <a:pt x="134" y="47"/>
                      <a:pt x="134" y="47"/>
                    </a:cubicBezTo>
                    <a:cubicBezTo>
                      <a:pt x="134" y="44"/>
                      <a:pt x="135" y="42"/>
                      <a:pt x="138" y="40"/>
                    </a:cubicBezTo>
                    <a:cubicBezTo>
                      <a:pt x="137" y="39"/>
                      <a:pt x="136" y="38"/>
                      <a:pt x="136" y="36"/>
                    </a:cubicBezTo>
                    <a:cubicBezTo>
                      <a:pt x="136" y="36"/>
                      <a:pt x="136" y="36"/>
                      <a:pt x="136" y="36"/>
                    </a:cubicBezTo>
                    <a:cubicBezTo>
                      <a:pt x="136" y="36"/>
                      <a:pt x="136" y="36"/>
                      <a:pt x="136" y="36"/>
                    </a:cubicBezTo>
                    <a:cubicBezTo>
                      <a:pt x="136" y="36"/>
                      <a:pt x="136" y="36"/>
                      <a:pt x="136" y="36"/>
                    </a:cubicBezTo>
                    <a:cubicBezTo>
                      <a:pt x="136" y="35"/>
                      <a:pt x="136" y="35"/>
                      <a:pt x="136" y="35"/>
                    </a:cubicBezTo>
                    <a:cubicBezTo>
                      <a:pt x="136" y="21"/>
                      <a:pt x="136" y="21"/>
                      <a:pt x="136" y="21"/>
                    </a:cubicBezTo>
                    <a:cubicBezTo>
                      <a:pt x="136" y="20"/>
                      <a:pt x="136" y="20"/>
                      <a:pt x="136" y="20"/>
                    </a:cubicBezTo>
                    <a:cubicBezTo>
                      <a:pt x="136" y="16"/>
                      <a:pt x="140" y="13"/>
                      <a:pt x="146" y="11"/>
                    </a:cubicBezTo>
                    <a:cubicBezTo>
                      <a:pt x="151" y="10"/>
                      <a:pt x="158" y="9"/>
                      <a:pt x="165" y="9"/>
                    </a:cubicBezTo>
                    <a:close/>
                    <a:moveTo>
                      <a:pt x="242" y="9"/>
                    </a:moveTo>
                    <a:cubicBezTo>
                      <a:pt x="235" y="9"/>
                      <a:pt x="228" y="10"/>
                      <a:pt x="223" y="11"/>
                    </a:cubicBezTo>
                    <a:cubicBezTo>
                      <a:pt x="217" y="13"/>
                      <a:pt x="213" y="16"/>
                      <a:pt x="213" y="20"/>
                    </a:cubicBezTo>
                    <a:cubicBezTo>
                      <a:pt x="213" y="35"/>
                      <a:pt x="213" y="35"/>
                      <a:pt x="213" y="35"/>
                    </a:cubicBezTo>
                    <a:cubicBezTo>
                      <a:pt x="213" y="36"/>
                      <a:pt x="213" y="36"/>
                      <a:pt x="213" y="36"/>
                    </a:cubicBezTo>
                    <a:cubicBezTo>
                      <a:pt x="213" y="36"/>
                      <a:pt x="213" y="36"/>
                      <a:pt x="213" y="36"/>
                    </a:cubicBezTo>
                    <a:cubicBezTo>
                      <a:pt x="213" y="38"/>
                      <a:pt x="215" y="40"/>
                      <a:pt x="218" y="42"/>
                    </a:cubicBezTo>
                    <a:cubicBezTo>
                      <a:pt x="217" y="43"/>
                      <a:pt x="216" y="45"/>
                      <a:pt x="216" y="47"/>
                    </a:cubicBezTo>
                    <a:cubicBezTo>
                      <a:pt x="216" y="62"/>
                      <a:pt x="216" y="62"/>
                      <a:pt x="216" y="62"/>
                    </a:cubicBezTo>
                    <a:cubicBezTo>
                      <a:pt x="216" y="62"/>
                      <a:pt x="216" y="62"/>
                      <a:pt x="216" y="62"/>
                    </a:cubicBezTo>
                    <a:cubicBezTo>
                      <a:pt x="216" y="62"/>
                      <a:pt x="216" y="62"/>
                      <a:pt x="216" y="62"/>
                    </a:cubicBezTo>
                    <a:cubicBezTo>
                      <a:pt x="216" y="63"/>
                      <a:pt x="216" y="64"/>
                      <a:pt x="217" y="65"/>
                    </a:cubicBezTo>
                    <a:cubicBezTo>
                      <a:pt x="212" y="67"/>
                      <a:pt x="208" y="70"/>
                      <a:pt x="208" y="73"/>
                    </a:cubicBezTo>
                    <a:cubicBezTo>
                      <a:pt x="208" y="88"/>
                      <a:pt x="208" y="88"/>
                      <a:pt x="208" y="88"/>
                    </a:cubicBezTo>
                    <a:cubicBezTo>
                      <a:pt x="208" y="89"/>
                      <a:pt x="208" y="89"/>
                      <a:pt x="208" y="89"/>
                    </a:cubicBezTo>
                    <a:cubicBezTo>
                      <a:pt x="208" y="89"/>
                      <a:pt x="208" y="89"/>
                      <a:pt x="208" y="89"/>
                    </a:cubicBezTo>
                    <a:cubicBezTo>
                      <a:pt x="209" y="92"/>
                      <a:pt x="211" y="95"/>
                      <a:pt x="216" y="97"/>
                    </a:cubicBezTo>
                    <a:cubicBezTo>
                      <a:pt x="216" y="97"/>
                      <a:pt x="216" y="98"/>
                      <a:pt x="216" y="99"/>
                    </a:cubicBezTo>
                    <a:cubicBezTo>
                      <a:pt x="216" y="114"/>
                      <a:pt x="216" y="114"/>
                      <a:pt x="216" y="114"/>
                    </a:cubicBezTo>
                    <a:cubicBezTo>
                      <a:pt x="216" y="115"/>
                      <a:pt x="216" y="115"/>
                      <a:pt x="216" y="115"/>
                    </a:cubicBezTo>
                    <a:cubicBezTo>
                      <a:pt x="216" y="115"/>
                      <a:pt x="216" y="115"/>
                      <a:pt x="216" y="115"/>
                    </a:cubicBezTo>
                    <a:cubicBezTo>
                      <a:pt x="216" y="118"/>
                      <a:pt x="220" y="121"/>
                      <a:pt x="226" y="123"/>
                    </a:cubicBezTo>
                    <a:cubicBezTo>
                      <a:pt x="230" y="125"/>
                      <a:pt x="237" y="125"/>
                      <a:pt x="244" y="125"/>
                    </a:cubicBezTo>
                    <a:cubicBezTo>
                      <a:pt x="251" y="125"/>
                      <a:pt x="258" y="125"/>
                      <a:pt x="262" y="123"/>
                    </a:cubicBezTo>
                    <a:cubicBezTo>
                      <a:pt x="268" y="122"/>
                      <a:pt x="272" y="119"/>
                      <a:pt x="272" y="115"/>
                    </a:cubicBezTo>
                    <a:cubicBezTo>
                      <a:pt x="272" y="115"/>
                      <a:pt x="272" y="115"/>
                      <a:pt x="272" y="115"/>
                    </a:cubicBezTo>
                    <a:cubicBezTo>
                      <a:pt x="272" y="115"/>
                      <a:pt x="272" y="115"/>
                      <a:pt x="272" y="115"/>
                    </a:cubicBezTo>
                    <a:cubicBezTo>
                      <a:pt x="272" y="115"/>
                      <a:pt x="272" y="115"/>
                      <a:pt x="272" y="114"/>
                    </a:cubicBezTo>
                    <a:cubicBezTo>
                      <a:pt x="272" y="114"/>
                      <a:pt x="272" y="114"/>
                      <a:pt x="272" y="114"/>
                    </a:cubicBezTo>
                    <a:cubicBezTo>
                      <a:pt x="272" y="99"/>
                      <a:pt x="272" y="99"/>
                      <a:pt x="272" y="99"/>
                    </a:cubicBezTo>
                    <a:cubicBezTo>
                      <a:pt x="272" y="99"/>
                      <a:pt x="272" y="99"/>
                      <a:pt x="272" y="99"/>
                    </a:cubicBezTo>
                    <a:cubicBezTo>
                      <a:pt x="272" y="96"/>
                      <a:pt x="270" y="93"/>
                      <a:pt x="265" y="91"/>
                    </a:cubicBezTo>
                    <a:cubicBezTo>
                      <a:pt x="265" y="90"/>
                      <a:pt x="265" y="90"/>
                      <a:pt x="265" y="89"/>
                    </a:cubicBezTo>
                    <a:cubicBezTo>
                      <a:pt x="265" y="89"/>
                      <a:pt x="265" y="89"/>
                      <a:pt x="265" y="89"/>
                    </a:cubicBezTo>
                    <a:cubicBezTo>
                      <a:pt x="265" y="89"/>
                      <a:pt x="265" y="89"/>
                      <a:pt x="265" y="89"/>
                    </a:cubicBezTo>
                    <a:cubicBezTo>
                      <a:pt x="265" y="89"/>
                      <a:pt x="265" y="89"/>
                      <a:pt x="265" y="89"/>
                    </a:cubicBezTo>
                    <a:cubicBezTo>
                      <a:pt x="265" y="88"/>
                      <a:pt x="265" y="88"/>
                      <a:pt x="265" y="88"/>
                    </a:cubicBezTo>
                    <a:cubicBezTo>
                      <a:pt x="265" y="74"/>
                      <a:pt x="265" y="74"/>
                      <a:pt x="265" y="74"/>
                    </a:cubicBezTo>
                    <a:cubicBezTo>
                      <a:pt x="265" y="73"/>
                      <a:pt x="265" y="73"/>
                      <a:pt x="265" y="73"/>
                    </a:cubicBezTo>
                    <a:cubicBezTo>
                      <a:pt x="265" y="72"/>
                      <a:pt x="265" y="71"/>
                      <a:pt x="265" y="70"/>
                    </a:cubicBezTo>
                    <a:cubicBezTo>
                      <a:pt x="269" y="69"/>
                      <a:pt x="272" y="66"/>
                      <a:pt x="273" y="63"/>
                    </a:cubicBezTo>
                    <a:cubicBezTo>
                      <a:pt x="273" y="63"/>
                      <a:pt x="273" y="63"/>
                      <a:pt x="273" y="63"/>
                    </a:cubicBezTo>
                    <a:cubicBezTo>
                      <a:pt x="273" y="62"/>
                      <a:pt x="273" y="62"/>
                      <a:pt x="273" y="62"/>
                    </a:cubicBezTo>
                    <a:cubicBezTo>
                      <a:pt x="273" y="62"/>
                      <a:pt x="273" y="62"/>
                      <a:pt x="273" y="62"/>
                    </a:cubicBezTo>
                    <a:cubicBezTo>
                      <a:pt x="273" y="62"/>
                      <a:pt x="273" y="62"/>
                      <a:pt x="273" y="62"/>
                    </a:cubicBezTo>
                    <a:cubicBezTo>
                      <a:pt x="273" y="47"/>
                      <a:pt x="273" y="47"/>
                      <a:pt x="273" y="47"/>
                    </a:cubicBezTo>
                    <a:cubicBezTo>
                      <a:pt x="273" y="47"/>
                      <a:pt x="273" y="47"/>
                      <a:pt x="273" y="47"/>
                    </a:cubicBezTo>
                    <a:cubicBezTo>
                      <a:pt x="273" y="44"/>
                      <a:pt x="271" y="42"/>
                      <a:pt x="268" y="40"/>
                    </a:cubicBezTo>
                    <a:cubicBezTo>
                      <a:pt x="269" y="39"/>
                      <a:pt x="270" y="38"/>
                      <a:pt x="270" y="36"/>
                    </a:cubicBezTo>
                    <a:cubicBezTo>
                      <a:pt x="270" y="36"/>
                      <a:pt x="270" y="36"/>
                      <a:pt x="270" y="36"/>
                    </a:cubicBezTo>
                    <a:cubicBezTo>
                      <a:pt x="270" y="36"/>
                      <a:pt x="270" y="36"/>
                      <a:pt x="270" y="36"/>
                    </a:cubicBezTo>
                    <a:cubicBezTo>
                      <a:pt x="270" y="36"/>
                      <a:pt x="270" y="36"/>
                      <a:pt x="270" y="36"/>
                    </a:cubicBezTo>
                    <a:cubicBezTo>
                      <a:pt x="270" y="35"/>
                      <a:pt x="270" y="35"/>
                      <a:pt x="270" y="35"/>
                    </a:cubicBezTo>
                    <a:cubicBezTo>
                      <a:pt x="270" y="21"/>
                      <a:pt x="270" y="21"/>
                      <a:pt x="270" y="21"/>
                    </a:cubicBezTo>
                    <a:cubicBezTo>
                      <a:pt x="270" y="20"/>
                      <a:pt x="270" y="20"/>
                      <a:pt x="270" y="20"/>
                    </a:cubicBezTo>
                    <a:cubicBezTo>
                      <a:pt x="270" y="16"/>
                      <a:pt x="266" y="13"/>
                      <a:pt x="260" y="11"/>
                    </a:cubicBezTo>
                    <a:cubicBezTo>
                      <a:pt x="255" y="10"/>
                      <a:pt x="249" y="9"/>
                      <a:pt x="242" y="9"/>
                    </a:cubicBezTo>
                    <a:close/>
                    <a:moveTo>
                      <a:pt x="99" y="89"/>
                    </a:moveTo>
                    <a:cubicBezTo>
                      <a:pt x="100" y="89"/>
                      <a:pt x="101" y="89"/>
                      <a:pt x="102" y="89"/>
                    </a:cubicBezTo>
                    <a:cubicBezTo>
                      <a:pt x="102" y="82"/>
                      <a:pt x="102" y="82"/>
                      <a:pt x="102" y="82"/>
                    </a:cubicBezTo>
                    <a:cubicBezTo>
                      <a:pt x="101" y="82"/>
                      <a:pt x="100" y="82"/>
                      <a:pt x="99" y="82"/>
                    </a:cubicBezTo>
                    <a:lnTo>
                      <a:pt x="99" y="8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118">
                <a:extLst>
                  <a:ext uri="{FF2B5EF4-FFF2-40B4-BE49-F238E27FC236}">
                    <a16:creationId xmlns:a16="http://schemas.microsoft.com/office/drawing/2014/main" id="{9A94CBA9-A57E-4D4A-9C6C-9F54A86265C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60352" y="5483469"/>
                <a:ext cx="147547" cy="173394"/>
              </a:xfrm>
              <a:custGeom>
                <a:avLst/>
                <a:gdLst>
                  <a:gd name="T0" fmla="*/ 57 w 58"/>
                  <a:gd name="T1" fmla="*/ 42 h 68"/>
                  <a:gd name="T2" fmla="*/ 57 w 58"/>
                  <a:gd name="T3" fmla="*/ 57 h 68"/>
                  <a:gd name="T4" fmla="*/ 47 w 58"/>
                  <a:gd name="T5" fmla="*/ 66 h 68"/>
                  <a:gd name="T6" fmla="*/ 10 w 58"/>
                  <a:gd name="T7" fmla="*/ 66 h 68"/>
                  <a:gd name="T8" fmla="*/ 0 w 58"/>
                  <a:gd name="T9" fmla="*/ 58 h 68"/>
                  <a:gd name="T10" fmla="*/ 0 w 58"/>
                  <a:gd name="T11" fmla="*/ 57 h 68"/>
                  <a:gd name="T12" fmla="*/ 0 w 58"/>
                  <a:gd name="T13" fmla="*/ 42 h 68"/>
                  <a:gd name="T14" fmla="*/ 7 w 58"/>
                  <a:gd name="T15" fmla="*/ 34 h 68"/>
                  <a:gd name="T16" fmla="*/ 1 w 58"/>
                  <a:gd name="T17" fmla="*/ 28 h 68"/>
                  <a:gd name="T18" fmla="*/ 1 w 58"/>
                  <a:gd name="T19" fmla="*/ 27 h 68"/>
                  <a:gd name="T20" fmla="*/ 1 w 58"/>
                  <a:gd name="T21" fmla="*/ 12 h 68"/>
                  <a:gd name="T22" fmla="*/ 11 w 58"/>
                  <a:gd name="T23" fmla="*/ 3 h 68"/>
                  <a:gd name="T24" fmla="*/ 48 w 58"/>
                  <a:gd name="T25" fmla="*/ 3 h 68"/>
                  <a:gd name="T26" fmla="*/ 58 w 58"/>
                  <a:gd name="T27" fmla="*/ 27 h 68"/>
                  <a:gd name="T28" fmla="*/ 58 w 58"/>
                  <a:gd name="T29" fmla="*/ 27 h 68"/>
                  <a:gd name="T30" fmla="*/ 15 w 58"/>
                  <a:gd name="T31" fmla="*/ 21 h 68"/>
                  <a:gd name="T32" fmla="*/ 17 w 58"/>
                  <a:gd name="T33" fmla="*/ 29 h 68"/>
                  <a:gd name="T34" fmla="*/ 15 w 58"/>
                  <a:gd name="T35" fmla="*/ 21 h 68"/>
                  <a:gd name="T36" fmla="*/ 12 w 58"/>
                  <a:gd name="T37" fmla="*/ 20 h 68"/>
                  <a:gd name="T38" fmla="*/ 9 w 58"/>
                  <a:gd name="T39" fmla="*/ 20 h 68"/>
                  <a:gd name="T40" fmla="*/ 9 w 58"/>
                  <a:gd name="T41" fmla="*/ 27 h 68"/>
                  <a:gd name="T42" fmla="*/ 49 w 58"/>
                  <a:gd name="T43" fmla="*/ 20 h 68"/>
                  <a:gd name="T44" fmla="*/ 50 w 58"/>
                  <a:gd name="T45" fmla="*/ 27 h 68"/>
                  <a:gd name="T46" fmla="*/ 50 w 58"/>
                  <a:gd name="T47" fmla="*/ 19 h 68"/>
                  <a:gd name="T48" fmla="*/ 46 w 58"/>
                  <a:gd name="T49" fmla="*/ 28 h 68"/>
                  <a:gd name="T50" fmla="*/ 43 w 58"/>
                  <a:gd name="T51" fmla="*/ 21 h 68"/>
                  <a:gd name="T52" fmla="*/ 46 w 58"/>
                  <a:gd name="T53" fmla="*/ 28 h 68"/>
                  <a:gd name="T54" fmla="*/ 23 w 58"/>
                  <a:gd name="T55" fmla="*/ 30 h 68"/>
                  <a:gd name="T56" fmla="*/ 26 w 58"/>
                  <a:gd name="T57" fmla="*/ 22 h 68"/>
                  <a:gd name="T58" fmla="*/ 37 w 58"/>
                  <a:gd name="T59" fmla="*/ 30 h 68"/>
                  <a:gd name="T60" fmla="*/ 34 w 58"/>
                  <a:gd name="T61" fmla="*/ 22 h 68"/>
                  <a:gd name="T62" fmla="*/ 37 w 58"/>
                  <a:gd name="T63" fmla="*/ 30 h 68"/>
                  <a:gd name="T64" fmla="*/ 30 w 58"/>
                  <a:gd name="T65" fmla="*/ 9 h 68"/>
                  <a:gd name="T66" fmla="*/ 9 w 58"/>
                  <a:gd name="T67" fmla="*/ 12 h 68"/>
                  <a:gd name="T68" fmla="*/ 30 w 58"/>
                  <a:gd name="T69" fmla="*/ 14 h 68"/>
                  <a:gd name="T70" fmla="*/ 50 w 58"/>
                  <a:gd name="T71" fmla="*/ 11 h 68"/>
                  <a:gd name="T72" fmla="*/ 13 w 58"/>
                  <a:gd name="T73" fmla="*/ 51 h 68"/>
                  <a:gd name="T74" fmla="*/ 16 w 58"/>
                  <a:gd name="T75" fmla="*/ 59 h 68"/>
                  <a:gd name="T76" fmla="*/ 13 w 58"/>
                  <a:gd name="T77" fmla="*/ 51 h 68"/>
                  <a:gd name="T78" fmla="*/ 10 w 58"/>
                  <a:gd name="T79" fmla="*/ 51 h 68"/>
                  <a:gd name="T80" fmla="*/ 8 w 58"/>
                  <a:gd name="T81" fmla="*/ 50 h 68"/>
                  <a:gd name="T82" fmla="*/ 8 w 58"/>
                  <a:gd name="T83" fmla="*/ 57 h 68"/>
                  <a:gd name="T84" fmla="*/ 47 w 58"/>
                  <a:gd name="T85" fmla="*/ 50 h 68"/>
                  <a:gd name="T86" fmla="*/ 49 w 58"/>
                  <a:gd name="T87" fmla="*/ 57 h 68"/>
                  <a:gd name="T88" fmla="*/ 49 w 58"/>
                  <a:gd name="T89" fmla="*/ 50 h 68"/>
                  <a:gd name="T90" fmla="*/ 44 w 58"/>
                  <a:gd name="T91" fmla="*/ 58 h 68"/>
                  <a:gd name="T92" fmla="*/ 42 w 58"/>
                  <a:gd name="T93" fmla="*/ 52 h 68"/>
                  <a:gd name="T94" fmla="*/ 44 w 58"/>
                  <a:gd name="T95" fmla="*/ 58 h 68"/>
                  <a:gd name="T96" fmla="*/ 22 w 58"/>
                  <a:gd name="T97" fmla="*/ 60 h 68"/>
                  <a:gd name="T98" fmla="*/ 24 w 58"/>
                  <a:gd name="T99" fmla="*/ 53 h 68"/>
                  <a:gd name="T100" fmla="*/ 35 w 58"/>
                  <a:gd name="T101" fmla="*/ 60 h 68"/>
                  <a:gd name="T102" fmla="*/ 32 w 58"/>
                  <a:gd name="T103" fmla="*/ 53 h 68"/>
                  <a:gd name="T104" fmla="*/ 35 w 58"/>
                  <a:gd name="T105" fmla="*/ 60 h 68"/>
                  <a:gd name="T106" fmla="*/ 28 w 58"/>
                  <a:gd name="T107" fmla="*/ 39 h 68"/>
                  <a:gd name="T108" fmla="*/ 8 w 58"/>
                  <a:gd name="T109" fmla="*/ 42 h 68"/>
                  <a:gd name="T110" fmla="*/ 28 w 58"/>
                  <a:gd name="T111" fmla="*/ 45 h 68"/>
                  <a:gd name="T112" fmla="*/ 49 w 58"/>
                  <a:gd name="T113" fmla="*/ 42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8" h="68">
                    <a:moveTo>
                      <a:pt x="51" y="35"/>
                    </a:moveTo>
                    <a:cubicBezTo>
                      <a:pt x="55" y="36"/>
                      <a:pt x="57" y="39"/>
                      <a:pt x="57" y="42"/>
                    </a:cubicBezTo>
                    <a:cubicBezTo>
                      <a:pt x="57" y="57"/>
                      <a:pt x="57" y="57"/>
                      <a:pt x="57" y="57"/>
                    </a:cubicBezTo>
                    <a:cubicBezTo>
                      <a:pt x="57" y="57"/>
                      <a:pt x="57" y="57"/>
                      <a:pt x="57" y="57"/>
                    </a:cubicBezTo>
                    <a:cubicBezTo>
                      <a:pt x="57" y="57"/>
                      <a:pt x="57" y="57"/>
                      <a:pt x="57" y="57"/>
                    </a:cubicBezTo>
                    <a:cubicBezTo>
                      <a:pt x="57" y="61"/>
                      <a:pt x="53" y="64"/>
                      <a:pt x="47" y="66"/>
                    </a:cubicBezTo>
                    <a:cubicBezTo>
                      <a:pt x="42" y="67"/>
                      <a:pt x="35" y="68"/>
                      <a:pt x="28" y="68"/>
                    </a:cubicBezTo>
                    <a:cubicBezTo>
                      <a:pt x="21" y="68"/>
                      <a:pt x="15" y="67"/>
                      <a:pt x="10" y="66"/>
                    </a:cubicBezTo>
                    <a:cubicBezTo>
                      <a:pt x="4" y="64"/>
                      <a:pt x="0" y="61"/>
                      <a:pt x="0" y="58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0" y="38"/>
                      <a:pt x="2" y="36"/>
                      <a:pt x="7" y="34"/>
                    </a:cubicBezTo>
                    <a:cubicBezTo>
                      <a:pt x="4" y="32"/>
                      <a:pt x="2" y="30"/>
                      <a:pt x="1" y="28"/>
                    </a:cubicBezTo>
                    <a:cubicBezTo>
                      <a:pt x="1" y="28"/>
                      <a:pt x="1" y="28"/>
                      <a:pt x="1" y="28"/>
                    </a:cubicBezTo>
                    <a:cubicBezTo>
                      <a:pt x="1" y="27"/>
                      <a:pt x="1" y="27"/>
                      <a:pt x="1" y="27"/>
                    </a:cubicBezTo>
                    <a:cubicBezTo>
                      <a:pt x="1" y="27"/>
                      <a:pt x="1" y="27"/>
                      <a:pt x="1" y="27"/>
                    </a:cubicBezTo>
                    <a:cubicBezTo>
                      <a:pt x="1" y="27"/>
                      <a:pt x="1" y="27"/>
                      <a:pt x="1" y="27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1" y="8"/>
                      <a:pt x="5" y="5"/>
                      <a:pt x="11" y="3"/>
                    </a:cubicBezTo>
                    <a:cubicBezTo>
                      <a:pt x="16" y="1"/>
                      <a:pt x="23" y="0"/>
                      <a:pt x="30" y="0"/>
                    </a:cubicBezTo>
                    <a:cubicBezTo>
                      <a:pt x="37" y="0"/>
                      <a:pt x="43" y="1"/>
                      <a:pt x="48" y="3"/>
                    </a:cubicBezTo>
                    <a:cubicBezTo>
                      <a:pt x="54" y="4"/>
                      <a:pt x="58" y="7"/>
                      <a:pt x="58" y="11"/>
                    </a:cubicBezTo>
                    <a:cubicBezTo>
                      <a:pt x="58" y="27"/>
                      <a:pt x="58" y="27"/>
                      <a:pt x="58" y="27"/>
                    </a:cubicBezTo>
                    <a:cubicBezTo>
                      <a:pt x="58" y="27"/>
                      <a:pt x="58" y="27"/>
                      <a:pt x="58" y="27"/>
                    </a:cubicBezTo>
                    <a:cubicBezTo>
                      <a:pt x="58" y="27"/>
                      <a:pt x="58" y="27"/>
                      <a:pt x="58" y="27"/>
                    </a:cubicBezTo>
                    <a:cubicBezTo>
                      <a:pt x="58" y="30"/>
                      <a:pt x="55" y="33"/>
                      <a:pt x="51" y="35"/>
                    </a:cubicBezTo>
                    <a:close/>
                    <a:moveTo>
                      <a:pt x="15" y="21"/>
                    </a:moveTo>
                    <a:cubicBezTo>
                      <a:pt x="15" y="28"/>
                      <a:pt x="15" y="28"/>
                      <a:pt x="15" y="28"/>
                    </a:cubicBezTo>
                    <a:cubicBezTo>
                      <a:pt x="16" y="28"/>
                      <a:pt x="17" y="29"/>
                      <a:pt x="17" y="29"/>
                    </a:cubicBezTo>
                    <a:cubicBezTo>
                      <a:pt x="17" y="22"/>
                      <a:pt x="17" y="22"/>
                      <a:pt x="17" y="22"/>
                    </a:cubicBezTo>
                    <a:cubicBezTo>
                      <a:pt x="17" y="21"/>
                      <a:pt x="16" y="21"/>
                      <a:pt x="15" y="21"/>
                    </a:cubicBezTo>
                    <a:close/>
                    <a:moveTo>
                      <a:pt x="12" y="27"/>
                    </a:moveTo>
                    <a:cubicBezTo>
                      <a:pt x="12" y="20"/>
                      <a:pt x="12" y="20"/>
                      <a:pt x="12" y="20"/>
                    </a:cubicBezTo>
                    <a:cubicBezTo>
                      <a:pt x="11" y="20"/>
                      <a:pt x="11" y="20"/>
                      <a:pt x="11" y="20"/>
                    </a:cubicBezTo>
                    <a:cubicBezTo>
                      <a:pt x="11" y="20"/>
                      <a:pt x="10" y="20"/>
                      <a:pt x="9" y="20"/>
                    </a:cubicBezTo>
                    <a:cubicBezTo>
                      <a:pt x="9" y="27"/>
                      <a:pt x="9" y="27"/>
                      <a:pt x="9" y="27"/>
                    </a:cubicBezTo>
                    <a:cubicBezTo>
                      <a:pt x="9" y="27"/>
                      <a:pt x="9" y="27"/>
                      <a:pt x="9" y="27"/>
                    </a:cubicBezTo>
                    <a:cubicBezTo>
                      <a:pt x="9" y="27"/>
                      <a:pt x="10" y="27"/>
                      <a:pt x="12" y="27"/>
                    </a:cubicBezTo>
                    <a:close/>
                    <a:moveTo>
                      <a:pt x="49" y="20"/>
                    </a:moveTo>
                    <a:cubicBezTo>
                      <a:pt x="49" y="27"/>
                      <a:pt x="49" y="27"/>
                      <a:pt x="49" y="27"/>
                    </a:cubicBezTo>
                    <a:cubicBezTo>
                      <a:pt x="50" y="27"/>
                      <a:pt x="50" y="27"/>
                      <a:pt x="50" y="27"/>
                    </a:cubicBezTo>
                    <a:cubicBezTo>
                      <a:pt x="50" y="27"/>
                      <a:pt x="50" y="27"/>
                      <a:pt x="50" y="27"/>
                    </a:cubicBezTo>
                    <a:cubicBezTo>
                      <a:pt x="50" y="19"/>
                      <a:pt x="50" y="19"/>
                      <a:pt x="50" y="19"/>
                    </a:cubicBezTo>
                    <a:cubicBezTo>
                      <a:pt x="50" y="20"/>
                      <a:pt x="50" y="20"/>
                      <a:pt x="49" y="20"/>
                    </a:cubicBezTo>
                    <a:close/>
                    <a:moveTo>
                      <a:pt x="46" y="28"/>
                    </a:moveTo>
                    <a:cubicBezTo>
                      <a:pt x="46" y="21"/>
                      <a:pt x="46" y="21"/>
                      <a:pt x="46" y="21"/>
                    </a:cubicBezTo>
                    <a:cubicBezTo>
                      <a:pt x="45" y="21"/>
                      <a:pt x="44" y="21"/>
                      <a:pt x="43" y="21"/>
                    </a:cubicBezTo>
                    <a:cubicBezTo>
                      <a:pt x="44" y="29"/>
                      <a:pt x="44" y="29"/>
                      <a:pt x="44" y="29"/>
                    </a:cubicBezTo>
                    <a:cubicBezTo>
                      <a:pt x="44" y="28"/>
                      <a:pt x="45" y="28"/>
                      <a:pt x="46" y="28"/>
                    </a:cubicBezTo>
                    <a:close/>
                    <a:moveTo>
                      <a:pt x="23" y="22"/>
                    </a:moveTo>
                    <a:cubicBezTo>
                      <a:pt x="23" y="30"/>
                      <a:pt x="23" y="30"/>
                      <a:pt x="23" y="30"/>
                    </a:cubicBezTo>
                    <a:cubicBezTo>
                      <a:pt x="24" y="30"/>
                      <a:pt x="25" y="30"/>
                      <a:pt x="26" y="30"/>
                    </a:cubicBezTo>
                    <a:cubicBezTo>
                      <a:pt x="26" y="22"/>
                      <a:pt x="26" y="22"/>
                      <a:pt x="26" y="22"/>
                    </a:cubicBezTo>
                    <a:cubicBezTo>
                      <a:pt x="25" y="22"/>
                      <a:pt x="24" y="22"/>
                      <a:pt x="23" y="22"/>
                    </a:cubicBezTo>
                    <a:close/>
                    <a:moveTo>
                      <a:pt x="37" y="30"/>
                    </a:moveTo>
                    <a:cubicBezTo>
                      <a:pt x="37" y="22"/>
                      <a:pt x="37" y="22"/>
                      <a:pt x="37" y="22"/>
                    </a:cubicBezTo>
                    <a:cubicBezTo>
                      <a:pt x="36" y="22"/>
                      <a:pt x="35" y="22"/>
                      <a:pt x="34" y="22"/>
                    </a:cubicBezTo>
                    <a:cubicBezTo>
                      <a:pt x="34" y="30"/>
                      <a:pt x="34" y="30"/>
                      <a:pt x="34" y="30"/>
                    </a:cubicBezTo>
                    <a:cubicBezTo>
                      <a:pt x="35" y="30"/>
                      <a:pt x="36" y="30"/>
                      <a:pt x="37" y="30"/>
                    </a:cubicBezTo>
                    <a:close/>
                    <a:moveTo>
                      <a:pt x="46" y="10"/>
                    </a:moveTo>
                    <a:cubicBezTo>
                      <a:pt x="42" y="9"/>
                      <a:pt x="36" y="8"/>
                      <a:pt x="30" y="9"/>
                    </a:cubicBezTo>
                    <a:cubicBezTo>
                      <a:pt x="23" y="9"/>
                      <a:pt x="18" y="9"/>
                      <a:pt x="14" y="10"/>
                    </a:cubicBezTo>
                    <a:cubicBezTo>
                      <a:pt x="11" y="11"/>
                      <a:pt x="9" y="11"/>
                      <a:pt x="9" y="12"/>
                    </a:cubicBezTo>
                    <a:cubicBezTo>
                      <a:pt x="9" y="12"/>
                      <a:pt x="11" y="12"/>
                      <a:pt x="14" y="13"/>
                    </a:cubicBezTo>
                    <a:cubicBezTo>
                      <a:pt x="18" y="14"/>
                      <a:pt x="23" y="14"/>
                      <a:pt x="30" y="14"/>
                    </a:cubicBezTo>
                    <a:cubicBezTo>
                      <a:pt x="36" y="14"/>
                      <a:pt x="42" y="14"/>
                      <a:pt x="46" y="13"/>
                    </a:cubicBezTo>
                    <a:cubicBezTo>
                      <a:pt x="49" y="12"/>
                      <a:pt x="50" y="12"/>
                      <a:pt x="50" y="11"/>
                    </a:cubicBezTo>
                    <a:cubicBezTo>
                      <a:pt x="50" y="11"/>
                      <a:pt x="49" y="11"/>
                      <a:pt x="46" y="10"/>
                    </a:cubicBezTo>
                    <a:close/>
                    <a:moveTo>
                      <a:pt x="13" y="51"/>
                    </a:moveTo>
                    <a:cubicBezTo>
                      <a:pt x="13" y="59"/>
                      <a:pt x="13" y="59"/>
                      <a:pt x="13" y="59"/>
                    </a:cubicBezTo>
                    <a:cubicBezTo>
                      <a:pt x="14" y="59"/>
                      <a:pt x="15" y="59"/>
                      <a:pt x="16" y="59"/>
                    </a:cubicBezTo>
                    <a:cubicBezTo>
                      <a:pt x="16" y="52"/>
                      <a:pt x="16" y="52"/>
                      <a:pt x="16" y="52"/>
                    </a:cubicBezTo>
                    <a:cubicBezTo>
                      <a:pt x="15" y="52"/>
                      <a:pt x="14" y="52"/>
                      <a:pt x="13" y="51"/>
                    </a:cubicBezTo>
                    <a:close/>
                    <a:moveTo>
                      <a:pt x="10" y="58"/>
                    </a:moveTo>
                    <a:cubicBezTo>
                      <a:pt x="10" y="51"/>
                      <a:pt x="10" y="51"/>
                      <a:pt x="10" y="51"/>
                    </a:cubicBezTo>
                    <a:cubicBezTo>
                      <a:pt x="10" y="51"/>
                      <a:pt x="10" y="51"/>
                      <a:pt x="10" y="51"/>
                    </a:cubicBezTo>
                    <a:cubicBezTo>
                      <a:pt x="9" y="50"/>
                      <a:pt x="8" y="50"/>
                      <a:pt x="8" y="50"/>
                    </a:cubicBezTo>
                    <a:cubicBezTo>
                      <a:pt x="8" y="57"/>
                      <a:pt x="8" y="57"/>
                      <a:pt x="8" y="57"/>
                    </a:cubicBezTo>
                    <a:cubicBezTo>
                      <a:pt x="8" y="57"/>
                      <a:pt x="8" y="57"/>
                      <a:pt x="8" y="57"/>
                    </a:cubicBezTo>
                    <a:cubicBezTo>
                      <a:pt x="8" y="57"/>
                      <a:pt x="9" y="57"/>
                      <a:pt x="10" y="58"/>
                    </a:cubicBezTo>
                    <a:close/>
                    <a:moveTo>
                      <a:pt x="47" y="50"/>
                    </a:moveTo>
                    <a:cubicBezTo>
                      <a:pt x="47" y="57"/>
                      <a:pt x="47" y="57"/>
                      <a:pt x="47" y="57"/>
                    </a:cubicBezTo>
                    <a:cubicBezTo>
                      <a:pt x="48" y="57"/>
                      <a:pt x="49" y="57"/>
                      <a:pt x="49" y="57"/>
                    </a:cubicBezTo>
                    <a:cubicBezTo>
                      <a:pt x="49" y="57"/>
                      <a:pt x="49" y="57"/>
                      <a:pt x="49" y="57"/>
                    </a:cubicBezTo>
                    <a:cubicBezTo>
                      <a:pt x="49" y="50"/>
                      <a:pt x="49" y="50"/>
                      <a:pt x="49" y="50"/>
                    </a:cubicBezTo>
                    <a:cubicBezTo>
                      <a:pt x="48" y="50"/>
                      <a:pt x="48" y="50"/>
                      <a:pt x="47" y="50"/>
                    </a:cubicBezTo>
                    <a:close/>
                    <a:moveTo>
                      <a:pt x="44" y="58"/>
                    </a:moveTo>
                    <a:cubicBezTo>
                      <a:pt x="44" y="51"/>
                      <a:pt x="44" y="51"/>
                      <a:pt x="44" y="51"/>
                    </a:cubicBezTo>
                    <a:cubicBezTo>
                      <a:pt x="43" y="51"/>
                      <a:pt x="43" y="51"/>
                      <a:pt x="42" y="52"/>
                    </a:cubicBezTo>
                    <a:cubicBezTo>
                      <a:pt x="42" y="59"/>
                      <a:pt x="42" y="59"/>
                      <a:pt x="42" y="59"/>
                    </a:cubicBezTo>
                    <a:cubicBezTo>
                      <a:pt x="43" y="59"/>
                      <a:pt x="43" y="58"/>
                      <a:pt x="44" y="58"/>
                    </a:cubicBezTo>
                    <a:close/>
                    <a:moveTo>
                      <a:pt x="22" y="52"/>
                    </a:moveTo>
                    <a:cubicBezTo>
                      <a:pt x="22" y="60"/>
                      <a:pt x="22" y="60"/>
                      <a:pt x="22" y="60"/>
                    </a:cubicBezTo>
                    <a:cubicBezTo>
                      <a:pt x="23" y="60"/>
                      <a:pt x="24" y="60"/>
                      <a:pt x="24" y="60"/>
                    </a:cubicBezTo>
                    <a:cubicBezTo>
                      <a:pt x="24" y="53"/>
                      <a:pt x="24" y="53"/>
                      <a:pt x="24" y="53"/>
                    </a:cubicBezTo>
                    <a:cubicBezTo>
                      <a:pt x="24" y="53"/>
                      <a:pt x="23" y="53"/>
                      <a:pt x="22" y="52"/>
                    </a:cubicBezTo>
                    <a:close/>
                    <a:moveTo>
                      <a:pt x="35" y="60"/>
                    </a:moveTo>
                    <a:cubicBezTo>
                      <a:pt x="35" y="52"/>
                      <a:pt x="35" y="52"/>
                      <a:pt x="35" y="52"/>
                    </a:cubicBezTo>
                    <a:cubicBezTo>
                      <a:pt x="34" y="52"/>
                      <a:pt x="33" y="53"/>
                      <a:pt x="32" y="53"/>
                    </a:cubicBezTo>
                    <a:cubicBezTo>
                      <a:pt x="32" y="60"/>
                      <a:pt x="32" y="60"/>
                      <a:pt x="32" y="60"/>
                    </a:cubicBezTo>
                    <a:cubicBezTo>
                      <a:pt x="33" y="60"/>
                      <a:pt x="34" y="60"/>
                      <a:pt x="35" y="60"/>
                    </a:cubicBezTo>
                    <a:close/>
                    <a:moveTo>
                      <a:pt x="44" y="41"/>
                    </a:moveTo>
                    <a:cubicBezTo>
                      <a:pt x="40" y="39"/>
                      <a:pt x="35" y="39"/>
                      <a:pt x="28" y="39"/>
                    </a:cubicBezTo>
                    <a:cubicBezTo>
                      <a:pt x="22" y="39"/>
                      <a:pt x="16" y="39"/>
                      <a:pt x="12" y="41"/>
                    </a:cubicBezTo>
                    <a:cubicBezTo>
                      <a:pt x="9" y="41"/>
                      <a:pt x="8" y="42"/>
                      <a:pt x="8" y="42"/>
                    </a:cubicBezTo>
                    <a:cubicBezTo>
                      <a:pt x="8" y="42"/>
                      <a:pt x="9" y="42"/>
                      <a:pt x="12" y="43"/>
                    </a:cubicBezTo>
                    <a:cubicBezTo>
                      <a:pt x="16" y="44"/>
                      <a:pt x="22" y="45"/>
                      <a:pt x="28" y="45"/>
                    </a:cubicBezTo>
                    <a:cubicBezTo>
                      <a:pt x="35" y="45"/>
                      <a:pt x="40" y="44"/>
                      <a:pt x="44" y="43"/>
                    </a:cubicBezTo>
                    <a:cubicBezTo>
                      <a:pt x="47" y="42"/>
                      <a:pt x="49" y="42"/>
                      <a:pt x="49" y="42"/>
                    </a:cubicBezTo>
                    <a:cubicBezTo>
                      <a:pt x="49" y="42"/>
                      <a:pt x="47" y="41"/>
                      <a:pt x="44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1" name="Freeform 114">
              <a:extLst>
                <a:ext uri="{FF2B5EF4-FFF2-40B4-BE49-F238E27FC236}">
                  <a16:creationId xmlns:a16="http://schemas.microsoft.com/office/drawing/2014/main" id="{3863BA92-FF27-4F41-992F-53EFB15BD5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79813" y="3806354"/>
              <a:ext cx="549632" cy="616301"/>
            </a:xfrm>
            <a:custGeom>
              <a:avLst/>
              <a:gdLst>
                <a:gd name="T0" fmla="*/ 22 w 198"/>
                <a:gd name="T1" fmla="*/ 204 h 243"/>
                <a:gd name="T2" fmla="*/ 144 w 198"/>
                <a:gd name="T3" fmla="*/ 182 h 243"/>
                <a:gd name="T4" fmla="*/ 165 w 198"/>
                <a:gd name="T5" fmla="*/ 183 h 243"/>
                <a:gd name="T6" fmla="*/ 155 w 198"/>
                <a:gd name="T7" fmla="*/ 243 h 243"/>
                <a:gd name="T8" fmla="*/ 0 w 198"/>
                <a:gd name="T9" fmla="*/ 233 h 243"/>
                <a:gd name="T10" fmla="*/ 9 w 198"/>
                <a:gd name="T11" fmla="*/ 0 h 243"/>
                <a:gd name="T12" fmla="*/ 155 w 198"/>
                <a:gd name="T13" fmla="*/ 0 h 243"/>
                <a:gd name="T14" fmla="*/ 165 w 198"/>
                <a:gd name="T15" fmla="*/ 40 h 243"/>
                <a:gd name="T16" fmla="*/ 144 w 198"/>
                <a:gd name="T17" fmla="*/ 21 h 243"/>
                <a:gd name="T18" fmla="*/ 82 w 198"/>
                <a:gd name="T19" fmla="*/ 78 h 243"/>
                <a:gd name="T20" fmla="*/ 72 w 198"/>
                <a:gd name="T21" fmla="*/ 90 h 243"/>
                <a:gd name="T22" fmla="*/ 82 w 198"/>
                <a:gd name="T23" fmla="*/ 101 h 243"/>
                <a:gd name="T24" fmla="*/ 155 w 198"/>
                <a:gd name="T25" fmla="*/ 51 h 243"/>
                <a:gd name="T26" fmla="*/ 107 w 198"/>
                <a:gd name="T27" fmla="*/ 180 h 243"/>
                <a:gd name="T28" fmla="*/ 124 w 198"/>
                <a:gd name="T29" fmla="*/ 159 h 243"/>
                <a:gd name="T30" fmla="*/ 192 w 198"/>
                <a:gd name="T31" fmla="*/ 157 h 243"/>
                <a:gd name="T32" fmla="*/ 158 w 198"/>
                <a:gd name="T33" fmla="*/ 154 h 243"/>
                <a:gd name="T34" fmla="*/ 131 w 198"/>
                <a:gd name="T35" fmla="*/ 134 h 243"/>
                <a:gd name="T36" fmla="*/ 173 w 198"/>
                <a:gd name="T37" fmla="*/ 125 h 243"/>
                <a:gd name="T38" fmla="*/ 136 w 198"/>
                <a:gd name="T39" fmla="*/ 118 h 243"/>
                <a:gd name="T40" fmla="*/ 173 w 198"/>
                <a:gd name="T41" fmla="*/ 109 h 243"/>
                <a:gd name="T42" fmla="*/ 144 w 198"/>
                <a:gd name="T43" fmla="*/ 88 h 243"/>
                <a:gd name="T44" fmla="*/ 182 w 198"/>
                <a:gd name="T45" fmla="*/ 95 h 243"/>
                <a:gd name="T46" fmla="*/ 198 w 198"/>
                <a:gd name="T47" fmla="*/ 88 h 243"/>
                <a:gd name="T48" fmla="*/ 158 w 198"/>
                <a:gd name="T49" fmla="*/ 70 h 243"/>
                <a:gd name="T50" fmla="*/ 155 w 198"/>
                <a:gd name="T51" fmla="*/ 51 h 243"/>
                <a:gd name="T52" fmla="*/ 94 w 198"/>
                <a:gd name="T53" fmla="*/ 123 h 243"/>
                <a:gd name="T54" fmla="*/ 106 w 198"/>
                <a:gd name="T55" fmla="*/ 129 h 243"/>
                <a:gd name="T56" fmla="*/ 94 w 198"/>
                <a:gd name="T57" fmla="*/ 104 h 243"/>
                <a:gd name="T58" fmla="*/ 104 w 198"/>
                <a:gd name="T59" fmla="*/ 89 h 243"/>
                <a:gd name="T60" fmla="*/ 120 w 198"/>
                <a:gd name="T61" fmla="*/ 76 h 243"/>
                <a:gd name="T62" fmla="*/ 94 w 198"/>
                <a:gd name="T63" fmla="*/ 64 h 243"/>
                <a:gd name="T64" fmla="*/ 82 w 198"/>
                <a:gd name="T65" fmla="*/ 58 h 243"/>
                <a:gd name="T66" fmla="*/ 60 w 198"/>
                <a:gd name="T67" fmla="*/ 72 h 243"/>
                <a:gd name="T68" fmla="*/ 59 w 198"/>
                <a:gd name="T69" fmla="*/ 109 h 243"/>
                <a:gd name="T70" fmla="*/ 82 w 198"/>
                <a:gd name="T71" fmla="*/ 148 h 243"/>
                <a:gd name="T72" fmla="*/ 70 w 198"/>
                <a:gd name="T73" fmla="*/ 133 h 243"/>
                <a:gd name="T74" fmla="*/ 60 w 198"/>
                <a:gd name="T75" fmla="*/ 155 h 243"/>
                <a:gd name="T76" fmla="*/ 82 w 198"/>
                <a:gd name="T77" fmla="*/ 176 h 243"/>
                <a:gd name="T78" fmla="*/ 94 w 198"/>
                <a:gd name="T79" fmla="*/ 170 h 243"/>
                <a:gd name="T80" fmla="*/ 96 w 198"/>
                <a:gd name="T81" fmla="*/ 163 h 243"/>
                <a:gd name="T82" fmla="*/ 94 w 198"/>
                <a:gd name="T83" fmla="*/ 149 h 243"/>
                <a:gd name="T84" fmla="*/ 63 w 198"/>
                <a:gd name="T85" fmla="*/ 222 h 243"/>
                <a:gd name="T86" fmla="*/ 66 w 198"/>
                <a:gd name="T87" fmla="*/ 229 h 243"/>
                <a:gd name="T88" fmla="*/ 103 w 198"/>
                <a:gd name="T89" fmla="*/ 226 h 243"/>
                <a:gd name="T90" fmla="*/ 100 w 198"/>
                <a:gd name="T91" fmla="*/ 219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98" h="243">
                  <a:moveTo>
                    <a:pt x="22" y="21"/>
                  </a:moveTo>
                  <a:cubicBezTo>
                    <a:pt x="22" y="204"/>
                    <a:pt x="22" y="204"/>
                    <a:pt x="22" y="204"/>
                  </a:cubicBezTo>
                  <a:cubicBezTo>
                    <a:pt x="144" y="204"/>
                    <a:pt x="144" y="204"/>
                    <a:pt x="144" y="204"/>
                  </a:cubicBezTo>
                  <a:cubicBezTo>
                    <a:pt x="144" y="182"/>
                    <a:pt x="144" y="182"/>
                    <a:pt x="144" y="182"/>
                  </a:cubicBezTo>
                  <a:cubicBezTo>
                    <a:pt x="148" y="183"/>
                    <a:pt x="153" y="183"/>
                    <a:pt x="158" y="183"/>
                  </a:cubicBezTo>
                  <a:cubicBezTo>
                    <a:pt x="160" y="183"/>
                    <a:pt x="163" y="183"/>
                    <a:pt x="165" y="183"/>
                  </a:cubicBezTo>
                  <a:cubicBezTo>
                    <a:pt x="165" y="233"/>
                    <a:pt x="165" y="233"/>
                    <a:pt x="165" y="233"/>
                  </a:cubicBezTo>
                  <a:cubicBezTo>
                    <a:pt x="165" y="239"/>
                    <a:pt x="161" y="243"/>
                    <a:pt x="155" y="243"/>
                  </a:cubicBezTo>
                  <a:cubicBezTo>
                    <a:pt x="9" y="243"/>
                    <a:pt x="9" y="243"/>
                    <a:pt x="9" y="243"/>
                  </a:cubicBezTo>
                  <a:cubicBezTo>
                    <a:pt x="4" y="243"/>
                    <a:pt x="0" y="239"/>
                    <a:pt x="0" y="23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61" y="0"/>
                    <a:pt x="165" y="4"/>
                    <a:pt x="165" y="10"/>
                  </a:cubicBezTo>
                  <a:cubicBezTo>
                    <a:pt x="165" y="40"/>
                    <a:pt x="165" y="40"/>
                    <a:pt x="165" y="40"/>
                  </a:cubicBezTo>
                  <a:cubicBezTo>
                    <a:pt x="144" y="34"/>
                    <a:pt x="144" y="34"/>
                    <a:pt x="144" y="34"/>
                  </a:cubicBezTo>
                  <a:cubicBezTo>
                    <a:pt x="144" y="21"/>
                    <a:pt x="144" y="21"/>
                    <a:pt x="144" y="21"/>
                  </a:cubicBezTo>
                  <a:cubicBezTo>
                    <a:pt x="22" y="21"/>
                    <a:pt x="22" y="21"/>
                    <a:pt x="22" y="21"/>
                  </a:cubicBezTo>
                  <a:close/>
                  <a:moveTo>
                    <a:pt x="82" y="78"/>
                  </a:moveTo>
                  <a:cubicBezTo>
                    <a:pt x="79" y="79"/>
                    <a:pt x="77" y="81"/>
                    <a:pt x="75" y="83"/>
                  </a:cubicBezTo>
                  <a:cubicBezTo>
                    <a:pt x="73" y="85"/>
                    <a:pt x="72" y="87"/>
                    <a:pt x="72" y="90"/>
                  </a:cubicBezTo>
                  <a:cubicBezTo>
                    <a:pt x="72" y="92"/>
                    <a:pt x="73" y="94"/>
                    <a:pt x="75" y="96"/>
                  </a:cubicBezTo>
                  <a:cubicBezTo>
                    <a:pt x="76" y="98"/>
                    <a:pt x="79" y="100"/>
                    <a:pt x="82" y="101"/>
                  </a:cubicBezTo>
                  <a:cubicBezTo>
                    <a:pt x="82" y="78"/>
                    <a:pt x="82" y="78"/>
                    <a:pt x="82" y="78"/>
                  </a:cubicBezTo>
                  <a:close/>
                  <a:moveTo>
                    <a:pt x="155" y="51"/>
                  </a:moveTo>
                  <a:cubicBezTo>
                    <a:pt x="144" y="48"/>
                    <a:pt x="144" y="48"/>
                    <a:pt x="144" y="48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18" y="183"/>
                    <a:pt x="118" y="183"/>
                    <a:pt x="118" y="183"/>
                  </a:cubicBezTo>
                  <a:cubicBezTo>
                    <a:pt x="124" y="159"/>
                    <a:pt x="124" y="159"/>
                    <a:pt x="124" y="159"/>
                  </a:cubicBezTo>
                  <a:cubicBezTo>
                    <a:pt x="133" y="165"/>
                    <a:pt x="144" y="169"/>
                    <a:pt x="158" y="169"/>
                  </a:cubicBezTo>
                  <a:cubicBezTo>
                    <a:pt x="171" y="169"/>
                    <a:pt x="183" y="165"/>
                    <a:pt x="192" y="157"/>
                  </a:cubicBezTo>
                  <a:cubicBezTo>
                    <a:pt x="178" y="147"/>
                    <a:pt x="178" y="147"/>
                    <a:pt x="178" y="147"/>
                  </a:cubicBezTo>
                  <a:cubicBezTo>
                    <a:pt x="172" y="151"/>
                    <a:pt x="165" y="154"/>
                    <a:pt x="158" y="154"/>
                  </a:cubicBezTo>
                  <a:cubicBezTo>
                    <a:pt x="144" y="154"/>
                    <a:pt x="135" y="148"/>
                    <a:pt x="130" y="139"/>
                  </a:cubicBezTo>
                  <a:cubicBezTo>
                    <a:pt x="131" y="134"/>
                    <a:pt x="131" y="134"/>
                    <a:pt x="131" y="134"/>
                  </a:cubicBezTo>
                  <a:cubicBezTo>
                    <a:pt x="173" y="134"/>
                    <a:pt x="173" y="134"/>
                    <a:pt x="173" y="134"/>
                  </a:cubicBezTo>
                  <a:cubicBezTo>
                    <a:pt x="173" y="125"/>
                    <a:pt x="173" y="125"/>
                    <a:pt x="173" y="125"/>
                  </a:cubicBezTo>
                  <a:cubicBezTo>
                    <a:pt x="134" y="125"/>
                    <a:pt x="134" y="125"/>
                    <a:pt x="134" y="125"/>
                  </a:cubicBezTo>
                  <a:cubicBezTo>
                    <a:pt x="136" y="118"/>
                    <a:pt x="136" y="118"/>
                    <a:pt x="136" y="118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3" y="109"/>
                    <a:pt x="173" y="109"/>
                    <a:pt x="173" y="109"/>
                  </a:cubicBezTo>
                  <a:cubicBezTo>
                    <a:pt x="138" y="109"/>
                    <a:pt x="138" y="109"/>
                    <a:pt x="138" y="109"/>
                  </a:cubicBezTo>
                  <a:cubicBezTo>
                    <a:pt x="144" y="88"/>
                    <a:pt x="144" y="88"/>
                    <a:pt x="144" y="88"/>
                  </a:cubicBezTo>
                  <a:cubicBezTo>
                    <a:pt x="148" y="87"/>
                    <a:pt x="152" y="86"/>
                    <a:pt x="158" y="85"/>
                  </a:cubicBezTo>
                  <a:cubicBezTo>
                    <a:pt x="167" y="85"/>
                    <a:pt x="176" y="89"/>
                    <a:pt x="182" y="95"/>
                  </a:cubicBezTo>
                  <a:cubicBezTo>
                    <a:pt x="182" y="96"/>
                    <a:pt x="183" y="96"/>
                    <a:pt x="183" y="97"/>
                  </a:cubicBezTo>
                  <a:cubicBezTo>
                    <a:pt x="198" y="88"/>
                    <a:pt x="198" y="88"/>
                    <a:pt x="198" y="88"/>
                  </a:cubicBezTo>
                  <a:cubicBezTo>
                    <a:pt x="196" y="87"/>
                    <a:pt x="195" y="86"/>
                    <a:pt x="194" y="85"/>
                  </a:cubicBezTo>
                  <a:cubicBezTo>
                    <a:pt x="185" y="76"/>
                    <a:pt x="172" y="70"/>
                    <a:pt x="158" y="70"/>
                  </a:cubicBezTo>
                  <a:cubicBezTo>
                    <a:pt x="155" y="70"/>
                    <a:pt x="152" y="70"/>
                    <a:pt x="149" y="71"/>
                  </a:cubicBezTo>
                  <a:cubicBezTo>
                    <a:pt x="155" y="51"/>
                    <a:pt x="155" y="51"/>
                    <a:pt x="155" y="51"/>
                  </a:cubicBezTo>
                  <a:close/>
                  <a:moveTo>
                    <a:pt x="94" y="149"/>
                  </a:moveTo>
                  <a:cubicBezTo>
                    <a:pt x="94" y="123"/>
                    <a:pt x="94" y="123"/>
                    <a:pt x="94" y="123"/>
                  </a:cubicBezTo>
                  <a:cubicBezTo>
                    <a:pt x="99" y="124"/>
                    <a:pt x="103" y="126"/>
                    <a:pt x="105" y="128"/>
                  </a:cubicBezTo>
                  <a:cubicBezTo>
                    <a:pt x="105" y="128"/>
                    <a:pt x="106" y="128"/>
                    <a:pt x="106" y="129"/>
                  </a:cubicBezTo>
                  <a:cubicBezTo>
                    <a:pt x="111" y="109"/>
                    <a:pt x="111" y="109"/>
                    <a:pt x="111" y="109"/>
                  </a:cubicBezTo>
                  <a:cubicBezTo>
                    <a:pt x="107" y="107"/>
                    <a:pt x="101" y="106"/>
                    <a:pt x="94" y="104"/>
                  </a:cubicBezTo>
                  <a:cubicBezTo>
                    <a:pt x="94" y="79"/>
                    <a:pt x="94" y="79"/>
                    <a:pt x="94" y="79"/>
                  </a:cubicBezTo>
                  <a:cubicBezTo>
                    <a:pt x="100" y="80"/>
                    <a:pt x="103" y="84"/>
                    <a:pt x="104" y="89"/>
                  </a:cubicBezTo>
                  <a:cubicBezTo>
                    <a:pt x="117" y="88"/>
                    <a:pt x="117" y="88"/>
                    <a:pt x="117" y="88"/>
                  </a:cubicBezTo>
                  <a:cubicBezTo>
                    <a:pt x="120" y="76"/>
                    <a:pt x="120" y="76"/>
                    <a:pt x="120" y="76"/>
                  </a:cubicBezTo>
                  <a:cubicBezTo>
                    <a:pt x="119" y="74"/>
                    <a:pt x="117" y="73"/>
                    <a:pt x="115" y="71"/>
                  </a:cubicBezTo>
                  <a:cubicBezTo>
                    <a:pt x="110" y="67"/>
                    <a:pt x="103" y="65"/>
                    <a:pt x="94" y="64"/>
                  </a:cubicBezTo>
                  <a:cubicBezTo>
                    <a:pt x="94" y="58"/>
                    <a:pt x="94" y="58"/>
                    <a:pt x="94" y="58"/>
                  </a:cubicBezTo>
                  <a:cubicBezTo>
                    <a:pt x="82" y="58"/>
                    <a:pt x="82" y="58"/>
                    <a:pt x="82" y="58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73" y="65"/>
                    <a:pt x="66" y="68"/>
                    <a:pt x="60" y="72"/>
                  </a:cubicBezTo>
                  <a:cubicBezTo>
                    <a:pt x="54" y="77"/>
                    <a:pt x="52" y="83"/>
                    <a:pt x="52" y="91"/>
                  </a:cubicBezTo>
                  <a:cubicBezTo>
                    <a:pt x="52" y="98"/>
                    <a:pt x="54" y="104"/>
                    <a:pt x="59" y="109"/>
                  </a:cubicBezTo>
                  <a:cubicBezTo>
                    <a:pt x="64" y="114"/>
                    <a:pt x="72" y="117"/>
                    <a:pt x="82" y="120"/>
                  </a:cubicBezTo>
                  <a:cubicBezTo>
                    <a:pt x="82" y="148"/>
                    <a:pt x="82" y="148"/>
                    <a:pt x="82" y="148"/>
                  </a:cubicBezTo>
                  <a:cubicBezTo>
                    <a:pt x="80" y="146"/>
                    <a:pt x="77" y="145"/>
                    <a:pt x="74" y="142"/>
                  </a:cubicBezTo>
                  <a:cubicBezTo>
                    <a:pt x="72" y="139"/>
                    <a:pt x="70" y="136"/>
                    <a:pt x="70" y="133"/>
                  </a:cubicBezTo>
                  <a:cubicBezTo>
                    <a:pt x="48" y="135"/>
                    <a:pt x="48" y="135"/>
                    <a:pt x="48" y="135"/>
                  </a:cubicBezTo>
                  <a:cubicBezTo>
                    <a:pt x="50" y="144"/>
                    <a:pt x="54" y="150"/>
                    <a:pt x="60" y="155"/>
                  </a:cubicBezTo>
                  <a:cubicBezTo>
                    <a:pt x="65" y="160"/>
                    <a:pt x="73" y="162"/>
                    <a:pt x="82" y="163"/>
                  </a:cubicBezTo>
                  <a:cubicBezTo>
                    <a:pt x="82" y="176"/>
                    <a:pt x="82" y="176"/>
                    <a:pt x="82" y="176"/>
                  </a:cubicBezTo>
                  <a:cubicBezTo>
                    <a:pt x="93" y="176"/>
                    <a:pt x="93" y="176"/>
                    <a:pt x="93" y="176"/>
                  </a:cubicBezTo>
                  <a:cubicBezTo>
                    <a:pt x="94" y="170"/>
                    <a:pt x="94" y="170"/>
                    <a:pt x="94" y="170"/>
                  </a:cubicBezTo>
                  <a:cubicBezTo>
                    <a:pt x="94" y="163"/>
                    <a:pt x="94" y="163"/>
                    <a:pt x="94" y="163"/>
                  </a:cubicBezTo>
                  <a:cubicBezTo>
                    <a:pt x="95" y="163"/>
                    <a:pt x="96" y="163"/>
                    <a:pt x="96" y="163"/>
                  </a:cubicBezTo>
                  <a:cubicBezTo>
                    <a:pt x="101" y="146"/>
                    <a:pt x="101" y="146"/>
                    <a:pt x="101" y="146"/>
                  </a:cubicBezTo>
                  <a:cubicBezTo>
                    <a:pt x="99" y="147"/>
                    <a:pt x="97" y="148"/>
                    <a:pt x="94" y="149"/>
                  </a:cubicBezTo>
                  <a:close/>
                  <a:moveTo>
                    <a:pt x="66" y="219"/>
                  </a:moveTo>
                  <a:cubicBezTo>
                    <a:pt x="64" y="219"/>
                    <a:pt x="63" y="220"/>
                    <a:pt x="63" y="222"/>
                  </a:cubicBezTo>
                  <a:cubicBezTo>
                    <a:pt x="63" y="226"/>
                    <a:pt x="63" y="226"/>
                    <a:pt x="63" y="226"/>
                  </a:cubicBezTo>
                  <a:cubicBezTo>
                    <a:pt x="63" y="228"/>
                    <a:pt x="64" y="229"/>
                    <a:pt x="66" y="229"/>
                  </a:cubicBezTo>
                  <a:cubicBezTo>
                    <a:pt x="100" y="229"/>
                    <a:pt x="100" y="229"/>
                    <a:pt x="100" y="229"/>
                  </a:cubicBezTo>
                  <a:cubicBezTo>
                    <a:pt x="102" y="229"/>
                    <a:pt x="103" y="228"/>
                    <a:pt x="103" y="226"/>
                  </a:cubicBezTo>
                  <a:cubicBezTo>
                    <a:pt x="103" y="222"/>
                    <a:pt x="103" y="222"/>
                    <a:pt x="103" y="222"/>
                  </a:cubicBezTo>
                  <a:cubicBezTo>
                    <a:pt x="103" y="220"/>
                    <a:pt x="102" y="219"/>
                    <a:pt x="100" y="219"/>
                  </a:cubicBezTo>
                  <a:lnTo>
                    <a:pt x="66" y="2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131">
              <a:extLst>
                <a:ext uri="{FF2B5EF4-FFF2-40B4-BE49-F238E27FC236}">
                  <a16:creationId xmlns:a16="http://schemas.microsoft.com/office/drawing/2014/main" id="{4D98FF09-70B2-4A82-BF0E-970F2AF3B3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79813" y="2405383"/>
              <a:ext cx="516951" cy="639726"/>
            </a:xfrm>
            <a:custGeom>
              <a:avLst/>
              <a:gdLst>
                <a:gd name="T0" fmla="*/ 190 w 203"/>
                <a:gd name="T1" fmla="*/ 227 h 251"/>
                <a:gd name="T2" fmla="*/ 140 w 203"/>
                <a:gd name="T3" fmla="*/ 245 h 251"/>
                <a:gd name="T4" fmla="*/ 102 w 203"/>
                <a:gd name="T5" fmla="*/ 0 h 251"/>
                <a:gd name="T6" fmla="*/ 0 w 203"/>
                <a:gd name="T7" fmla="*/ 101 h 251"/>
                <a:gd name="T8" fmla="*/ 96 w 203"/>
                <a:gd name="T9" fmla="*/ 203 h 251"/>
                <a:gd name="T10" fmla="*/ 77 w 203"/>
                <a:gd name="T11" fmla="*/ 221 h 251"/>
                <a:gd name="T12" fmla="*/ 11 w 203"/>
                <a:gd name="T13" fmla="*/ 227 h 251"/>
                <a:gd name="T14" fmla="*/ 77 w 203"/>
                <a:gd name="T15" fmla="*/ 245 h 251"/>
                <a:gd name="T16" fmla="*/ 129 w 203"/>
                <a:gd name="T17" fmla="*/ 251 h 251"/>
                <a:gd name="T18" fmla="*/ 129 w 203"/>
                <a:gd name="T19" fmla="*/ 227 h 251"/>
                <a:gd name="T20" fmla="*/ 109 w 203"/>
                <a:gd name="T21" fmla="*/ 221 h 251"/>
                <a:gd name="T22" fmla="*/ 173 w 203"/>
                <a:gd name="T23" fmla="*/ 173 h 251"/>
                <a:gd name="T24" fmla="*/ 173 w 203"/>
                <a:gd name="T25" fmla="*/ 29 h 251"/>
                <a:gd name="T26" fmla="*/ 180 w 203"/>
                <a:gd name="T27" fmla="*/ 110 h 251"/>
                <a:gd name="T28" fmla="*/ 158 w 203"/>
                <a:gd name="T29" fmla="*/ 128 h 251"/>
                <a:gd name="T30" fmla="*/ 180 w 203"/>
                <a:gd name="T31" fmla="*/ 110 h 251"/>
                <a:gd name="T32" fmla="*/ 135 w 203"/>
                <a:gd name="T33" fmla="*/ 135 h 251"/>
                <a:gd name="T34" fmla="*/ 112 w 203"/>
                <a:gd name="T35" fmla="*/ 110 h 251"/>
                <a:gd name="T36" fmla="*/ 93 w 203"/>
                <a:gd name="T37" fmla="*/ 110 h 251"/>
                <a:gd name="T38" fmla="*/ 68 w 203"/>
                <a:gd name="T39" fmla="*/ 135 h 251"/>
                <a:gd name="T40" fmla="*/ 93 w 203"/>
                <a:gd name="T41" fmla="*/ 110 h 251"/>
                <a:gd name="T42" fmla="*/ 46 w 203"/>
                <a:gd name="T43" fmla="*/ 128 h 251"/>
                <a:gd name="T44" fmla="*/ 24 w 203"/>
                <a:gd name="T45" fmla="*/ 110 h 251"/>
                <a:gd name="T46" fmla="*/ 24 w 203"/>
                <a:gd name="T47" fmla="*/ 92 h 251"/>
                <a:gd name="T48" fmla="*/ 46 w 203"/>
                <a:gd name="T49" fmla="*/ 75 h 251"/>
                <a:gd name="T50" fmla="*/ 24 w 203"/>
                <a:gd name="T51" fmla="*/ 92 h 251"/>
                <a:gd name="T52" fmla="*/ 68 w 203"/>
                <a:gd name="T53" fmla="*/ 68 h 251"/>
                <a:gd name="T54" fmla="*/ 93 w 203"/>
                <a:gd name="T55" fmla="*/ 92 h 251"/>
                <a:gd name="T56" fmla="*/ 112 w 203"/>
                <a:gd name="T57" fmla="*/ 92 h 251"/>
                <a:gd name="T58" fmla="*/ 135 w 203"/>
                <a:gd name="T59" fmla="*/ 68 h 251"/>
                <a:gd name="T60" fmla="*/ 112 w 203"/>
                <a:gd name="T61" fmla="*/ 92 h 251"/>
                <a:gd name="T62" fmla="*/ 158 w 203"/>
                <a:gd name="T63" fmla="*/ 75 h 251"/>
                <a:gd name="T64" fmla="*/ 180 w 203"/>
                <a:gd name="T65" fmla="*/ 92 h 251"/>
                <a:gd name="T66" fmla="*/ 112 w 203"/>
                <a:gd name="T67" fmla="*/ 24 h 251"/>
                <a:gd name="T68" fmla="*/ 128 w 203"/>
                <a:gd name="T69" fmla="*/ 45 h 251"/>
                <a:gd name="T70" fmla="*/ 112 w 203"/>
                <a:gd name="T71" fmla="*/ 24 h 251"/>
                <a:gd name="T72" fmla="*/ 128 w 203"/>
                <a:gd name="T73" fmla="*/ 157 h 251"/>
                <a:gd name="T74" fmla="*/ 112 w 203"/>
                <a:gd name="T75" fmla="*/ 179 h 251"/>
                <a:gd name="T76" fmla="*/ 93 w 203"/>
                <a:gd name="T77" fmla="*/ 180 h 251"/>
                <a:gd name="T78" fmla="*/ 75 w 203"/>
                <a:gd name="T79" fmla="*/ 157 h 251"/>
                <a:gd name="T80" fmla="*/ 93 w 203"/>
                <a:gd name="T81" fmla="*/ 180 h 251"/>
                <a:gd name="T82" fmla="*/ 75 w 203"/>
                <a:gd name="T83" fmla="*/ 45 h 251"/>
                <a:gd name="T84" fmla="*/ 93 w 203"/>
                <a:gd name="T85" fmla="*/ 23 h 251"/>
                <a:gd name="T86" fmla="*/ 170 w 203"/>
                <a:gd name="T87" fmla="*/ 145 h 251"/>
                <a:gd name="T88" fmla="*/ 145 w 203"/>
                <a:gd name="T89" fmla="*/ 169 h 251"/>
                <a:gd name="T90" fmla="*/ 170 w 203"/>
                <a:gd name="T91" fmla="*/ 145 h 251"/>
                <a:gd name="T92" fmla="*/ 58 w 203"/>
                <a:gd name="T93" fmla="*/ 169 h 251"/>
                <a:gd name="T94" fmla="*/ 33 w 203"/>
                <a:gd name="T95" fmla="*/ 145 h 251"/>
                <a:gd name="T96" fmla="*/ 33 w 203"/>
                <a:gd name="T97" fmla="*/ 58 h 251"/>
                <a:gd name="T98" fmla="*/ 58 w 203"/>
                <a:gd name="T99" fmla="*/ 33 h 251"/>
                <a:gd name="T100" fmla="*/ 33 w 203"/>
                <a:gd name="T101" fmla="*/ 58 h 251"/>
                <a:gd name="T102" fmla="*/ 145 w 203"/>
                <a:gd name="T103" fmla="*/ 33 h 251"/>
                <a:gd name="T104" fmla="*/ 170 w 203"/>
                <a:gd name="T105" fmla="*/ 5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3" h="251">
                  <a:moveTo>
                    <a:pt x="140" y="227"/>
                  </a:moveTo>
                  <a:cubicBezTo>
                    <a:pt x="190" y="227"/>
                    <a:pt x="190" y="227"/>
                    <a:pt x="190" y="227"/>
                  </a:cubicBezTo>
                  <a:cubicBezTo>
                    <a:pt x="190" y="245"/>
                    <a:pt x="190" y="245"/>
                    <a:pt x="190" y="245"/>
                  </a:cubicBezTo>
                  <a:cubicBezTo>
                    <a:pt x="140" y="245"/>
                    <a:pt x="140" y="245"/>
                    <a:pt x="140" y="245"/>
                  </a:cubicBezTo>
                  <a:cubicBezTo>
                    <a:pt x="140" y="227"/>
                    <a:pt x="140" y="227"/>
                    <a:pt x="140" y="227"/>
                  </a:cubicBezTo>
                  <a:close/>
                  <a:moveTo>
                    <a:pt x="102" y="0"/>
                  </a:moveTo>
                  <a:cubicBezTo>
                    <a:pt x="74" y="0"/>
                    <a:pt x="48" y="11"/>
                    <a:pt x="30" y="29"/>
                  </a:cubicBezTo>
                  <a:cubicBezTo>
                    <a:pt x="11" y="48"/>
                    <a:pt x="0" y="73"/>
                    <a:pt x="0" y="101"/>
                  </a:cubicBezTo>
                  <a:cubicBezTo>
                    <a:pt x="0" y="129"/>
                    <a:pt x="11" y="155"/>
                    <a:pt x="30" y="173"/>
                  </a:cubicBezTo>
                  <a:cubicBezTo>
                    <a:pt x="47" y="190"/>
                    <a:pt x="70" y="201"/>
                    <a:pt x="96" y="203"/>
                  </a:cubicBezTo>
                  <a:cubicBezTo>
                    <a:pt x="96" y="221"/>
                    <a:pt x="96" y="221"/>
                    <a:pt x="96" y="221"/>
                  </a:cubicBezTo>
                  <a:cubicBezTo>
                    <a:pt x="77" y="221"/>
                    <a:pt x="77" y="221"/>
                    <a:pt x="77" y="221"/>
                  </a:cubicBezTo>
                  <a:cubicBezTo>
                    <a:pt x="77" y="227"/>
                    <a:pt x="77" y="227"/>
                    <a:pt x="77" y="227"/>
                  </a:cubicBezTo>
                  <a:cubicBezTo>
                    <a:pt x="11" y="227"/>
                    <a:pt x="11" y="227"/>
                    <a:pt x="11" y="227"/>
                  </a:cubicBezTo>
                  <a:cubicBezTo>
                    <a:pt x="11" y="245"/>
                    <a:pt x="11" y="245"/>
                    <a:pt x="11" y="245"/>
                  </a:cubicBezTo>
                  <a:cubicBezTo>
                    <a:pt x="77" y="245"/>
                    <a:pt x="77" y="245"/>
                    <a:pt x="77" y="245"/>
                  </a:cubicBezTo>
                  <a:cubicBezTo>
                    <a:pt x="77" y="251"/>
                    <a:pt x="77" y="251"/>
                    <a:pt x="77" y="251"/>
                  </a:cubicBezTo>
                  <a:cubicBezTo>
                    <a:pt x="129" y="251"/>
                    <a:pt x="129" y="251"/>
                    <a:pt x="129" y="251"/>
                  </a:cubicBezTo>
                  <a:cubicBezTo>
                    <a:pt x="129" y="245"/>
                    <a:pt x="129" y="245"/>
                    <a:pt x="129" y="245"/>
                  </a:cubicBezTo>
                  <a:cubicBezTo>
                    <a:pt x="129" y="227"/>
                    <a:pt x="129" y="227"/>
                    <a:pt x="129" y="227"/>
                  </a:cubicBezTo>
                  <a:cubicBezTo>
                    <a:pt x="129" y="221"/>
                    <a:pt x="129" y="221"/>
                    <a:pt x="129" y="221"/>
                  </a:cubicBezTo>
                  <a:cubicBezTo>
                    <a:pt x="109" y="221"/>
                    <a:pt x="109" y="221"/>
                    <a:pt x="109" y="221"/>
                  </a:cubicBezTo>
                  <a:cubicBezTo>
                    <a:pt x="109" y="203"/>
                    <a:pt x="109" y="203"/>
                    <a:pt x="109" y="203"/>
                  </a:cubicBezTo>
                  <a:cubicBezTo>
                    <a:pt x="134" y="201"/>
                    <a:pt x="157" y="190"/>
                    <a:pt x="173" y="173"/>
                  </a:cubicBezTo>
                  <a:cubicBezTo>
                    <a:pt x="192" y="155"/>
                    <a:pt x="203" y="129"/>
                    <a:pt x="203" y="101"/>
                  </a:cubicBezTo>
                  <a:cubicBezTo>
                    <a:pt x="203" y="73"/>
                    <a:pt x="192" y="48"/>
                    <a:pt x="173" y="29"/>
                  </a:cubicBezTo>
                  <a:cubicBezTo>
                    <a:pt x="155" y="11"/>
                    <a:pt x="130" y="0"/>
                    <a:pt x="102" y="0"/>
                  </a:cubicBezTo>
                  <a:close/>
                  <a:moveTo>
                    <a:pt x="180" y="110"/>
                  </a:moveTo>
                  <a:cubicBezTo>
                    <a:pt x="176" y="116"/>
                    <a:pt x="170" y="121"/>
                    <a:pt x="161" y="126"/>
                  </a:cubicBezTo>
                  <a:cubicBezTo>
                    <a:pt x="160" y="126"/>
                    <a:pt x="159" y="127"/>
                    <a:pt x="158" y="128"/>
                  </a:cubicBezTo>
                  <a:cubicBezTo>
                    <a:pt x="159" y="122"/>
                    <a:pt x="159" y="116"/>
                    <a:pt x="159" y="110"/>
                  </a:cubicBezTo>
                  <a:cubicBezTo>
                    <a:pt x="180" y="110"/>
                    <a:pt x="180" y="110"/>
                    <a:pt x="180" y="110"/>
                  </a:cubicBezTo>
                  <a:close/>
                  <a:moveTo>
                    <a:pt x="139" y="110"/>
                  </a:moveTo>
                  <a:cubicBezTo>
                    <a:pt x="138" y="119"/>
                    <a:pt x="137" y="127"/>
                    <a:pt x="135" y="135"/>
                  </a:cubicBezTo>
                  <a:cubicBezTo>
                    <a:pt x="128" y="137"/>
                    <a:pt x="120" y="138"/>
                    <a:pt x="112" y="138"/>
                  </a:cubicBezTo>
                  <a:cubicBezTo>
                    <a:pt x="112" y="110"/>
                    <a:pt x="112" y="110"/>
                    <a:pt x="112" y="110"/>
                  </a:cubicBezTo>
                  <a:cubicBezTo>
                    <a:pt x="139" y="110"/>
                    <a:pt x="139" y="110"/>
                    <a:pt x="139" y="110"/>
                  </a:cubicBezTo>
                  <a:close/>
                  <a:moveTo>
                    <a:pt x="93" y="110"/>
                  </a:moveTo>
                  <a:cubicBezTo>
                    <a:pt x="93" y="138"/>
                    <a:pt x="93" y="138"/>
                    <a:pt x="93" y="138"/>
                  </a:cubicBezTo>
                  <a:cubicBezTo>
                    <a:pt x="84" y="138"/>
                    <a:pt x="76" y="137"/>
                    <a:pt x="68" y="135"/>
                  </a:cubicBezTo>
                  <a:cubicBezTo>
                    <a:pt x="66" y="127"/>
                    <a:pt x="65" y="119"/>
                    <a:pt x="65" y="110"/>
                  </a:cubicBezTo>
                  <a:cubicBezTo>
                    <a:pt x="93" y="110"/>
                    <a:pt x="93" y="110"/>
                    <a:pt x="93" y="110"/>
                  </a:cubicBezTo>
                  <a:close/>
                  <a:moveTo>
                    <a:pt x="44" y="110"/>
                  </a:moveTo>
                  <a:cubicBezTo>
                    <a:pt x="44" y="116"/>
                    <a:pt x="45" y="122"/>
                    <a:pt x="46" y="128"/>
                  </a:cubicBezTo>
                  <a:cubicBezTo>
                    <a:pt x="44" y="127"/>
                    <a:pt x="43" y="126"/>
                    <a:pt x="42" y="126"/>
                  </a:cubicBezTo>
                  <a:cubicBezTo>
                    <a:pt x="33" y="121"/>
                    <a:pt x="27" y="116"/>
                    <a:pt x="24" y="110"/>
                  </a:cubicBezTo>
                  <a:cubicBezTo>
                    <a:pt x="44" y="110"/>
                    <a:pt x="44" y="110"/>
                    <a:pt x="44" y="110"/>
                  </a:cubicBezTo>
                  <a:close/>
                  <a:moveTo>
                    <a:pt x="24" y="92"/>
                  </a:moveTo>
                  <a:cubicBezTo>
                    <a:pt x="27" y="86"/>
                    <a:pt x="34" y="81"/>
                    <a:pt x="42" y="77"/>
                  </a:cubicBezTo>
                  <a:cubicBezTo>
                    <a:pt x="43" y="76"/>
                    <a:pt x="44" y="76"/>
                    <a:pt x="46" y="75"/>
                  </a:cubicBezTo>
                  <a:cubicBezTo>
                    <a:pt x="45" y="80"/>
                    <a:pt x="44" y="86"/>
                    <a:pt x="44" y="92"/>
                  </a:cubicBezTo>
                  <a:cubicBezTo>
                    <a:pt x="24" y="92"/>
                    <a:pt x="24" y="92"/>
                    <a:pt x="24" y="92"/>
                  </a:cubicBezTo>
                  <a:close/>
                  <a:moveTo>
                    <a:pt x="65" y="92"/>
                  </a:moveTo>
                  <a:cubicBezTo>
                    <a:pt x="65" y="83"/>
                    <a:pt x="66" y="75"/>
                    <a:pt x="68" y="68"/>
                  </a:cubicBezTo>
                  <a:cubicBezTo>
                    <a:pt x="76" y="66"/>
                    <a:pt x="84" y="65"/>
                    <a:pt x="93" y="64"/>
                  </a:cubicBezTo>
                  <a:cubicBezTo>
                    <a:pt x="93" y="92"/>
                    <a:pt x="93" y="92"/>
                    <a:pt x="93" y="92"/>
                  </a:cubicBezTo>
                  <a:cubicBezTo>
                    <a:pt x="65" y="92"/>
                    <a:pt x="65" y="92"/>
                    <a:pt x="65" y="92"/>
                  </a:cubicBezTo>
                  <a:close/>
                  <a:moveTo>
                    <a:pt x="112" y="92"/>
                  </a:moveTo>
                  <a:cubicBezTo>
                    <a:pt x="112" y="64"/>
                    <a:pt x="112" y="64"/>
                    <a:pt x="112" y="64"/>
                  </a:cubicBezTo>
                  <a:cubicBezTo>
                    <a:pt x="120" y="65"/>
                    <a:pt x="128" y="66"/>
                    <a:pt x="135" y="68"/>
                  </a:cubicBezTo>
                  <a:cubicBezTo>
                    <a:pt x="137" y="75"/>
                    <a:pt x="138" y="83"/>
                    <a:pt x="139" y="92"/>
                  </a:cubicBezTo>
                  <a:cubicBezTo>
                    <a:pt x="112" y="92"/>
                    <a:pt x="112" y="92"/>
                    <a:pt x="112" y="92"/>
                  </a:cubicBezTo>
                  <a:close/>
                  <a:moveTo>
                    <a:pt x="159" y="92"/>
                  </a:moveTo>
                  <a:cubicBezTo>
                    <a:pt x="159" y="86"/>
                    <a:pt x="159" y="80"/>
                    <a:pt x="158" y="75"/>
                  </a:cubicBezTo>
                  <a:cubicBezTo>
                    <a:pt x="159" y="76"/>
                    <a:pt x="160" y="76"/>
                    <a:pt x="161" y="77"/>
                  </a:cubicBezTo>
                  <a:cubicBezTo>
                    <a:pt x="170" y="81"/>
                    <a:pt x="176" y="86"/>
                    <a:pt x="180" y="92"/>
                  </a:cubicBezTo>
                  <a:cubicBezTo>
                    <a:pt x="159" y="92"/>
                    <a:pt x="159" y="92"/>
                    <a:pt x="159" y="92"/>
                  </a:cubicBezTo>
                  <a:close/>
                  <a:moveTo>
                    <a:pt x="112" y="24"/>
                  </a:moveTo>
                  <a:cubicBezTo>
                    <a:pt x="117" y="27"/>
                    <a:pt x="122" y="34"/>
                    <a:pt x="126" y="42"/>
                  </a:cubicBezTo>
                  <a:cubicBezTo>
                    <a:pt x="127" y="43"/>
                    <a:pt x="127" y="44"/>
                    <a:pt x="128" y="45"/>
                  </a:cubicBezTo>
                  <a:cubicBezTo>
                    <a:pt x="123" y="44"/>
                    <a:pt x="117" y="44"/>
                    <a:pt x="112" y="44"/>
                  </a:cubicBezTo>
                  <a:cubicBezTo>
                    <a:pt x="112" y="24"/>
                    <a:pt x="112" y="24"/>
                    <a:pt x="112" y="24"/>
                  </a:cubicBezTo>
                  <a:close/>
                  <a:moveTo>
                    <a:pt x="112" y="159"/>
                  </a:moveTo>
                  <a:cubicBezTo>
                    <a:pt x="117" y="159"/>
                    <a:pt x="123" y="158"/>
                    <a:pt x="128" y="157"/>
                  </a:cubicBezTo>
                  <a:cubicBezTo>
                    <a:pt x="127" y="159"/>
                    <a:pt x="127" y="160"/>
                    <a:pt x="126" y="161"/>
                  </a:cubicBezTo>
                  <a:cubicBezTo>
                    <a:pt x="122" y="169"/>
                    <a:pt x="117" y="175"/>
                    <a:pt x="112" y="179"/>
                  </a:cubicBezTo>
                  <a:cubicBezTo>
                    <a:pt x="112" y="159"/>
                    <a:pt x="112" y="159"/>
                    <a:pt x="112" y="159"/>
                  </a:cubicBezTo>
                  <a:close/>
                  <a:moveTo>
                    <a:pt x="93" y="180"/>
                  </a:moveTo>
                  <a:cubicBezTo>
                    <a:pt x="87" y="177"/>
                    <a:pt x="82" y="170"/>
                    <a:pt x="77" y="161"/>
                  </a:cubicBezTo>
                  <a:cubicBezTo>
                    <a:pt x="77" y="160"/>
                    <a:pt x="76" y="159"/>
                    <a:pt x="75" y="157"/>
                  </a:cubicBezTo>
                  <a:cubicBezTo>
                    <a:pt x="81" y="158"/>
                    <a:pt x="87" y="159"/>
                    <a:pt x="93" y="159"/>
                  </a:cubicBezTo>
                  <a:cubicBezTo>
                    <a:pt x="93" y="180"/>
                    <a:pt x="93" y="180"/>
                    <a:pt x="93" y="180"/>
                  </a:cubicBezTo>
                  <a:close/>
                  <a:moveTo>
                    <a:pt x="93" y="43"/>
                  </a:moveTo>
                  <a:cubicBezTo>
                    <a:pt x="87" y="44"/>
                    <a:pt x="81" y="44"/>
                    <a:pt x="75" y="45"/>
                  </a:cubicBezTo>
                  <a:cubicBezTo>
                    <a:pt x="76" y="44"/>
                    <a:pt x="77" y="43"/>
                    <a:pt x="77" y="42"/>
                  </a:cubicBezTo>
                  <a:cubicBezTo>
                    <a:pt x="82" y="33"/>
                    <a:pt x="87" y="26"/>
                    <a:pt x="93" y="23"/>
                  </a:cubicBezTo>
                  <a:cubicBezTo>
                    <a:pt x="93" y="43"/>
                    <a:pt x="93" y="43"/>
                    <a:pt x="93" y="43"/>
                  </a:cubicBezTo>
                  <a:close/>
                  <a:moveTo>
                    <a:pt x="170" y="145"/>
                  </a:moveTo>
                  <a:cubicBezTo>
                    <a:pt x="167" y="150"/>
                    <a:pt x="163" y="154"/>
                    <a:pt x="159" y="158"/>
                  </a:cubicBezTo>
                  <a:cubicBezTo>
                    <a:pt x="155" y="163"/>
                    <a:pt x="150" y="166"/>
                    <a:pt x="145" y="169"/>
                  </a:cubicBezTo>
                  <a:cubicBezTo>
                    <a:pt x="148" y="164"/>
                    <a:pt x="150" y="158"/>
                    <a:pt x="152" y="152"/>
                  </a:cubicBezTo>
                  <a:cubicBezTo>
                    <a:pt x="159" y="150"/>
                    <a:pt x="165" y="147"/>
                    <a:pt x="170" y="145"/>
                  </a:cubicBezTo>
                  <a:close/>
                  <a:moveTo>
                    <a:pt x="51" y="152"/>
                  </a:moveTo>
                  <a:cubicBezTo>
                    <a:pt x="53" y="158"/>
                    <a:pt x="56" y="164"/>
                    <a:pt x="58" y="169"/>
                  </a:cubicBezTo>
                  <a:cubicBezTo>
                    <a:pt x="53" y="166"/>
                    <a:pt x="49" y="163"/>
                    <a:pt x="45" y="158"/>
                  </a:cubicBezTo>
                  <a:cubicBezTo>
                    <a:pt x="40" y="154"/>
                    <a:pt x="37" y="150"/>
                    <a:pt x="33" y="145"/>
                  </a:cubicBezTo>
                  <a:cubicBezTo>
                    <a:pt x="39" y="147"/>
                    <a:pt x="45" y="150"/>
                    <a:pt x="51" y="152"/>
                  </a:cubicBezTo>
                  <a:close/>
                  <a:moveTo>
                    <a:pt x="33" y="58"/>
                  </a:moveTo>
                  <a:cubicBezTo>
                    <a:pt x="37" y="53"/>
                    <a:pt x="40" y="48"/>
                    <a:pt x="45" y="44"/>
                  </a:cubicBezTo>
                  <a:cubicBezTo>
                    <a:pt x="49" y="40"/>
                    <a:pt x="53" y="36"/>
                    <a:pt x="58" y="33"/>
                  </a:cubicBezTo>
                  <a:cubicBezTo>
                    <a:pt x="56" y="38"/>
                    <a:pt x="53" y="44"/>
                    <a:pt x="51" y="51"/>
                  </a:cubicBezTo>
                  <a:cubicBezTo>
                    <a:pt x="45" y="53"/>
                    <a:pt x="39" y="55"/>
                    <a:pt x="33" y="58"/>
                  </a:cubicBezTo>
                  <a:close/>
                  <a:moveTo>
                    <a:pt x="152" y="51"/>
                  </a:moveTo>
                  <a:cubicBezTo>
                    <a:pt x="150" y="44"/>
                    <a:pt x="148" y="38"/>
                    <a:pt x="145" y="33"/>
                  </a:cubicBezTo>
                  <a:cubicBezTo>
                    <a:pt x="150" y="36"/>
                    <a:pt x="155" y="40"/>
                    <a:pt x="159" y="44"/>
                  </a:cubicBezTo>
                  <a:cubicBezTo>
                    <a:pt x="163" y="48"/>
                    <a:pt x="167" y="53"/>
                    <a:pt x="170" y="58"/>
                  </a:cubicBezTo>
                  <a:cubicBezTo>
                    <a:pt x="165" y="55"/>
                    <a:pt x="159" y="53"/>
                    <a:pt x="152" y="5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109">
              <a:extLst>
                <a:ext uri="{FF2B5EF4-FFF2-40B4-BE49-F238E27FC236}">
                  <a16:creationId xmlns:a16="http://schemas.microsoft.com/office/drawing/2014/main" id="{032042C2-51FC-480D-9563-A938E59576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83601" y="3806354"/>
              <a:ext cx="644792" cy="625933"/>
            </a:xfrm>
            <a:custGeom>
              <a:avLst/>
              <a:gdLst>
                <a:gd name="T0" fmla="*/ 210 w 245"/>
                <a:gd name="T1" fmla="*/ 122 h 239"/>
                <a:gd name="T2" fmla="*/ 106 w 245"/>
                <a:gd name="T3" fmla="*/ 166 h 239"/>
                <a:gd name="T4" fmla="*/ 210 w 245"/>
                <a:gd name="T5" fmla="*/ 219 h 239"/>
                <a:gd name="T6" fmla="*/ 0 w 245"/>
                <a:gd name="T7" fmla="*/ 79 h 239"/>
                <a:gd name="T8" fmla="*/ 81 w 245"/>
                <a:gd name="T9" fmla="*/ 41 h 239"/>
                <a:gd name="T10" fmla="*/ 25 w 245"/>
                <a:gd name="T11" fmla="*/ 220 h 239"/>
                <a:gd name="T12" fmla="*/ 41 w 245"/>
                <a:gd name="T13" fmla="*/ 226 h 239"/>
                <a:gd name="T14" fmla="*/ 25 w 245"/>
                <a:gd name="T15" fmla="*/ 220 h 239"/>
                <a:gd name="T16" fmla="*/ 157 w 245"/>
                <a:gd name="T17" fmla="*/ 155 h 239"/>
                <a:gd name="T18" fmla="*/ 22 w 245"/>
                <a:gd name="T19" fmla="*/ 98 h 239"/>
                <a:gd name="T20" fmla="*/ 44 w 245"/>
                <a:gd name="T21" fmla="*/ 98 h 239"/>
                <a:gd name="T22" fmla="*/ 173 w 245"/>
                <a:gd name="T23" fmla="*/ 98 h 239"/>
                <a:gd name="T24" fmla="*/ 195 w 245"/>
                <a:gd name="T25" fmla="*/ 98 h 239"/>
                <a:gd name="T26" fmla="*/ 146 w 245"/>
                <a:gd name="T27" fmla="*/ 96 h 239"/>
                <a:gd name="T28" fmla="*/ 162 w 245"/>
                <a:gd name="T29" fmla="*/ 101 h 239"/>
                <a:gd name="T30" fmla="*/ 146 w 245"/>
                <a:gd name="T31" fmla="*/ 96 h 239"/>
                <a:gd name="T32" fmla="*/ 117 w 245"/>
                <a:gd name="T33" fmla="*/ 101 h 239"/>
                <a:gd name="T34" fmla="*/ 133 w 245"/>
                <a:gd name="T35" fmla="*/ 96 h 239"/>
                <a:gd name="T36" fmla="*/ 84 w 245"/>
                <a:gd name="T37" fmla="*/ 98 h 239"/>
                <a:gd name="T38" fmla="*/ 106 w 245"/>
                <a:gd name="T39" fmla="*/ 98 h 239"/>
                <a:gd name="T40" fmla="*/ 52 w 245"/>
                <a:gd name="T41" fmla="*/ 98 h 239"/>
                <a:gd name="T42" fmla="*/ 74 w 245"/>
                <a:gd name="T43" fmla="*/ 98 h 239"/>
                <a:gd name="T44" fmla="*/ 20 w 245"/>
                <a:gd name="T45" fmla="*/ 109 h 239"/>
                <a:gd name="T46" fmla="*/ 15 w 245"/>
                <a:gd name="T47" fmla="*/ 125 h 239"/>
                <a:gd name="T48" fmla="*/ 20 w 245"/>
                <a:gd name="T49" fmla="*/ 109 h 239"/>
                <a:gd name="T50" fmla="*/ 18 w 245"/>
                <a:gd name="T51" fmla="*/ 198 h 239"/>
                <a:gd name="T52" fmla="*/ 18 w 245"/>
                <a:gd name="T53" fmla="*/ 220 h 239"/>
                <a:gd name="T54" fmla="*/ 20 w 245"/>
                <a:gd name="T55" fmla="*/ 171 h 239"/>
                <a:gd name="T56" fmla="*/ 15 w 245"/>
                <a:gd name="T57" fmla="*/ 187 h 239"/>
                <a:gd name="T58" fmla="*/ 20 w 245"/>
                <a:gd name="T59" fmla="*/ 171 h 239"/>
                <a:gd name="T60" fmla="*/ 15 w 245"/>
                <a:gd name="T61" fmla="*/ 139 h 239"/>
                <a:gd name="T62" fmla="*/ 20 w 245"/>
                <a:gd name="T63" fmla="*/ 155 h 239"/>
                <a:gd name="T64" fmla="*/ 173 w 245"/>
                <a:gd name="T65" fmla="*/ 223 h 239"/>
                <a:gd name="T66" fmla="*/ 195 w 245"/>
                <a:gd name="T67" fmla="*/ 223 h 239"/>
                <a:gd name="T68" fmla="*/ 143 w 245"/>
                <a:gd name="T69" fmla="*/ 223 h 239"/>
                <a:gd name="T70" fmla="*/ 165 w 245"/>
                <a:gd name="T71" fmla="*/ 223 h 239"/>
                <a:gd name="T72" fmla="*/ 117 w 245"/>
                <a:gd name="T73" fmla="*/ 220 h 239"/>
                <a:gd name="T74" fmla="*/ 133 w 245"/>
                <a:gd name="T75" fmla="*/ 226 h 239"/>
                <a:gd name="T76" fmla="*/ 117 w 245"/>
                <a:gd name="T77" fmla="*/ 220 h 239"/>
                <a:gd name="T78" fmla="*/ 87 w 245"/>
                <a:gd name="T79" fmla="*/ 226 h 239"/>
                <a:gd name="T80" fmla="*/ 103 w 245"/>
                <a:gd name="T81" fmla="*/ 220 h 239"/>
                <a:gd name="T82" fmla="*/ 52 w 245"/>
                <a:gd name="T83" fmla="*/ 223 h 239"/>
                <a:gd name="T84" fmla="*/ 74 w 245"/>
                <a:gd name="T85" fmla="*/ 223 h 239"/>
                <a:gd name="T86" fmla="*/ 58 w 245"/>
                <a:gd name="T87" fmla="*/ 72 h 239"/>
                <a:gd name="T88" fmla="*/ 217 w 245"/>
                <a:gd name="T89" fmla="*/ 125 h 239"/>
                <a:gd name="T90" fmla="*/ 190 w 245"/>
                <a:gd name="T91" fmla="*/ 3 h 239"/>
                <a:gd name="T92" fmla="*/ 128 w 245"/>
                <a:gd name="T93" fmla="*/ 131 h 239"/>
                <a:gd name="T94" fmla="*/ 119 w 245"/>
                <a:gd name="T95" fmla="*/ 175 h 239"/>
                <a:gd name="T96" fmla="*/ 216 w 245"/>
                <a:gd name="T97" fmla="*/ 131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5" h="239">
                  <a:moveTo>
                    <a:pt x="25" y="78"/>
                  </a:moveTo>
                  <a:cubicBezTo>
                    <a:pt x="190" y="78"/>
                    <a:pt x="190" y="78"/>
                    <a:pt x="190" y="78"/>
                  </a:cubicBezTo>
                  <a:cubicBezTo>
                    <a:pt x="201" y="78"/>
                    <a:pt x="210" y="87"/>
                    <a:pt x="210" y="98"/>
                  </a:cubicBezTo>
                  <a:cubicBezTo>
                    <a:pt x="210" y="122"/>
                    <a:pt x="210" y="122"/>
                    <a:pt x="210" y="122"/>
                  </a:cubicBezTo>
                  <a:cubicBezTo>
                    <a:pt x="128" y="122"/>
                    <a:pt x="128" y="122"/>
                    <a:pt x="128" y="122"/>
                  </a:cubicBezTo>
                  <a:cubicBezTo>
                    <a:pt x="122" y="122"/>
                    <a:pt x="116" y="124"/>
                    <a:pt x="113" y="128"/>
                  </a:cubicBezTo>
                  <a:cubicBezTo>
                    <a:pt x="109" y="132"/>
                    <a:pt x="106" y="137"/>
                    <a:pt x="106" y="143"/>
                  </a:cubicBezTo>
                  <a:cubicBezTo>
                    <a:pt x="106" y="166"/>
                    <a:pt x="106" y="166"/>
                    <a:pt x="106" y="166"/>
                  </a:cubicBezTo>
                  <a:cubicBezTo>
                    <a:pt x="106" y="172"/>
                    <a:pt x="109" y="177"/>
                    <a:pt x="113" y="181"/>
                  </a:cubicBezTo>
                  <a:cubicBezTo>
                    <a:pt x="116" y="185"/>
                    <a:pt x="122" y="188"/>
                    <a:pt x="128" y="188"/>
                  </a:cubicBezTo>
                  <a:cubicBezTo>
                    <a:pt x="210" y="188"/>
                    <a:pt x="210" y="188"/>
                    <a:pt x="210" y="188"/>
                  </a:cubicBezTo>
                  <a:cubicBezTo>
                    <a:pt x="210" y="219"/>
                    <a:pt x="210" y="219"/>
                    <a:pt x="210" y="219"/>
                  </a:cubicBezTo>
                  <a:cubicBezTo>
                    <a:pt x="210" y="230"/>
                    <a:pt x="201" y="239"/>
                    <a:pt x="190" y="239"/>
                  </a:cubicBezTo>
                  <a:cubicBezTo>
                    <a:pt x="25" y="239"/>
                    <a:pt x="25" y="239"/>
                    <a:pt x="25" y="239"/>
                  </a:cubicBezTo>
                  <a:cubicBezTo>
                    <a:pt x="11" y="239"/>
                    <a:pt x="1" y="234"/>
                    <a:pt x="0" y="21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60"/>
                    <a:pt x="7" y="44"/>
                    <a:pt x="21" y="42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81" y="41"/>
                    <a:pt x="81" y="41"/>
                    <a:pt x="81" y="41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0" y="63"/>
                    <a:pt x="18" y="77"/>
                    <a:pt x="25" y="78"/>
                  </a:cubicBezTo>
                  <a:close/>
                  <a:moveTo>
                    <a:pt x="25" y="220"/>
                  </a:moveTo>
                  <a:cubicBezTo>
                    <a:pt x="24" y="220"/>
                    <a:pt x="22" y="222"/>
                    <a:pt x="22" y="223"/>
                  </a:cubicBezTo>
                  <a:cubicBezTo>
                    <a:pt x="22" y="223"/>
                    <a:pt x="22" y="223"/>
                    <a:pt x="22" y="223"/>
                  </a:cubicBezTo>
                  <a:cubicBezTo>
                    <a:pt x="22" y="225"/>
                    <a:pt x="24" y="226"/>
                    <a:pt x="25" y="226"/>
                  </a:cubicBezTo>
                  <a:cubicBezTo>
                    <a:pt x="41" y="226"/>
                    <a:pt x="41" y="226"/>
                    <a:pt x="41" y="226"/>
                  </a:cubicBezTo>
                  <a:cubicBezTo>
                    <a:pt x="43" y="226"/>
                    <a:pt x="44" y="225"/>
                    <a:pt x="44" y="223"/>
                  </a:cubicBezTo>
                  <a:cubicBezTo>
                    <a:pt x="44" y="223"/>
                    <a:pt x="44" y="223"/>
                    <a:pt x="44" y="223"/>
                  </a:cubicBezTo>
                  <a:cubicBezTo>
                    <a:pt x="44" y="222"/>
                    <a:pt x="43" y="220"/>
                    <a:pt x="41" y="220"/>
                  </a:cubicBezTo>
                  <a:cubicBezTo>
                    <a:pt x="25" y="220"/>
                    <a:pt x="25" y="220"/>
                    <a:pt x="25" y="220"/>
                  </a:cubicBezTo>
                  <a:close/>
                  <a:moveTo>
                    <a:pt x="142" y="140"/>
                  </a:moveTo>
                  <a:cubicBezTo>
                    <a:pt x="134" y="140"/>
                    <a:pt x="128" y="147"/>
                    <a:pt x="128" y="155"/>
                  </a:cubicBezTo>
                  <a:cubicBezTo>
                    <a:pt x="128" y="163"/>
                    <a:pt x="134" y="169"/>
                    <a:pt x="142" y="169"/>
                  </a:cubicBezTo>
                  <a:cubicBezTo>
                    <a:pt x="150" y="169"/>
                    <a:pt x="157" y="163"/>
                    <a:pt x="157" y="155"/>
                  </a:cubicBezTo>
                  <a:cubicBezTo>
                    <a:pt x="157" y="147"/>
                    <a:pt x="150" y="140"/>
                    <a:pt x="142" y="140"/>
                  </a:cubicBezTo>
                  <a:close/>
                  <a:moveTo>
                    <a:pt x="25" y="96"/>
                  </a:moveTo>
                  <a:cubicBezTo>
                    <a:pt x="24" y="96"/>
                    <a:pt x="22" y="97"/>
                    <a:pt x="22" y="98"/>
                  </a:cubicBezTo>
                  <a:cubicBezTo>
                    <a:pt x="22" y="98"/>
                    <a:pt x="22" y="98"/>
                    <a:pt x="22" y="98"/>
                  </a:cubicBezTo>
                  <a:cubicBezTo>
                    <a:pt x="22" y="100"/>
                    <a:pt x="24" y="101"/>
                    <a:pt x="25" y="101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43" y="101"/>
                    <a:pt x="44" y="100"/>
                    <a:pt x="44" y="98"/>
                  </a:cubicBezTo>
                  <a:cubicBezTo>
                    <a:pt x="44" y="98"/>
                    <a:pt x="44" y="98"/>
                    <a:pt x="44" y="98"/>
                  </a:cubicBezTo>
                  <a:cubicBezTo>
                    <a:pt x="44" y="97"/>
                    <a:pt x="43" y="96"/>
                    <a:pt x="41" y="96"/>
                  </a:cubicBezTo>
                  <a:cubicBezTo>
                    <a:pt x="25" y="96"/>
                    <a:pt x="25" y="96"/>
                    <a:pt x="25" y="96"/>
                  </a:cubicBezTo>
                  <a:close/>
                  <a:moveTo>
                    <a:pt x="175" y="96"/>
                  </a:moveTo>
                  <a:cubicBezTo>
                    <a:pt x="174" y="96"/>
                    <a:pt x="173" y="97"/>
                    <a:pt x="173" y="98"/>
                  </a:cubicBezTo>
                  <a:cubicBezTo>
                    <a:pt x="173" y="98"/>
                    <a:pt x="173" y="98"/>
                    <a:pt x="173" y="98"/>
                  </a:cubicBezTo>
                  <a:cubicBezTo>
                    <a:pt x="173" y="100"/>
                    <a:pt x="174" y="101"/>
                    <a:pt x="175" y="101"/>
                  </a:cubicBezTo>
                  <a:cubicBezTo>
                    <a:pt x="192" y="101"/>
                    <a:pt x="192" y="101"/>
                    <a:pt x="192" y="101"/>
                  </a:cubicBezTo>
                  <a:cubicBezTo>
                    <a:pt x="193" y="101"/>
                    <a:pt x="195" y="100"/>
                    <a:pt x="195" y="98"/>
                  </a:cubicBezTo>
                  <a:cubicBezTo>
                    <a:pt x="195" y="98"/>
                    <a:pt x="195" y="98"/>
                    <a:pt x="195" y="98"/>
                  </a:cubicBezTo>
                  <a:cubicBezTo>
                    <a:pt x="195" y="97"/>
                    <a:pt x="193" y="96"/>
                    <a:pt x="192" y="96"/>
                  </a:cubicBezTo>
                  <a:cubicBezTo>
                    <a:pt x="175" y="96"/>
                    <a:pt x="175" y="96"/>
                    <a:pt x="175" y="96"/>
                  </a:cubicBezTo>
                  <a:close/>
                  <a:moveTo>
                    <a:pt x="146" y="96"/>
                  </a:moveTo>
                  <a:cubicBezTo>
                    <a:pt x="144" y="96"/>
                    <a:pt x="143" y="97"/>
                    <a:pt x="143" y="98"/>
                  </a:cubicBezTo>
                  <a:cubicBezTo>
                    <a:pt x="143" y="98"/>
                    <a:pt x="143" y="98"/>
                    <a:pt x="143" y="98"/>
                  </a:cubicBezTo>
                  <a:cubicBezTo>
                    <a:pt x="143" y="100"/>
                    <a:pt x="144" y="101"/>
                    <a:pt x="146" y="101"/>
                  </a:cubicBezTo>
                  <a:cubicBezTo>
                    <a:pt x="162" y="101"/>
                    <a:pt x="162" y="101"/>
                    <a:pt x="162" y="101"/>
                  </a:cubicBezTo>
                  <a:cubicBezTo>
                    <a:pt x="163" y="101"/>
                    <a:pt x="165" y="100"/>
                    <a:pt x="165" y="98"/>
                  </a:cubicBezTo>
                  <a:cubicBezTo>
                    <a:pt x="165" y="98"/>
                    <a:pt x="165" y="98"/>
                    <a:pt x="165" y="98"/>
                  </a:cubicBezTo>
                  <a:cubicBezTo>
                    <a:pt x="165" y="97"/>
                    <a:pt x="163" y="96"/>
                    <a:pt x="162" y="96"/>
                  </a:cubicBezTo>
                  <a:cubicBezTo>
                    <a:pt x="146" y="96"/>
                    <a:pt x="146" y="96"/>
                    <a:pt x="146" y="96"/>
                  </a:cubicBezTo>
                  <a:close/>
                  <a:moveTo>
                    <a:pt x="117" y="96"/>
                  </a:moveTo>
                  <a:cubicBezTo>
                    <a:pt x="115" y="96"/>
                    <a:pt x="114" y="97"/>
                    <a:pt x="114" y="98"/>
                  </a:cubicBezTo>
                  <a:cubicBezTo>
                    <a:pt x="114" y="98"/>
                    <a:pt x="114" y="98"/>
                    <a:pt x="114" y="98"/>
                  </a:cubicBezTo>
                  <a:cubicBezTo>
                    <a:pt x="114" y="100"/>
                    <a:pt x="115" y="101"/>
                    <a:pt x="117" y="101"/>
                  </a:cubicBezTo>
                  <a:cubicBezTo>
                    <a:pt x="133" y="101"/>
                    <a:pt x="133" y="101"/>
                    <a:pt x="133" y="101"/>
                  </a:cubicBezTo>
                  <a:cubicBezTo>
                    <a:pt x="135" y="101"/>
                    <a:pt x="136" y="100"/>
                    <a:pt x="136" y="98"/>
                  </a:cubicBezTo>
                  <a:cubicBezTo>
                    <a:pt x="136" y="98"/>
                    <a:pt x="136" y="98"/>
                    <a:pt x="136" y="98"/>
                  </a:cubicBezTo>
                  <a:cubicBezTo>
                    <a:pt x="136" y="97"/>
                    <a:pt x="135" y="96"/>
                    <a:pt x="133" y="96"/>
                  </a:cubicBezTo>
                  <a:cubicBezTo>
                    <a:pt x="117" y="96"/>
                    <a:pt x="117" y="96"/>
                    <a:pt x="117" y="96"/>
                  </a:cubicBezTo>
                  <a:close/>
                  <a:moveTo>
                    <a:pt x="87" y="96"/>
                  </a:moveTo>
                  <a:cubicBezTo>
                    <a:pt x="85" y="96"/>
                    <a:pt x="84" y="97"/>
                    <a:pt x="84" y="98"/>
                  </a:cubicBezTo>
                  <a:cubicBezTo>
                    <a:pt x="84" y="98"/>
                    <a:pt x="84" y="98"/>
                    <a:pt x="84" y="98"/>
                  </a:cubicBezTo>
                  <a:cubicBezTo>
                    <a:pt x="84" y="100"/>
                    <a:pt x="85" y="101"/>
                    <a:pt x="87" y="101"/>
                  </a:cubicBezTo>
                  <a:cubicBezTo>
                    <a:pt x="103" y="101"/>
                    <a:pt x="103" y="101"/>
                    <a:pt x="103" y="101"/>
                  </a:cubicBezTo>
                  <a:cubicBezTo>
                    <a:pt x="105" y="101"/>
                    <a:pt x="106" y="100"/>
                    <a:pt x="106" y="98"/>
                  </a:cubicBezTo>
                  <a:cubicBezTo>
                    <a:pt x="106" y="98"/>
                    <a:pt x="106" y="98"/>
                    <a:pt x="106" y="98"/>
                  </a:cubicBezTo>
                  <a:cubicBezTo>
                    <a:pt x="106" y="97"/>
                    <a:pt x="105" y="96"/>
                    <a:pt x="103" y="96"/>
                  </a:cubicBezTo>
                  <a:cubicBezTo>
                    <a:pt x="87" y="96"/>
                    <a:pt x="87" y="96"/>
                    <a:pt x="87" y="96"/>
                  </a:cubicBezTo>
                  <a:close/>
                  <a:moveTo>
                    <a:pt x="55" y="96"/>
                  </a:moveTo>
                  <a:cubicBezTo>
                    <a:pt x="53" y="96"/>
                    <a:pt x="52" y="97"/>
                    <a:pt x="52" y="98"/>
                  </a:cubicBezTo>
                  <a:cubicBezTo>
                    <a:pt x="52" y="98"/>
                    <a:pt x="52" y="98"/>
                    <a:pt x="52" y="98"/>
                  </a:cubicBezTo>
                  <a:cubicBezTo>
                    <a:pt x="52" y="100"/>
                    <a:pt x="53" y="101"/>
                    <a:pt x="55" y="101"/>
                  </a:cubicBezTo>
                  <a:cubicBezTo>
                    <a:pt x="71" y="101"/>
                    <a:pt x="71" y="101"/>
                    <a:pt x="71" y="101"/>
                  </a:cubicBezTo>
                  <a:cubicBezTo>
                    <a:pt x="73" y="101"/>
                    <a:pt x="74" y="100"/>
                    <a:pt x="74" y="98"/>
                  </a:cubicBezTo>
                  <a:cubicBezTo>
                    <a:pt x="74" y="98"/>
                    <a:pt x="74" y="98"/>
                    <a:pt x="74" y="98"/>
                  </a:cubicBezTo>
                  <a:cubicBezTo>
                    <a:pt x="74" y="97"/>
                    <a:pt x="73" y="96"/>
                    <a:pt x="71" y="96"/>
                  </a:cubicBezTo>
                  <a:cubicBezTo>
                    <a:pt x="55" y="96"/>
                    <a:pt x="55" y="96"/>
                    <a:pt x="55" y="96"/>
                  </a:cubicBezTo>
                  <a:close/>
                  <a:moveTo>
                    <a:pt x="20" y="109"/>
                  </a:moveTo>
                  <a:cubicBezTo>
                    <a:pt x="20" y="107"/>
                    <a:pt x="19" y="106"/>
                    <a:pt x="18" y="106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6" y="106"/>
                    <a:pt x="15" y="107"/>
                    <a:pt x="15" y="109"/>
                  </a:cubicBezTo>
                  <a:cubicBezTo>
                    <a:pt x="15" y="125"/>
                    <a:pt x="15" y="125"/>
                    <a:pt x="15" y="125"/>
                  </a:cubicBezTo>
                  <a:cubicBezTo>
                    <a:pt x="15" y="127"/>
                    <a:pt x="16" y="128"/>
                    <a:pt x="18" y="128"/>
                  </a:cubicBezTo>
                  <a:cubicBezTo>
                    <a:pt x="18" y="128"/>
                    <a:pt x="18" y="128"/>
                    <a:pt x="18" y="128"/>
                  </a:cubicBezTo>
                  <a:cubicBezTo>
                    <a:pt x="19" y="128"/>
                    <a:pt x="20" y="127"/>
                    <a:pt x="20" y="125"/>
                  </a:cubicBezTo>
                  <a:cubicBezTo>
                    <a:pt x="20" y="109"/>
                    <a:pt x="20" y="109"/>
                    <a:pt x="20" y="109"/>
                  </a:cubicBezTo>
                  <a:close/>
                  <a:moveTo>
                    <a:pt x="18" y="227"/>
                  </a:moveTo>
                  <a:cubicBezTo>
                    <a:pt x="30" y="227"/>
                    <a:pt x="5" y="227"/>
                    <a:pt x="18" y="227"/>
                  </a:cubicBezTo>
                  <a:close/>
                  <a:moveTo>
                    <a:pt x="20" y="200"/>
                  </a:moveTo>
                  <a:cubicBezTo>
                    <a:pt x="20" y="199"/>
                    <a:pt x="19" y="198"/>
                    <a:pt x="18" y="198"/>
                  </a:cubicBezTo>
                  <a:cubicBezTo>
                    <a:pt x="18" y="198"/>
                    <a:pt x="18" y="198"/>
                    <a:pt x="18" y="198"/>
                  </a:cubicBezTo>
                  <a:cubicBezTo>
                    <a:pt x="16" y="198"/>
                    <a:pt x="15" y="199"/>
                    <a:pt x="15" y="200"/>
                  </a:cubicBezTo>
                  <a:cubicBezTo>
                    <a:pt x="15" y="217"/>
                    <a:pt x="15" y="217"/>
                    <a:pt x="15" y="217"/>
                  </a:cubicBezTo>
                  <a:cubicBezTo>
                    <a:pt x="15" y="218"/>
                    <a:pt x="16" y="220"/>
                    <a:pt x="18" y="220"/>
                  </a:cubicBezTo>
                  <a:cubicBezTo>
                    <a:pt x="18" y="220"/>
                    <a:pt x="18" y="220"/>
                    <a:pt x="18" y="220"/>
                  </a:cubicBezTo>
                  <a:cubicBezTo>
                    <a:pt x="19" y="220"/>
                    <a:pt x="20" y="218"/>
                    <a:pt x="20" y="217"/>
                  </a:cubicBezTo>
                  <a:cubicBezTo>
                    <a:pt x="20" y="200"/>
                    <a:pt x="20" y="200"/>
                    <a:pt x="20" y="200"/>
                  </a:cubicBezTo>
                  <a:close/>
                  <a:moveTo>
                    <a:pt x="20" y="171"/>
                  </a:moveTo>
                  <a:cubicBezTo>
                    <a:pt x="20" y="169"/>
                    <a:pt x="19" y="168"/>
                    <a:pt x="18" y="168"/>
                  </a:cubicBezTo>
                  <a:cubicBezTo>
                    <a:pt x="18" y="168"/>
                    <a:pt x="18" y="168"/>
                    <a:pt x="18" y="168"/>
                  </a:cubicBezTo>
                  <a:cubicBezTo>
                    <a:pt x="16" y="168"/>
                    <a:pt x="15" y="169"/>
                    <a:pt x="15" y="171"/>
                  </a:cubicBezTo>
                  <a:cubicBezTo>
                    <a:pt x="15" y="187"/>
                    <a:pt x="15" y="187"/>
                    <a:pt x="15" y="187"/>
                  </a:cubicBezTo>
                  <a:cubicBezTo>
                    <a:pt x="15" y="188"/>
                    <a:pt x="16" y="190"/>
                    <a:pt x="18" y="190"/>
                  </a:cubicBezTo>
                  <a:cubicBezTo>
                    <a:pt x="18" y="190"/>
                    <a:pt x="18" y="190"/>
                    <a:pt x="18" y="190"/>
                  </a:cubicBezTo>
                  <a:cubicBezTo>
                    <a:pt x="19" y="190"/>
                    <a:pt x="20" y="188"/>
                    <a:pt x="20" y="187"/>
                  </a:cubicBezTo>
                  <a:cubicBezTo>
                    <a:pt x="20" y="171"/>
                    <a:pt x="20" y="171"/>
                    <a:pt x="20" y="171"/>
                  </a:cubicBezTo>
                  <a:close/>
                  <a:moveTo>
                    <a:pt x="20" y="139"/>
                  </a:moveTo>
                  <a:cubicBezTo>
                    <a:pt x="20" y="137"/>
                    <a:pt x="19" y="136"/>
                    <a:pt x="18" y="136"/>
                  </a:cubicBezTo>
                  <a:cubicBezTo>
                    <a:pt x="18" y="136"/>
                    <a:pt x="18" y="136"/>
                    <a:pt x="18" y="136"/>
                  </a:cubicBezTo>
                  <a:cubicBezTo>
                    <a:pt x="16" y="136"/>
                    <a:pt x="15" y="137"/>
                    <a:pt x="15" y="139"/>
                  </a:cubicBezTo>
                  <a:cubicBezTo>
                    <a:pt x="15" y="155"/>
                    <a:pt x="15" y="155"/>
                    <a:pt x="15" y="155"/>
                  </a:cubicBezTo>
                  <a:cubicBezTo>
                    <a:pt x="15" y="157"/>
                    <a:pt x="16" y="158"/>
                    <a:pt x="18" y="158"/>
                  </a:cubicBezTo>
                  <a:cubicBezTo>
                    <a:pt x="18" y="158"/>
                    <a:pt x="18" y="158"/>
                    <a:pt x="18" y="158"/>
                  </a:cubicBezTo>
                  <a:cubicBezTo>
                    <a:pt x="19" y="158"/>
                    <a:pt x="20" y="157"/>
                    <a:pt x="20" y="155"/>
                  </a:cubicBezTo>
                  <a:cubicBezTo>
                    <a:pt x="20" y="139"/>
                    <a:pt x="20" y="139"/>
                    <a:pt x="20" y="139"/>
                  </a:cubicBezTo>
                  <a:close/>
                  <a:moveTo>
                    <a:pt x="175" y="220"/>
                  </a:moveTo>
                  <a:cubicBezTo>
                    <a:pt x="174" y="220"/>
                    <a:pt x="173" y="222"/>
                    <a:pt x="173" y="223"/>
                  </a:cubicBezTo>
                  <a:cubicBezTo>
                    <a:pt x="173" y="223"/>
                    <a:pt x="173" y="223"/>
                    <a:pt x="173" y="223"/>
                  </a:cubicBezTo>
                  <a:cubicBezTo>
                    <a:pt x="173" y="225"/>
                    <a:pt x="174" y="226"/>
                    <a:pt x="175" y="226"/>
                  </a:cubicBezTo>
                  <a:cubicBezTo>
                    <a:pt x="192" y="226"/>
                    <a:pt x="192" y="226"/>
                    <a:pt x="192" y="226"/>
                  </a:cubicBezTo>
                  <a:cubicBezTo>
                    <a:pt x="193" y="226"/>
                    <a:pt x="195" y="225"/>
                    <a:pt x="195" y="223"/>
                  </a:cubicBezTo>
                  <a:cubicBezTo>
                    <a:pt x="195" y="223"/>
                    <a:pt x="195" y="223"/>
                    <a:pt x="195" y="223"/>
                  </a:cubicBezTo>
                  <a:cubicBezTo>
                    <a:pt x="195" y="222"/>
                    <a:pt x="193" y="220"/>
                    <a:pt x="192" y="220"/>
                  </a:cubicBezTo>
                  <a:cubicBezTo>
                    <a:pt x="175" y="220"/>
                    <a:pt x="175" y="220"/>
                    <a:pt x="175" y="220"/>
                  </a:cubicBezTo>
                  <a:close/>
                  <a:moveTo>
                    <a:pt x="146" y="220"/>
                  </a:moveTo>
                  <a:cubicBezTo>
                    <a:pt x="144" y="220"/>
                    <a:pt x="143" y="222"/>
                    <a:pt x="143" y="223"/>
                  </a:cubicBezTo>
                  <a:cubicBezTo>
                    <a:pt x="143" y="223"/>
                    <a:pt x="143" y="223"/>
                    <a:pt x="143" y="223"/>
                  </a:cubicBezTo>
                  <a:cubicBezTo>
                    <a:pt x="143" y="225"/>
                    <a:pt x="144" y="226"/>
                    <a:pt x="146" y="226"/>
                  </a:cubicBezTo>
                  <a:cubicBezTo>
                    <a:pt x="162" y="226"/>
                    <a:pt x="162" y="226"/>
                    <a:pt x="162" y="226"/>
                  </a:cubicBezTo>
                  <a:cubicBezTo>
                    <a:pt x="163" y="226"/>
                    <a:pt x="165" y="225"/>
                    <a:pt x="165" y="223"/>
                  </a:cubicBezTo>
                  <a:cubicBezTo>
                    <a:pt x="165" y="223"/>
                    <a:pt x="165" y="223"/>
                    <a:pt x="165" y="223"/>
                  </a:cubicBezTo>
                  <a:cubicBezTo>
                    <a:pt x="165" y="222"/>
                    <a:pt x="163" y="220"/>
                    <a:pt x="162" y="220"/>
                  </a:cubicBezTo>
                  <a:cubicBezTo>
                    <a:pt x="146" y="220"/>
                    <a:pt x="146" y="220"/>
                    <a:pt x="146" y="220"/>
                  </a:cubicBezTo>
                  <a:close/>
                  <a:moveTo>
                    <a:pt x="117" y="220"/>
                  </a:moveTo>
                  <a:cubicBezTo>
                    <a:pt x="115" y="220"/>
                    <a:pt x="114" y="222"/>
                    <a:pt x="114" y="223"/>
                  </a:cubicBezTo>
                  <a:cubicBezTo>
                    <a:pt x="114" y="223"/>
                    <a:pt x="114" y="223"/>
                    <a:pt x="114" y="223"/>
                  </a:cubicBezTo>
                  <a:cubicBezTo>
                    <a:pt x="114" y="225"/>
                    <a:pt x="115" y="226"/>
                    <a:pt x="117" y="226"/>
                  </a:cubicBezTo>
                  <a:cubicBezTo>
                    <a:pt x="133" y="226"/>
                    <a:pt x="133" y="226"/>
                    <a:pt x="133" y="226"/>
                  </a:cubicBezTo>
                  <a:cubicBezTo>
                    <a:pt x="135" y="226"/>
                    <a:pt x="136" y="225"/>
                    <a:pt x="136" y="223"/>
                  </a:cubicBezTo>
                  <a:cubicBezTo>
                    <a:pt x="136" y="223"/>
                    <a:pt x="136" y="223"/>
                    <a:pt x="136" y="223"/>
                  </a:cubicBezTo>
                  <a:cubicBezTo>
                    <a:pt x="136" y="222"/>
                    <a:pt x="135" y="220"/>
                    <a:pt x="133" y="220"/>
                  </a:cubicBezTo>
                  <a:cubicBezTo>
                    <a:pt x="117" y="220"/>
                    <a:pt x="117" y="220"/>
                    <a:pt x="117" y="220"/>
                  </a:cubicBezTo>
                  <a:close/>
                  <a:moveTo>
                    <a:pt x="87" y="220"/>
                  </a:moveTo>
                  <a:cubicBezTo>
                    <a:pt x="85" y="220"/>
                    <a:pt x="84" y="222"/>
                    <a:pt x="84" y="223"/>
                  </a:cubicBezTo>
                  <a:cubicBezTo>
                    <a:pt x="84" y="223"/>
                    <a:pt x="84" y="223"/>
                    <a:pt x="84" y="223"/>
                  </a:cubicBezTo>
                  <a:cubicBezTo>
                    <a:pt x="84" y="225"/>
                    <a:pt x="85" y="226"/>
                    <a:pt x="87" y="226"/>
                  </a:cubicBezTo>
                  <a:cubicBezTo>
                    <a:pt x="103" y="226"/>
                    <a:pt x="103" y="226"/>
                    <a:pt x="103" y="226"/>
                  </a:cubicBezTo>
                  <a:cubicBezTo>
                    <a:pt x="105" y="226"/>
                    <a:pt x="106" y="225"/>
                    <a:pt x="106" y="223"/>
                  </a:cubicBezTo>
                  <a:cubicBezTo>
                    <a:pt x="106" y="223"/>
                    <a:pt x="106" y="223"/>
                    <a:pt x="106" y="223"/>
                  </a:cubicBezTo>
                  <a:cubicBezTo>
                    <a:pt x="106" y="222"/>
                    <a:pt x="105" y="220"/>
                    <a:pt x="103" y="220"/>
                  </a:cubicBezTo>
                  <a:cubicBezTo>
                    <a:pt x="87" y="220"/>
                    <a:pt x="87" y="220"/>
                    <a:pt x="87" y="220"/>
                  </a:cubicBezTo>
                  <a:close/>
                  <a:moveTo>
                    <a:pt x="55" y="220"/>
                  </a:moveTo>
                  <a:cubicBezTo>
                    <a:pt x="53" y="220"/>
                    <a:pt x="52" y="222"/>
                    <a:pt x="52" y="223"/>
                  </a:cubicBezTo>
                  <a:cubicBezTo>
                    <a:pt x="52" y="223"/>
                    <a:pt x="52" y="223"/>
                    <a:pt x="52" y="223"/>
                  </a:cubicBezTo>
                  <a:cubicBezTo>
                    <a:pt x="52" y="225"/>
                    <a:pt x="53" y="226"/>
                    <a:pt x="55" y="226"/>
                  </a:cubicBezTo>
                  <a:cubicBezTo>
                    <a:pt x="71" y="226"/>
                    <a:pt x="71" y="226"/>
                    <a:pt x="71" y="226"/>
                  </a:cubicBezTo>
                  <a:cubicBezTo>
                    <a:pt x="73" y="226"/>
                    <a:pt x="74" y="225"/>
                    <a:pt x="74" y="223"/>
                  </a:cubicBezTo>
                  <a:cubicBezTo>
                    <a:pt x="74" y="223"/>
                    <a:pt x="74" y="223"/>
                    <a:pt x="74" y="223"/>
                  </a:cubicBezTo>
                  <a:cubicBezTo>
                    <a:pt x="74" y="222"/>
                    <a:pt x="73" y="220"/>
                    <a:pt x="71" y="220"/>
                  </a:cubicBezTo>
                  <a:cubicBezTo>
                    <a:pt x="55" y="220"/>
                    <a:pt x="55" y="220"/>
                    <a:pt x="55" y="220"/>
                  </a:cubicBezTo>
                  <a:close/>
                  <a:moveTo>
                    <a:pt x="25" y="71"/>
                  </a:moveTo>
                  <a:cubicBezTo>
                    <a:pt x="58" y="72"/>
                    <a:pt x="58" y="72"/>
                    <a:pt x="58" y="72"/>
                  </a:cubicBezTo>
                  <a:cubicBezTo>
                    <a:pt x="189" y="18"/>
                    <a:pt x="189" y="18"/>
                    <a:pt x="189" y="18"/>
                  </a:cubicBezTo>
                  <a:cubicBezTo>
                    <a:pt x="227" y="103"/>
                    <a:pt x="227" y="103"/>
                    <a:pt x="227" y="103"/>
                  </a:cubicBezTo>
                  <a:cubicBezTo>
                    <a:pt x="217" y="109"/>
                    <a:pt x="217" y="109"/>
                    <a:pt x="217" y="109"/>
                  </a:cubicBezTo>
                  <a:cubicBezTo>
                    <a:pt x="217" y="125"/>
                    <a:pt x="217" y="125"/>
                    <a:pt x="217" y="125"/>
                  </a:cubicBezTo>
                  <a:cubicBezTo>
                    <a:pt x="245" y="109"/>
                    <a:pt x="245" y="109"/>
                    <a:pt x="245" y="109"/>
                  </a:cubicBezTo>
                  <a:cubicBezTo>
                    <a:pt x="199" y="7"/>
                    <a:pt x="199" y="7"/>
                    <a:pt x="199" y="7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190" y="3"/>
                    <a:pt x="190" y="3"/>
                    <a:pt x="190" y="3"/>
                  </a:cubicBezTo>
                  <a:cubicBezTo>
                    <a:pt x="25" y="71"/>
                    <a:pt x="25" y="71"/>
                    <a:pt x="25" y="71"/>
                  </a:cubicBezTo>
                  <a:close/>
                  <a:moveTo>
                    <a:pt x="216" y="131"/>
                  </a:moveTo>
                  <a:cubicBezTo>
                    <a:pt x="210" y="131"/>
                    <a:pt x="210" y="131"/>
                    <a:pt x="210" y="131"/>
                  </a:cubicBezTo>
                  <a:cubicBezTo>
                    <a:pt x="128" y="131"/>
                    <a:pt x="128" y="131"/>
                    <a:pt x="128" y="131"/>
                  </a:cubicBezTo>
                  <a:cubicBezTo>
                    <a:pt x="124" y="131"/>
                    <a:pt x="121" y="132"/>
                    <a:pt x="119" y="135"/>
                  </a:cubicBezTo>
                  <a:cubicBezTo>
                    <a:pt x="117" y="137"/>
                    <a:pt x="116" y="140"/>
                    <a:pt x="116" y="143"/>
                  </a:cubicBezTo>
                  <a:cubicBezTo>
                    <a:pt x="116" y="166"/>
                    <a:pt x="116" y="166"/>
                    <a:pt x="116" y="166"/>
                  </a:cubicBezTo>
                  <a:cubicBezTo>
                    <a:pt x="116" y="170"/>
                    <a:pt x="117" y="173"/>
                    <a:pt x="119" y="175"/>
                  </a:cubicBezTo>
                  <a:cubicBezTo>
                    <a:pt x="121" y="177"/>
                    <a:pt x="124" y="178"/>
                    <a:pt x="128" y="178"/>
                  </a:cubicBezTo>
                  <a:cubicBezTo>
                    <a:pt x="210" y="178"/>
                    <a:pt x="210" y="178"/>
                    <a:pt x="210" y="178"/>
                  </a:cubicBezTo>
                  <a:cubicBezTo>
                    <a:pt x="216" y="178"/>
                    <a:pt x="216" y="178"/>
                    <a:pt x="216" y="178"/>
                  </a:cubicBezTo>
                  <a:lnTo>
                    <a:pt x="216" y="1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026F81C3-569B-442F-B8FA-FD2573DCE60F}"/>
              </a:ext>
            </a:extLst>
          </p:cNvPr>
          <p:cNvGrpSpPr/>
          <p:nvPr/>
        </p:nvGrpSpPr>
        <p:grpSpPr>
          <a:xfrm>
            <a:off x="4282853" y="582026"/>
            <a:ext cx="3440160" cy="580791"/>
            <a:chOff x="3845667" y="322733"/>
            <a:chExt cx="4500665" cy="794657"/>
          </a:xfrm>
        </p:grpSpPr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8FEBCCDD-017B-4A70-B013-6759241CB742}"/>
                </a:ext>
              </a:extLst>
            </p:cNvPr>
            <p:cNvSpPr/>
            <p:nvPr/>
          </p:nvSpPr>
          <p:spPr>
            <a:xfrm>
              <a:off x="3845667" y="322733"/>
              <a:ext cx="4500665" cy="794657"/>
            </a:xfrm>
            <a:prstGeom prst="rect">
              <a:avLst/>
            </a:prstGeom>
            <a:solidFill>
              <a:srgbClr val="FEFFC9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A45357F3-67F3-4406-89AB-76703185BFD4}"/>
                </a:ext>
              </a:extLst>
            </p:cNvPr>
            <p:cNvSpPr txBox="1"/>
            <p:nvPr/>
          </p:nvSpPr>
          <p:spPr>
            <a:xfrm>
              <a:off x="4103846" y="418098"/>
              <a:ext cx="4017688" cy="517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此处输入标题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5135660"/>
      </p:ext>
    </p:extLst>
  </p:cSld>
  <p:clrMapOvr>
    <a:masterClrMapping/>
  </p:clrMapOvr>
  <p:transition spd="slow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>
            <a:extLst>
              <a:ext uri="{FF2B5EF4-FFF2-40B4-BE49-F238E27FC236}">
                <a16:creationId xmlns:a16="http://schemas.microsoft.com/office/drawing/2014/main" id="{31AA0C9E-6CBA-4DBA-8E26-7CB3618DA5BD}"/>
              </a:ext>
            </a:extLst>
          </p:cNvPr>
          <p:cNvGrpSpPr/>
          <p:nvPr/>
        </p:nvGrpSpPr>
        <p:grpSpPr>
          <a:xfrm>
            <a:off x="1" y="0"/>
            <a:ext cx="12192000" cy="6857857"/>
            <a:chOff x="1" y="0"/>
            <a:chExt cx="12192000" cy="6857857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F4431278-8DDF-4782-8D6A-4A790FFE910F}"/>
                </a:ext>
              </a:extLst>
            </p:cNvPr>
            <p:cNvGrpSpPr/>
            <p:nvPr/>
          </p:nvGrpSpPr>
          <p:grpSpPr>
            <a:xfrm>
              <a:off x="6979921" y="0"/>
              <a:ext cx="5212080" cy="4124962"/>
              <a:chOff x="6979920" y="-2"/>
              <a:chExt cx="5212080" cy="4124962"/>
            </a:xfrm>
          </p:grpSpPr>
          <p:sp>
            <p:nvSpPr>
              <p:cNvPr id="5" name="任意多边形: 形状 4">
                <a:extLst>
                  <a:ext uri="{FF2B5EF4-FFF2-40B4-BE49-F238E27FC236}">
                    <a16:creationId xmlns:a16="http://schemas.microsoft.com/office/drawing/2014/main" id="{4FF0D76D-111B-47BB-9A00-45CC310F51E6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6" name="组合 5">
                <a:extLst>
                  <a:ext uri="{FF2B5EF4-FFF2-40B4-BE49-F238E27FC236}">
                    <a16:creationId xmlns:a16="http://schemas.microsoft.com/office/drawing/2014/main" id="{8C57A4A4-ED9B-47E1-9C95-669EA9D320FF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7" name="任意多边形: 形状 6">
                  <a:extLst>
                    <a:ext uri="{FF2B5EF4-FFF2-40B4-BE49-F238E27FC236}">
                      <a16:creationId xmlns:a16="http://schemas.microsoft.com/office/drawing/2014/main" id="{A60E7023-0134-4B5E-8531-4143E1780FE3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8" name="任意多边形: 形状 7">
                  <a:extLst>
                    <a:ext uri="{FF2B5EF4-FFF2-40B4-BE49-F238E27FC236}">
                      <a16:creationId xmlns:a16="http://schemas.microsoft.com/office/drawing/2014/main" id="{2DF6D61A-A0C2-43C4-B03B-5C21CF6FF1D1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AB23F29B-0C61-4F45-A937-3E0808A65A51}"/>
                </a:ext>
              </a:extLst>
            </p:cNvPr>
            <p:cNvGrpSpPr/>
            <p:nvPr/>
          </p:nvGrpSpPr>
          <p:grpSpPr>
            <a:xfrm rot="10800000">
              <a:off x="1" y="2732895"/>
              <a:ext cx="5212080" cy="4124962"/>
              <a:chOff x="6979920" y="-2"/>
              <a:chExt cx="5212080" cy="4124962"/>
            </a:xfrm>
          </p:grpSpPr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93C488F5-69A4-41BE-ABA8-67E2B96EA5DA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FC634007-2E74-45D6-9FCA-B4AA0DD28C78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12" name="任意多边形: 形状 11">
                  <a:extLst>
                    <a:ext uri="{FF2B5EF4-FFF2-40B4-BE49-F238E27FC236}">
                      <a16:creationId xmlns:a16="http://schemas.microsoft.com/office/drawing/2014/main" id="{F859EC51-601D-4128-B4AA-8849850076CE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13" name="任意多边形: 形状 12">
                  <a:extLst>
                    <a:ext uri="{FF2B5EF4-FFF2-40B4-BE49-F238E27FC236}">
                      <a16:creationId xmlns:a16="http://schemas.microsoft.com/office/drawing/2014/main" id="{56237EB9-B935-4C98-9FBC-9D96290DCDC1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  <p:sp>
        <p:nvSpPr>
          <p:cNvPr id="15" name="标题 1">
            <a:extLst>
              <a:ext uri="{FF2B5EF4-FFF2-40B4-BE49-F238E27FC236}">
                <a16:creationId xmlns:a16="http://schemas.microsoft.com/office/drawing/2014/main" id="{E0659B38-48A9-47DA-A475-6D1561D46FB5}"/>
              </a:ext>
            </a:extLst>
          </p:cNvPr>
          <p:cNvSpPr txBox="1">
            <a:spLocks/>
          </p:cNvSpPr>
          <p:nvPr/>
        </p:nvSpPr>
        <p:spPr>
          <a:xfrm>
            <a:off x="2767263" y="2544998"/>
            <a:ext cx="6657474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8800" b="1" dirty="0">
                <a:solidFill>
                  <a:schemeClr val="accent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</a:t>
            </a:r>
            <a:endParaRPr lang="en-US" altLang="zh-CN" sz="8800" b="1" dirty="0">
              <a:solidFill>
                <a:schemeClr val="accent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algn="ctr"/>
            <a:endParaRPr lang="en-US" altLang="zh-CN" sz="8800" b="1" dirty="0">
              <a:solidFill>
                <a:schemeClr val="accent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8" name="标题 1">
            <a:extLst>
              <a:ext uri="{FF2B5EF4-FFF2-40B4-BE49-F238E27FC236}">
                <a16:creationId xmlns:a16="http://schemas.microsoft.com/office/drawing/2014/main" id="{5FF7041E-412C-46F7-8B40-D000AF68D585}"/>
              </a:ext>
            </a:extLst>
          </p:cNvPr>
          <p:cNvSpPr txBox="1">
            <a:spLocks/>
          </p:cNvSpPr>
          <p:nvPr/>
        </p:nvSpPr>
        <p:spPr>
          <a:xfrm>
            <a:off x="1595121" y="2831607"/>
            <a:ext cx="9144000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6600" b="1" dirty="0">
                <a:solidFill>
                  <a:schemeClr val="accent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市场数据分析</a:t>
            </a: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77B66EF4-0B4B-4893-B0EA-EE67DF6DCE71}"/>
              </a:ext>
            </a:extLst>
          </p:cNvPr>
          <p:cNvSpPr txBox="1">
            <a:spLocks/>
          </p:cNvSpPr>
          <p:nvPr/>
        </p:nvSpPr>
        <p:spPr>
          <a:xfrm>
            <a:off x="2799748" y="1730313"/>
            <a:ext cx="6592503" cy="1190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7200" b="1" dirty="0">
                <a:solidFill>
                  <a:srgbClr val="92D05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02</a:t>
            </a:r>
            <a:endParaRPr lang="zh-CN" altLang="en-US" sz="7200" b="1" dirty="0">
              <a:solidFill>
                <a:srgbClr val="92D05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0" name="PA_库_矩形 6">
            <a:extLst>
              <a:ext uri="{FF2B5EF4-FFF2-40B4-BE49-F238E27FC236}">
                <a16:creationId xmlns:a16="http://schemas.microsoft.com/office/drawing/2014/main" id="{F89E6ECD-CC35-4732-8EDF-DF329A81747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434158" y="4168326"/>
            <a:ext cx="5799041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6817">
              <a:lnSpc>
                <a:spcPct val="150000"/>
              </a:lnSpc>
            </a:pPr>
            <a:r>
              <a:rPr lang="zh-CN" altLang="en-US" sz="1400" dirty="0">
                <a:solidFill>
                  <a:srgbClr val="92D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请在此处添加具体内容，尽量言简意赅，简单说明意思即可，不必繁琐。请在此处添加具体内容，尽量言简意赅，简单说明意思即可，不必繁琐。</a:t>
            </a:r>
          </a:p>
        </p:txBody>
      </p:sp>
    </p:spTree>
    <p:extLst>
      <p:ext uri="{BB962C8B-B14F-4D97-AF65-F5344CB8AC3E}">
        <p14:creationId xmlns:p14="http://schemas.microsoft.com/office/powerpoint/2010/main" val="366891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22471F43-B0AA-4EB8-A4B9-C74EB755003A}"/>
              </a:ext>
            </a:extLst>
          </p:cNvPr>
          <p:cNvGrpSpPr/>
          <p:nvPr/>
        </p:nvGrpSpPr>
        <p:grpSpPr>
          <a:xfrm>
            <a:off x="-2" y="0"/>
            <a:ext cx="12192002" cy="6858001"/>
            <a:chOff x="-3" y="-1"/>
            <a:chExt cx="12192002" cy="6858001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CEADB214-DF83-4D46-9D91-7EB4CA04F301}"/>
                </a:ext>
              </a:extLst>
            </p:cNvPr>
            <p:cNvGrpSpPr/>
            <p:nvPr/>
          </p:nvGrpSpPr>
          <p:grpSpPr>
            <a:xfrm rot="16200000">
              <a:off x="109083" y="-109086"/>
              <a:ext cx="2387064" cy="2605235"/>
              <a:chOff x="6572021" y="-2"/>
              <a:chExt cx="5619978" cy="4124962"/>
            </a:xfrm>
          </p:grpSpPr>
          <p:sp>
            <p:nvSpPr>
              <p:cNvPr id="22" name="任意多边形: 形状 21">
                <a:extLst>
                  <a:ext uri="{FF2B5EF4-FFF2-40B4-BE49-F238E27FC236}">
                    <a16:creationId xmlns:a16="http://schemas.microsoft.com/office/drawing/2014/main" id="{D871E793-C397-4E91-AA44-06C4796B157C}"/>
                  </a:ext>
                </a:extLst>
              </p:cNvPr>
              <p:cNvSpPr/>
              <p:nvPr/>
            </p:nvSpPr>
            <p:spPr>
              <a:xfrm rot="10800000">
                <a:off x="6572021" y="1"/>
                <a:ext cx="5619976" cy="412495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23" name="组合 22">
                <a:extLst>
                  <a:ext uri="{FF2B5EF4-FFF2-40B4-BE49-F238E27FC236}">
                    <a16:creationId xmlns:a16="http://schemas.microsoft.com/office/drawing/2014/main" id="{4888E4A6-C105-4BFF-A71D-289551C02B3D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24" name="任意多边形: 形状 23">
                  <a:extLst>
                    <a:ext uri="{FF2B5EF4-FFF2-40B4-BE49-F238E27FC236}">
                      <a16:creationId xmlns:a16="http://schemas.microsoft.com/office/drawing/2014/main" id="{2CE4CB90-AA0B-4EF4-97A6-CBD2F16C09E6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25" name="任意多边形: 形状 24">
                  <a:extLst>
                    <a:ext uri="{FF2B5EF4-FFF2-40B4-BE49-F238E27FC236}">
                      <a16:creationId xmlns:a16="http://schemas.microsoft.com/office/drawing/2014/main" id="{80623351-0E69-4DEC-A97F-4A8FA5A788DC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19417E67-983F-452D-9ABB-9F390B151B50}"/>
                </a:ext>
              </a:extLst>
            </p:cNvPr>
            <p:cNvGrpSpPr/>
            <p:nvPr/>
          </p:nvGrpSpPr>
          <p:grpSpPr>
            <a:xfrm>
              <a:off x="9586763" y="-1"/>
              <a:ext cx="2605236" cy="2387065"/>
              <a:chOff x="6979920" y="-2"/>
              <a:chExt cx="5212080" cy="4447784"/>
            </a:xfrm>
          </p:grpSpPr>
          <p:sp>
            <p:nvSpPr>
              <p:cNvPr id="18" name="任意多边形: 形状 17">
                <a:extLst>
                  <a:ext uri="{FF2B5EF4-FFF2-40B4-BE49-F238E27FC236}">
                    <a16:creationId xmlns:a16="http://schemas.microsoft.com/office/drawing/2014/main" id="{23649FCA-595A-4DE9-9158-FC0FAD69E1D8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447782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19" name="组合 18">
                <a:extLst>
                  <a:ext uri="{FF2B5EF4-FFF2-40B4-BE49-F238E27FC236}">
                    <a16:creationId xmlns:a16="http://schemas.microsoft.com/office/drawing/2014/main" id="{47D1DC96-BEF2-4A15-B5B3-8EC9002EF5FA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20" name="任意多边形: 形状 19">
                  <a:extLst>
                    <a:ext uri="{FF2B5EF4-FFF2-40B4-BE49-F238E27FC236}">
                      <a16:creationId xmlns:a16="http://schemas.microsoft.com/office/drawing/2014/main" id="{036BA42A-A738-4888-AC48-C16A7F50F092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21" name="任意多边形: 形状 20">
                  <a:extLst>
                    <a:ext uri="{FF2B5EF4-FFF2-40B4-BE49-F238E27FC236}">
                      <a16:creationId xmlns:a16="http://schemas.microsoft.com/office/drawing/2014/main" id="{FAEF2704-B709-4761-9004-7DC7345847CE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0DBAD2FB-30BE-45AB-A153-C8CBC2334B35}"/>
                </a:ext>
              </a:extLst>
            </p:cNvPr>
            <p:cNvGrpSpPr/>
            <p:nvPr/>
          </p:nvGrpSpPr>
          <p:grpSpPr>
            <a:xfrm rot="10800000">
              <a:off x="-2" y="4446872"/>
              <a:ext cx="2550696" cy="2411128"/>
              <a:chOff x="6979920" y="-2"/>
              <a:chExt cx="5212080" cy="4124962"/>
            </a:xfrm>
          </p:grpSpPr>
          <p:sp>
            <p:nvSpPr>
              <p:cNvPr id="14" name="任意多边形: 形状 13">
                <a:extLst>
                  <a:ext uri="{FF2B5EF4-FFF2-40B4-BE49-F238E27FC236}">
                    <a16:creationId xmlns:a16="http://schemas.microsoft.com/office/drawing/2014/main" id="{951D2C67-8150-411F-9E61-55BAA8C8FEFD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15" name="组合 14">
                <a:extLst>
                  <a:ext uri="{FF2B5EF4-FFF2-40B4-BE49-F238E27FC236}">
                    <a16:creationId xmlns:a16="http://schemas.microsoft.com/office/drawing/2014/main" id="{3D2607A7-80D6-4BB1-9C90-395EA5B0F698}"/>
                  </a:ext>
                </a:extLst>
              </p:cNvPr>
              <p:cNvGrpSpPr/>
              <p:nvPr/>
            </p:nvGrpSpPr>
            <p:grpSpPr>
              <a:xfrm rot="10800000">
                <a:off x="7934960" y="-2"/>
                <a:ext cx="4257039" cy="3547578"/>
                <a:chOff x="67592" y="3698982"/>
                <a:chExt cx="3540064" cy="3237640"/>
              </a:xfrm>
            </p:grpSpPr>
            <p:sp>
              <p:nvSpPr>
                <p:cNvPr id="16" name="任意多边形: 形状 15">
                  <a:extLst>
                    <a:ext uri="{FF2B5EF4-FFF2-40B4-BE49-F238E27FC236}">
                      <a16:creationId xmlns:a16="http://schemas.microsoft.com/office/drawing/2014/main" id="{81EACCD5-9813-4A41-B1D6-68A75437DA41}"/>
                    </a:ext>
                  </a:extLst>
                </p:cNvPr>
                <p:cNvSpPr/>
                <p:nvPr/>
              </p:nvSpPr>
              <p:spPr>
                <a:xfrm>
                  <a:off x="67592" y="3698982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17" name="任意多边形: 形状 16">
                  <a:extLst>
                    <a:ext uri="{FF2B5EF4-FFF2-40B4-BE49-F238E27FC236}">
                      <a16:creationId xmlns:a16="http://schemas.microsoft.com/office/drawing/2014/main" id="{65C51A43-5443-4CAC-A5A8-BD8AA822980D}"/>
                    </a:ext>
                  </a:extLst>
                </p:cNvPr>
                <p:cNvSpPr/>
                <p:nvPr/>
              </p:nvSpPr>
              <p:spPr>
                <a:xfrm>
                  <a:off x="67592" y="4442489"/>
                  <a:ext cx="2762770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B86CA2D3-8B25-4388-8D33-9289C1F76673}"/>
                </a:ext>
              </a:extLst>
            </p:cNvPr>
            <p:cNvGrpSpPr/>
            <p:nvPr/>
          </p:nvGrpSpPr>
          <p:grpSpPr>
            <a:xfrm rot="5400000">
              <a:off x="9700661" y="4366663"/>
              <a:ext cx="2213809" cy="2768866"/>
              <a:chOff x="6979920" y="-3"/>
              <a:chExt cx="5212080" cy="4124963"/>
            </a:xfrm>
          </p:grpSpPr>
          <p:sp>
            <p:nvSpPr>
              <p:cNvPr id="10" name="任意多边形: 形状 9">
                <a:extLst>
                  <a:ext uri="{FF2B5EF4-FFF2-40B4-BE49-F238E27FC236}">
                    <a16:creationId xmlns:a16="http://schemas.microsoft.com/office/drawing/2014/main" id="{AA3032F5-7B6A-48AA-9018-85438709575E}"/>
                  </a:ext>
                </a:extLst>
              </p:cNvPr>
              <p:cNvSpPr/>
              <p:nvPr/>
            </p:nvSpPr>
            <p:spPr>
              <a:xfrm rot="10800000">
                <a:off x="6979920" y="0"/>
                <a:ext cx="5212080" cy="4124960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F8FCA2"/>
              </a:solidFill>
              <a:ln>
                <a:solidFill>
                  <a:srgbClr val="FEFFC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6510EDC9-7EA7-4FF2-A8B9-BB51A8BEDAA0}"/>
                  </a:ext>
                </a:extLst>
              </p:cNvPr>
              <p:cNvGrpSpPr/>
              <p:nvPr/>
            </p:nvGrpSpPr>
            <p:grpSpPr>
              <a:xfrm rot="10800000">
                <a:off x="7912529" y="-3"/>
                <a:ext cx="4268255" cy="3547577"/>
                <a:chOff x="76918" y="3698984"/>
                <a:chExt cx="3549391" cy="3237639"/>
              </a:xfrm>
            </p:grpSpPr>
            <p:sp>
              <p:nvSpPr>
                <p:cNvPr id="12" name="任意多边形: 形状 11">
                  <a:extLst>
                    <a:ext uri="{FF2B5EF4-FFF2-40B4-BE49-F238E27FC236}">
                      <a16:creationId xmlns:a16="http://schemas.microsoft.com/office/drawing/2014/main" id="{2E518BE6-5E94-4208-A2CC-1C6D34280F6E}"/>
                    </a:ext>
                  </a:extLst>
                </p:cNvPr>
                <p:cNvSpPr/>
                <p:nvPr/>
              </p:nvSpPr>
              <p:spPr>
                <a:xfrm>
                  <a:off x="86245" y="3698984"/>
                  <a:ext cx="3540064" cy="3237639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13" name="任意多边形: 形状 12">
                  <a:extLst>
                    <a:ext uri="{FF2B5EF4-FFF2-40B4-BE49-F238E27FC236}">
                      <a16:creationId xmlns:a16="http://schemas.microsoft.com/office/drawing/2014/main" id="{0640D047-DDA0-48CC-A704-FF029E47C75D}"/>
                    </a:ext>
                  </a:extLst>
                </p:cNvPr>
                <p:cNvSpPr/>
                <p:nvPr/>
              </p:nvSpPr>
              <p:spPr>
                <a:xfrm>
                  <a:off x="76918" y="4442486"/>
                  <a:ext cx="2762771" cy="2494133"/>
                </a:xfrm>
                <a:custGeom>
                  <a:avLst/>
                  <a:gdLst>
                    <a:gd name="connsiteX0" fmla="*/ 0 w 2495622"/>
                    <a:gd name="connsiteY0" fmla="*/ 0 h 2438014"/>
                    <a:gd name="connsiteX1" fmla="*/ 30282 w 2495622"/>
                    <a:gd name="connsiteY1" fmla="*/ 134341 h 2438014"/>
                    <a:gd name="connsiteX2" fmla="*/ 1179873 w 2495622"/>
                    <a:gd name="connsiteY2" fmla="*/ 1745148 h 2438014"/>
                    <a:gd name="connsiteX3" fmla="*/ 2412461 w 2495622"/>
                    <a:gd name="connsiteY3" fmla="*/ 2415904 h 2438014"/>
                    <a:gd name="connsiteX4" fmla="*/ 2495622 w 2495622"/>
                    <a:gd name="connsiteY4" fmla="*/ 2438014 h 2438014"/>
                    <a:gd name="connsiteX5" fmla="*/ 0 w 2495622"/>
                    <a:gd name="connsiteY5" fmla="*/ 2438014 h 24380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5622" h="2438014">
                      <a:moveTo>
                        <a:pt x="0" y="0"/>
                      </a:moveTo>
                      <a:lnTo>
                        <a:pt x="30282" y="134341"/>
                      </a:lnTo>
                      <a:cubicBezTo>
                        <a:pt x="178662" y="672314"/>
                        <a:pt x="582293" y="1264035"/>
                        <a:pt x="1179873" y="1745148"/>
                      </a:cubicBezTo>
                      <a:cubicBezTo>
                        <a:pt x="1578260" y="2065890"/>
                        <a:pt x="2006274" y="2291925"/>
                        <a:pt x="2412461" y="2415904"/>
                      </a:cubicBezTo>
                      <a:lnTo>
                        <a:pt x="2495622" y="2438014"/>
                      </a:lnTo>
                      <a:lnTo>
                        <a:pt x="0" y="243801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/>
                </a:p>
              </p:txBody>
            </p:sp>
          </p:grpSp>
        </p:grp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9BFA9E77-34E4-4883-A885-97D16C637108}"/>
              </a:ext>
            </a:extLst>
          </p:cNvPr>
          <p:cNvGrpSpPr/>
          <p:nvPr/>
        </p:nvGrpSpPr>
        <p:grpSpPr>
          <a:xfrm>
            <a:off x="857428" y="1630234"/>
            <a:ext cx="2988738" cy="3764948"/>
            <a:chOff x="678031" y="1411456"/>
            <a:chExt cx="3080542" cy="397861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19935F54-C8BA-49E8-9CEC-78124D9D1F9A}"/>
                </a:ext>
              </a:extLst>
            </p:cNvPr>
            <p:cNvSpPr/>
            <p:nvPr/>
          </p:nvSpPr>
          <p:spPr>
            <a:xfrm>
              <a:off x="678031" y="1411456"/>
              <a:ext cx="3080542" cy="3978619"/>
            </a:xfrm>
            <a:prstGeom prst="roundRect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F8AA0E5E-675C-43A7-8B92-2F8BD9D789B2}"/>
                </a:ext>
              </a:extLst>
            </p:cNvPr>
            <p:cNvSpPr txBox="1"/>
            <p:nvPr/>
          </p:nvSpPr>
          <p:spPr>
            <a:xfrm>
              <a:off x="1153610" y="1730237"/>
              <a:ext cx="2060726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one</a:t>
              </a:r>
              <a:endPara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455CE2B8-E152-42C6-B8D3-DD8CB37D8F63}"/>
                </a:ext>
              </a:extLst>
            </p:cNvPr>
            <p:cNvSpPr/>
            <p:nvPr/>
          </p:nvSpPr>
          <p:spPr>
            <a:xfrm>
              <a:off x="1325212" y="2545347"/>
              <a:ext cx="1844675" cy="338455"/>
            </a:xfrm>
            <a:prstGeom prst="rect">
              <a:avLst/>
            </a:prstGeom>
            <a:grpFill/>
          </p:spPr>
          <p:txBody>
            <a:bodyPr wrap="none">
              <a:noAutofit/>
            </a:bodyPr>
            <a:lstStyle/>
            <a:p>
              <a:pPr marL="0" lvl="0" algn="ctr" defTabSz="914400" rtl="0" eaLnBrk="1" latinLnBrk="0" hangingPunct="1">
                <a:lnSpc>
                  <a:spcPct val="100000"/>
                </a:lnSpc>
              </a:pPr>
              <a:r>
                <a:rPr lang="zh-CN" altLang="en-US" sz="2400" b="1" dirty="0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24848"/>
                </a:buClr>
                <a:buSzTx/>
                <a:buFontTx/>
                <a:buNone/>
                <a:defRPr/>
              </a:pPr>
              <a:endParaRPr kumimoji="0" lang="zh-CN" altLang="en-US" sz="1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endParaRPr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B0B79DDF-EB0A-4EC2-90D0-02E07BC5E37E}"/>
                </a:ext>
              </a:extLst>
            </p:cNvPr>
            <p:cNvSpPr/>
            <p:nvPr/>
          </p:nvSpPr>
          <p:spPr>
            <a:xfrm>
              <a:off x="1043705" y="3219618"/>
              <a:ext cx="2525614" cy="1840893"/>
            </a:xfrm>
            <a:prstGeom prst="rect">
              <a:avLst/>
            </a:prstGeom>
            <a:grpFill/>
          </p:spPr>
          <p:txBody>
            <a:bodyPr wrap="square">
              <a:noAutofit/>
            </a:bodyPr>
            <a:lstStyle/>
            <a:p>
              <a:pPr defTabSz="1216817"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请在此处添加具体内容，尽量言简意赅，简单说明意思即可，不必繁琐。请在此处添加具体内容，请言简意赅，简单说明即可，不必繁琐</a:t>
              </a:r>
              <a:r>
                <a:rPr lang="zh-CN" altLang="en-US" sz="12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</a:p>
          </p:txBody>
        </p:sp>
      </p:grp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ED02F6C6-3E24-44C4-A5BD-E63CAD9E9F11}"/>
              </a:ext>
            </a:extLst>
          </p:cNvPr>
          <p:cNvGrpSpPr/>
          <p:nvPr/>
        </p:nvGrpSpPr>
        <p:grpSpPr>
          <a:xfrm>
            <a:off x="4538044" y="1657851"/>
            <a:ext cx="2988738" cy="3737331"/>
            <a:chOff x="678031" y="1411456"/>
            <a:chExt cx="3080542" cy="3978619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57" name="矩形: 圆角 56">
              <a:extLst>
                <a:ext uri="{FF2B5EF4-FFF2-40B4-BE49-F238E27FC236}">
                  <a16:creationId xmlns:a16="http://schemas.microsoft.com/office/drawing/2014/main" id="{75EB79A0-BB03-4D61-A30A-A176E12EC09D}"/>
                </a:ext>
              </a:extLst>
            </p:cNvPr>
            <p:cNvSpPr/>
            <p:nvPr/>
          </p:nvSpPr>
          <p:spPr>
            <a:xfrm>
              <a:off x="678031" y="1411456"/>
              <a:ext cx="3080542" cy="3978619"/>
            </a:xfrm>
            <a:prstGeom prst="roundRect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4D7D1795-299B-4FCD-9282-EC445F8025B5}"/>
                </a:ext>
              </a:extLst>
            </p:cNvPr>
            <p:cNvSpPr txBox="1"/>
            <p:nvPr/>
          </p:nvSpPr>
          <p:spPr>
            <a:xfrm>
              <a:off x="1153610" y="1730237"/>
              <a:ext cx="2060726" cy="6225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two</a:t>
              </a:r>
              <a:endParaRPr lang="zh-CN" altLang="en-US" sz="32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9" name="矩形 58">
              <a:extLst>
                <a:ext uri="{FF2B5EF4-FFF2-40B4-BE49-F238E27FC236}">
                  <a16:creationId xmlns:a16="http://schemas.microsoft.com/office/drawing/2014/main" id="{FC698128-821B-4634-A82D-9A2AF0803D45}"/>
                </a:ext>
              </a:extLst>
            </p:cNvPr>
            <p:cNvSpPr/>
            <p:nvPr/>
          </p:nvSpPr>
          <p:spPr>
            <a:xfrm>
              <a:off x="1325212" y="2545347"/>
              <a:ext cx="1844675" cy="338455"/>
            </a:xfrm>
            <a:prstGeom prst="rect">
              <a:avLst/>
            </a:prstGeom>
            <a:grpFill/>
          </p:spPr>
          <p:txBody>
            <a:bodyPr wrap="none">
              <a:noAutofit/>
            </a:bodyPr>
            <a:lstStyle/>
            <a:p>
              <a:pPr marL="0" lvl="0" algn="ctr" defTabSz="914400" rtl="0" eaLnBrk="1" latinLnBrk="0" hangingPunct="1">
                <a:lnSpc>
                  <a:spcPct val="100000"/>
                </a:lnSpc>
              </a:pPr>
              <a:r>
                <a:rPr lang="zh-CN" altLang="en-US" sz="2400" b="1" dirty="0">
                  <a:solidFill>
                    <a:schemeClr val="accent2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24848"/>
                </a:buClr>
                <a:buSzTx/>
                <a:buFontTx/>
                <a:buNone/>
                <a:defRPr/>
              </a:pPr>
              <a:endParaRPr kumimoji="0" lang="zh-CN" altLang="en-US" sz="1600" b="1" i="0" u="none" strike="noStrike" kern="1200" cap="none" spc="0" normalizeH="0" baseline="0" noProof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endParaRPr>
            </a:p>
          </p:txBody>
        </p:sp>
        <p:sp>
          <p:nvSpPr>
            <p:cNvPr id="60" name="矩形 59">
              <a:extLst>
                <a:ext uri="{FF2B5EF4-FFF2-40B4-BE49-F238E27FC236}">
                  <a16:creationId xmlns:a16="http://schemas.microsoft.com/office/drawing/2014/main" id="{BB444C95-F373-46F8-BB74-B68CBBB72FB6}"/>
                </a:ext>
              </a:extLst>
            </p:cNvPr>
            <p:cNvSpPr/>
            <p:nvPr/>
          </p:nvSpPr>
          <p:spPr>
            <a:xfrm>
              <a:off x="1043705" y="3219618"/>
              <a:ext cx="2525614" cy="1962832"/>
            </a:xfrm>
            <a:prstGeom prst="rect">
              <a:avLst/>
            </a:prstGeom>
            <a:grpFill/>
          </p:spPr>
          <p:txBody>
            <a:bodyPr wrap="square">
              <a:noAutofit/>
            </a:bodyPr>
            <a:lstStyle/>
            <a:p>
              <a:pPr defTabSz="1216817"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请在此处添加具体内容，尽量言简意赅，简单说明意思即可，不必繁琐。请在此处添加具体内容，请言简意赅，简单说明即可，不必繁琐</a:t>
              </a:r>
              <a:r>
                <a:rPr lang="zh-CN" altLang="en-US" sz="1200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</a:p>
          </p:txBody>
        </p: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925EA6C2-7D79-47D5-94A2-5B941DE6D07A}"/>
              </a:ext>
            </a:extLst>
          </p:cNvPr>
          <p:cNvGrpSpPr/>
          <p:nvPr/>
        </p:nvGrpSpPr>
        <p:grpSpPr>
          <a:xfrm>
            <a:off x="8316332" y="1657851"/>
            <a:ext cx="2988738" cy="3737332"/>
            <a:chOff x="678031" y="1411456"/>
            <a:chExt cx="3080542" cy="3978619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2" name="矩形: 圆角 61">
              <a:extLst>
                <a:ext uri="{FF2B5EF4-FFF2-40B4-BE49-F238E27FC236}">
                  <a16:creationId xmlns:a16="http://schemas.microsoft.com/office/drawing/2014/main" id="{E01C7560-E417-4245-AAD2-03CDCC5E79E1}"/>
                </a:ext>
              </a:extLst>
            </p:cNvPr>
            <p:cNvSpPr/>
            <p:nvPr/>
          </p:nvSpPr>
          <p:spPr>
            <a:xfrm>
              <a:off x="678031" y="1411456"/>
              <a:ext cx="3080542" cy="3978619"/>
            </a:xfrm>
            <a:prstGeom prst="roundRect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id="{105A2098-0F18-4A3D-92FA-E9C67CAC1FE3}"/>
                </a:ext>
              </a:extLst>
            </p:cNvPr>
            <p:cNvSpPr txBox="1"/>
            <p:nvPr/>
          </p:nvSpPr>
          <p:spPr>
            <a:xfrm>
              <a:off x="1153610" y="1730237"/>
              <a:ext cx="2060726" cy="6225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accent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three</a:t>
              </a:r>
              <a:endParaRPr lang="zh-CN" altLang="en-US" sz="32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4" name="矩形 63">
              <a:extLst>
                <a:ext uri="{FF2B5EF4-FFF2-40B4-BE49-F238E27FC236}">
                  <a16:creationId xmlns:a16="http://schemas.microsoft.com/office/drawing/2014/main" id="{967BE345-1E4C-4FC6-ACF8-B0140DD58BF6}"/>
                </a:ext>
              </a:extLst>
            </p:cNvPr>
            <p:cNvSpPr/>
            <p:nvPr/>
          </p:nvSpPr>
          <p:spPr>
            <a:xfrm>
              <a:off x="1325212" y="2545347"/>
              <a:ext cx="1844675" cy="338455"/>
            </a:xfrm>
            <a:prstGeom prst="rect">
              <a:avLst/>
            </a:prstGeom>
            <a:grpFill/>
          </p:spPr>
          <p:txBody>
            <a:bodyPr wrap="none">
              <a:noAutofit/>
            </a:bodyPr>
            <a:lstStyle/>
            <a:p>
              <a:pPr marL="0" lvl="0" algn="ctr" defTabSz="914400" rtl="0" eaLnBrk="1" latinLnBrk="0" hangingPunct="1">
                <a:lnSpc>
                  <a:spcPct val="100000"/>
                </a:lnSpc>
              </a:pPr>
              <a:r>
                <a:rPr lang="zh-CN" altLang="en-US" sz="2400" b="1" dirty="0">
                  <a:solidFill>
                    <a:schemeClr val="accent4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单击此处输入标题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E24848"/>
                </a:buClr>
                <a:buSzTx/>
                <a:buFontTx/>
                <a:buNone/>
                <a:defRPr/>
              </a:pPr>
              <a:endParaRPr kumimoji="0" lang="zh-CN" altLang="en-US" sz="1600" b="1" i="0" u="none" strike="noStrike" kern="1200" cap="none" spc="0" normalizeH="0" baseline="0" noProof="1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endParaRPr>
            </a:p>
          </p:txBody>
        </p:sp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6715815F-B50E-449C-B64C-5C4B08D83CB9}"/>
                </a:ext>
              </a:extLst>
            </p:cNvPr>
            <p:cNvSpPr/>
            <p:nvPr/>
          </p:nvSpPr>
          <p:spPr>
            <a:xfrm>
              <a:off x="1043705" y="3219617"/>
              <a:ext cx="2525614" cy="1782534"/>
            </a:xfrm>
            <a:prstGeom prst="rect">
              <a:avLst/>
            </a:prstGeom>
            <a:grpFill/>
          </p:spPr>
          <p:txBody>
            <a:bodyPr wrap="square">
              <a:noAutofit/>
            </a:bodyPr>
            <a:lstStyle/>
            <a:p>
              <a:pPr defTabSz="1216817"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accent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请在此处添加具体内容，尽量言简意赅，简单说明意思即可，不必繁琐。请在此处添加具体内容，请言简意赅，简单说明即可，不必繁琐</a:t>
              </a:r>
              <a:r>
                <a:rPr lang="zh-CN" altLang="en-US" sz="1200" dirty="0">
                  <a:solidFill>
                    <a:schemeClr val="accent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978780"/>
      </p:ext>
    </p:extLst>
  </p:cSld>
  <p:clrMapOvr>
    <a:masterClrMapping/>
  </p:clrMapOvr>
  <p:transition spd="slow" advTm="4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959932" y="1692383"/>
            <a:ext cx="3933685" cy="3905963"/>
            <a:chOff x="1585975" y="924009"/>
            <a:chExt cx="3256632" cy="3320590"/>
          </a:xfrm>
        </p:grpSpPr>
        <p:grpSp>
          <p:nvGrpSpPr>
            <p:cNvPr id="4" name="Group 4"/>
            <p:cNvGrpSpPr/>
            <p:nvPr/>
          </p:nvGrpSpPr>
          <p:grpSpPr>
            <a:xfrm>
              <a:off x="1585975" y="924009"/>
              <a:ext cx="3256632" cy="3320590"/>
              <a:chOff x="703309" y="1767567"/>
              <a:chExt cx="2431580" cy="2479336"/>
            </a:xfrm>
            <a:effectLst/>
          </p:grpSpPr>
          <p:sp>
            <p:nvSpPr>
              <p:cNvPr id="24" name="Partial Circle 5"/>
              <p:cNvSpPr/>
              <p:nvPr/>
            </p:nvSpPr>
            <p:spPr>
              <a:xfrm>
                <a:off x="794062" y="2104575"/>
                <a:ext cx="2089017" cy="2072464"/>
              </a:xfrm>
              <a:prstGeom prst="pie">
                <a:avLst>
                  <a:gd name="adj1" fmla="val 12481958"/>
                  <a:gd name="adj2" fmla="val 7892662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 sz="2400" dirty="0"/>
              </a:p>
            </p:txBody>
          </p:sp>
          <p:sp>
            <p:nvSpPr>
              <p:cNvPr id="25" name="Partial Circle 6"/>
              <p:cNvSpPr/>
              <p:nvPr/>
            </p:nvSpPr>
            <p:spPr>
              <a:xfrm>
                <a:off x="794062" y="2006204"/>
                <a:ext cx="2253943" cy="2146613"/>
              </a:xfrm>
              <a:prstGeom prst="pie">
                <a:avLst>
                  <a:gd name="adj1" fmla="val 5445651"/>
                  <a:gd name="adj2" fmla="val 3034318"/>
                </a:avLst>
              </a:prstGeom>
              <a:solidFill>
                <a:schemeClr val="accent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  <a:endParaRPr sz="2400" dirty="0"/>
              </a:p>
            </p:txBody>
          </p:sp>
          <p:sp>
            <p:nvSpPr>
              <p:cNvPr id="26" name="Partial Circle 7"/>
              <p:cNvSpPr/>
              <p:nvPr/>
            </p:nvSpPr>
            <p:spPr>
              <a:xfrm>
                <a:off x="703310" y="1822384"/>
                <a:ext cx="2404667" cy="2341022"/>
              </a:xfrm>
              <a:prstGeom prst="pie">
                <a:avLst>
                  <a:gd name="adj1" fmla="val 5316323"/>
                  <a:gd name="adj2" fmla="val 726892"/>
                </a:avLst>
              </a:prstGeom>
              <a:solidFill>
                <a:srgbClr val="FBFF4F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dirty="0"/>
              </a:p>
            </p:txBody>
          </p:sp>
          <p:sp>
            <p:nvSpPr>
              <p:cNvPr id="27" name="Partial Circle 8"/>
              <p:cNvSpPr/>
              <p:nvPr/>
            </p:nvSpPr>
            <p:spPr>
              <a:xfrm>
                <a:off x="703309" y="1767567"/>
                <a:ext cx="2431580" cy="2479336"/>
              </a:xfrm>
              <a:prstGeom prst="pie">
                <a:avLst>
                  <a:gd name="adj1" fmla="val 4494443"/>
                  <a:gd name="adj2" fmla="val 16166044"/>
                </a:avLst>
              </a:prstGeom>
              <a:solidFill>
                <a:srgbClr val="92D050"/>
              </a:solidFill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dirty="0"/>
              </a:p>
            </p:txBody>
          </p:sp>
        </p:grpSp>
        <p:sp>
          <p:nvSpPr>
            <p:cNvPr id="5" name="TextBox 9"/>
            <p:cNvSpPr txBox="1"/>
            <p:nvPr/>
          </p:nvSpPr>
          <p:spPr>
            <a:xfrm>
              <a:off x="1859140" y="2541610"/>
              <a:ext cx="1150778" cy="443177"/>
            </a:xfrm>
            <a:prstGeom prst="rect">
              <a:avLst/>
            </a:prstGeom>
            <a:noFill/>
          </p:spPr>
          <p:txBody>
            <a:bodyPr wrap="none" lIns="0" tIns="0" rIns="0" bIns="0" anchor="ctr">
              <a:normAutofit fontScale="85000" lnSpcReduction="20000"/>
            </a:bodyPr>
            <a:lstStyle/>
            <a:p>
              <a:pPr algn="ctr"/>
              <a:r>
                <a:rPr lang="nb-NO" sz="4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en-US" altLang="zh-CN" sz="4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nb-NO" sz="48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%</a:t>
              </a:r>
            </a:p>
          </p:txBody>
        </p:sp>
        <p:sp>
          <p:nvSpPr>
            <p:cNvPr id="6" name="TextBox 10"/>
            <p:cNvSpPr txBox="1"/>
            <p:nvPr/>
          </p:nvSpPr>
          <p:spPr>
            <a:xfrm>
              <a:off x="3561815" y="1893357"/>
              <a:ext cx="766893" cy="443177"/>
            </a:xfrm>
            <a:prstGeom prst="rect">
              <a:avLst/>
            </a:prstGeom>
            <a:noFill/>
          </p:spPr>
          <p:txBody>
            <a:bodyPr wrap="none" lIns="0" tIns="0" rIns="0" bIns="0" anchor="ctr">
              <a:normAutofit fontScale="92500" lnSpcReduction="10000"/>
            </a:bodyPr>
            <a:lstStyle/>
            <a:p>
              <a:pPr algn="ctr"/>
              <a:r>
                <a:rPr lang="en-US" altLang="zh-CN" sz="4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30</a:t>
              </a:r>
              <a:r>
                <a:rPr lang="nb-NO" sz="40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%</a:t>
              </a:r>
            </a:p>
          </p:txBody>
        </p:sp>
        <p:sp>
          <p:nvSpPr>
            <p:cNvPr id="7" name="TextBox 11"/>
            <p:cNvSpPr txBox="1"/>
            <p:nvPr/>
          </p:nvSpPr>
          <p:spPr>
            <a:xfrm>
              <a:off x="3647393" y="2864279"/>
              <a:ext cx="766893" cy="443177"/>
            </a:xfrm>
            <a:prstGeom prst="rect">
              <a:avLst/>
            </a:prstGeom>
            <a:noFill/>
          </p:spPr>
          <p:txBody>
            <a:bodyPr wrap="none" lIns="0" tIns="0" rIns="0" bIns="0" anchor="ctr">
              <a:normAutofit/>
            </a:bodyPr>
            <a:lstStyle/>
            <a:p>
              <a:pPr algn="ctr"/>
              <a:r>
                <a:rPr lang="en-US" altLang="zh-CN" sz="32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</a:t>
              </a:r>
              <a:r>
                <a:rPr lang="nb-NO" sz="32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%</a:t>
              </a:r>
            </a:p>
          </p:txBody>
        </p:sp>
        <p:sp>
          <p:nvSpPr>
            <p:cNvPr id="8" name="TextBox 12"/>
            <p:cNvSpPr txBox="1"/>
            <p:nvPr/>
          </p:nvSpPr>
          <p:spPr>
            <a:xfrm>
              <a:off x="3402704" y="3507162"/>
              <a:ext cx="766893" cy="443177"/>
            </a:xfrm>
            <a:prstGeom prst="rect">
              <a:avLst/>
            </a:prstGeom>
            <a:noFill/>
          </p:spPr>
          <p:txBody>
            <a:bodyPr wrap="none" lIns="0" tIns="0" rIns="0" bIns="0" anchor="ctr">
              <a:normAutofit/>
            </a:bodyPr>
            <a:lstStyle/>
            <a:p>
              <a:pPr algn="ctr"/>
              <a:r>
                <a:rPr lang="en-US" altLang="zh-CN" sz="2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nb-NO" sz="2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%</a:t>
              </a:r>
            </a:p>
          </p:txBody>
        </p:sp>
      </p:grpSp>
      <p:grpSp>
        <p:nvGrpSpPr>
          <p:cNvPr id="12" name="Group 3"/>
          <p:cNvGrpSpPr/>
          <p:nvPr/>
        </p:nvGrpSpPr>
        <p:grpSpPr>
          <a:xfrm>
            <a:off x="5638268" y="1636619"/>
            <a:ext cx="4127604" cy="846963"/>
            <a:chOff x="7564772" y="1779942"/>
            <a:chExt cx="2125624" cy="846963"/>
          </a:xfrm>
        </p:grpSpPr>
        <p:sp>
          <p:nvSpPr>
            <p:cNvPr id="22" name="TextBox 35"/>
            <p:cNvSpPr txBox="1"/>
            <p:nvPr/>
          </p:nvSpPr>
          <p:spPr>
            <a:xfrm>
              <a:off x="7564772" y="2149274"/>
              <a:ext cx="1655301" cy="477631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defTabSz="121914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请在此处添加具体内容，尽量言简意赅，简单说明意思即可，不必繁琐。</a:t>
              </a:r>
            </a:p>
          </p:txBody>
        </p:sp>
        <p:sp>
          <p:nvSpPr>
            <p:cNvPr id="23" name="Rectangle 2"/>
            <p:cNvSpPr/>
            <p:nvPr/>
          </p:nvSpPr>
          <p:spPr>
            <a:xfrm>
              <a:off x="7564772" y="1779942"/>
              <a:ext cx="2125624" cy="369332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defTabSz="1219140">
                <a:spcBef>
                  <a:spcPct val="0"/>
                </a:spcBef>
                <a:defRPr/>
              </a:pPr>
              <a:r>
                <a:rPr lang="zh-CN" altLang="en-US" sz="2000" b="1" dirty="0">
                  <a:solidFill>
                    <a:srgbClr val="92D0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标题文本预设</a:t>
              </a:r>
            </a:p>
          </p:txBody>
        </p:sp>
      </p:grpSp>
      <p:grpSp>
        <p:nvGrpSpPr>
          <p:cNvPr id="13" name="Group 21"/>
          <p:cNvGrpSpPr/>
          <p:nvPr/>
        </p:nvGrpSpPr>
        <p:grpSpPr>
          <a:xfrm>
            <a:off x="5638268" y="2873323"/>
            <a:ext cx="4127604" cy="846963"/>
            <a:chOff x="7564772" y="1779942"/>
            <a:chExt cx="2125624" cy="846963"/>
          </a:xfrm>
        </p:grpSpPr>
        <p:sp>
          <p:nvSpPr>
            <p:cNvPr id="20" name="TextBox 22"/>
            <p:cNvSpPr txBox="1"/>
            <p:nvPr/>
          </p:nvSpPr>
          <p:spPr>
            <a:xfrm>
              <a:off x="7564772" y="2149274"/>
              <a:ext cx="1655301" cy="477631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defTabSz="121914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请在此处添加具体内容，尽量言简意赅，简单说明意思即可，不必繁琐。</a:t>
              </a:r>
            </a:p>
          </p:txBody>
        </p:sp>
        <p:sp>
          <p:nvSpPr>
            <p:cNvPr id="21" name="Rectangle 23"/>
            <p:cNvSpPr/>
            <p:nvPr/>
          </p:nvSpPr>
          <p:spPr>
            <a:xfrm>
              <a:off x="7564772" y="1779942"/>
              <a:ext cx="2125624" cy="369332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defTabSz="1219140">
                <a:spcBef>
                  <a:spcPct val="0"/>
                </a:spcBef>
                <a:defRPr/>
              </a:pPr>
              <a:r>
                <a:rPr lang="zh-CN" altLang="en-US" sz="2000" b="1" dirty="0">
                  <a:solidFill>
                    <a:srgbClr val="FBFF4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标题文本预设</a:t>
              </a:r>
            </a:p>
          </p:txBody>
        </p:sp>
      </p:grpSp>
      <p:grpSp>
        <p:nvGrpSpPr>
          <p:cNvPr id="14" name="Group 24"/>
          <p:cNvGrpSpPr/>
          <p:nvPr/>
        </p:nvGrpSpPr>
        <p:grpSpPr>
          <a:xfrm>
            <a:off x="5638268" y="4120031"/>
            <a:ext cx="4127604" cy="846963"/>
            <a:chOff x="7564772" y="1779942"/>
            <a:chExt cx="2125624" cy="846963"/>
          </a:xfrm>
        </p:grpSpPr>
        <p:sp>
          <p:nvSpPr>
            <p:cNvPr id="18" name="TextBox 25"/>
            <p:cNvSpPr txBox="1"/>
            <p:nvPr/>
          </p:nvSpPr>
          <p:spPr>
            <a:xfrm>
              <a:off x="7564772" y="2149274"/>
              <a:ext cx="1719724" cy="477631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defTabSz="121914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请在此处添加具体内容，尽量言简意赅，简单说明意思即可，不必繁琐。</a:t>
              </a:r>
            </a:p>
          </p:txBody>
        </p:sp>
        <p:sp>
          <p:nvSpPr>
            <p:cNvPr id="19" name="Rectangle 26"/>
            <p:cNvSpPr/>
            <p:nvPr/>
          </p:nvSpPr>
          <p:spPr>
            <a:xfrm>
              <a:off x="7564772" y="1779942"/>
              <a:ext cx="2125624" cy="369332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defTabSz="1219140">
                <a:spcBef>
                  <a:spcPct val="0"/>
                </a:spcBef>
                <a:defRPr/>
              </a:pPr>
              <a:r>
                <a:rPr lang="zh-CN" altLang="en-US" sz="2000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标题文本预设</a:t>
              </a:r>
            </a:p>
          </p:txBody>
        </p:sp>
      </p:grpSp>
      <p:grpSp>
        <p:nvGrpSpPr>
          <p:cNvPr id="15" name="Group 27"/>
          <p:cNvGrpSpPr/>
          <p:nvPr/>
        </p:nvGrpSpPr>
        <p:grpSpPr>
          <a:xfrm>
            <a:off x="5638268" y="5356735"/>
            <a:ext cx="4127604" cy="846963"/>
            <a:chOff x="7564772" y="1779942"/>
            <a:chExt cx="2125624" cy="846963"/>
          </a:xfrm>
        </p:grpSpPr>
        <p:sp>
          <p:nvSpPr>
            <p:cNvPr id="16" name="TextBox 28"/>
            <p:cNvSpPr txBox="1"/>
            <p:nvPr/>
          </p:nvSpPr>
          <p:spPr>
            <a:xfrm>
              <a:off x="7564772" y="2149274"/>
              <a:ext cx="1719724" cy="477631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defTabSz="121914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请在此处添加具体内容，尽量言简意赅，简单说明意思即可，不必繁琐。</a:t>
              </a:r>
            </a:p>
          </p:txBody>
        </p:sp>
        <p:sp>
          <p:nvSpPr>
            <p:cNvPr id="17" name="Rectangle 29"/>
            <p:cNvSpPr/>
            <p:nvPr/>
          </p:nvSpPr>
          <p:spPr>
            <a:xfrm>
              <a:off x="7564772" y="1779942"/>
              <a:ext cx="2125624" cy="369332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defTabSz="1219140">
                <a:spcBef>
                  <a:spcPct val="0"/>
                </a:spcBef>
                <a:defRPr/>
              </a:pPr>
              <a:r>
                <a:rPr lang="zh-CN" altLang="en-US" sz="2000" b="1" dirty="0">
                  <a:solidFill>
                    <a:schemeClr val="accent4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标题文本预设</a:t>
              </a:r>
            </a:p>
          </p:txBody>
        </p:sp>
      </p:grpSp>
      <p:grpSp>
        <p:nvGrpSpPr>
          <p:cNvPr id="67" name="组合 66">
            <a:extLst>
              <a:ext uri="{FF2B5EF4-FFF2-40B4-BE49-F238E27FC236}">
                <a16:creationId xmlns:a16="http://schemas.microsoft.com/office/drawing/2014/main" id="{EE89AE74-B634-4A4E-B34A-ECA0AC4D2E30}"/>
              </a:ext>
            </a:extLst>
          </p:cNvPr>
          <p:cNvGrpSpPr/>
          <p:nvPr/>
        </p:nvGrpSpPr>
        <p:grpSpPr>
          <a:xfrm rot="16200000">
            <a:off x="208280" y="-208280"/>
            <a:ext cx="1971040" cy="2387600"/>
            <a:chOff x="6979920" y="-2"/>
            <a:chExt cx="5212080" cy="4124962"/>
          </a:xfrm>
        </p:grpSpPr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7FBA4DF6-3B26-4C52-ADE2-02404C1DCF75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69" name="组合 68">
              <a:extLst>
                <a:ext uri="{FF2B5EF4-FFF2-40B4-BE49-F238E27FC236}">
                  <a16:creationId xmlns:a16="http://schemas.microsoft.com/office/drawing/2014/main" id="{77006C3B-EFC9-4EB5-A3B4-15BDD3078F43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70" name="任意多边形: 形状 69">
                <a:extLst>
                  <a:ext uri="{FF2B5EF4-FFF2-40B4-BE49-F238E27FC236}">
                    <a16:creationId xmlns:a16="http://schemas.microsoft.com/office/drawing/2014/main" id="{26FD1955-B89E-4A95-AE5C-92216C3A7419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71" name="任意多边形: 形状 70">
                <a:extLst>
                  <a:ext uri="{FF2B5EF4-FFF2-40B4-BE49-F238E27FC236}">
                    <a16:creationId xmlns:a16="http://schemas.microsoft.com/office/drawing/2014/main" id="{43C58B81-EDE0-4A2E-81E0-C7D02A391D0C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72" name="组合 71">
            <a:extLst>
              <a:ext uri="{FF2B5EF4-FFF2-40B4-BE49-F238E27FC236}">
                <a16:creationId xmlns:a16="http://schemas.microsoft.com/office/drawing/2014/main" id="{77454C64-19F3-46E3-A0F6-DFCD50816285}"/>
              </a:ext>
            </a:extLst>
          </p:cNvPr>
          <p:cNvGrpSpPr/>
          <p:nvPr/>
        </p:nvGrpSpPr>
        <p:grpSpPr>
          <a:xfrm rot="5400000">
            <a:off x="7532219" y="2198221"/>
            <a:ext cx="4279132" cy="5040428"/>
            <a:chOff x="6979920" y="-2"/>
            <a:chExt cx="5212080" cy="4124962"/>
          </a:xfrm>
        </p:grpSpPr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C6FA6DAD-8008-4E0A-8026-1C8A9FC194D4}"/>
                </a:ext>
              </a:extLst>
            </p:cNvPr>
            <p:cNvSpPr/>
            <p:nvPr/>
          </p:nvSpPr>
          <p:spPr>
            <a:xfrm rot="10800000">
              <a:off x="6979920" y="0"/>
              <a:ext cx="5212080" cy="4124960"/>
            </a:xfrm>
            <a:custGeom>
              <a:avLst/>
              <a:gdLst>
                <a:gd name="connsiteX0" fmla="*/ 0 w 2495622"/>
                <a:gd name="connsiteY0" fmla="*/ 0 h 2438014"/>
                <a:gd name="connsiteX1" fmla="*/ 30282 w 2495622"/>
                <a:gd name="connsiteY1" fmla="*/ 134341 h 2438014"/>
                <a:gd name="connsiteX2" fmla="*/ 1179873 w 2495622"/>
                <a:gd name="connsiteY2" fmla="*/ 1745148 h 2438014"/>
                <a:gd name="connsiteX3" fmla="*/ 2412461 w 2495622"/>
                <a:gd name="connsiteY3" fmla="*/ 2415904 h 2438014"/>
                <a:gd name="connsiteX4" fmla="*/ 2495622 w 2495622"/>
                <a:gd name="connsiteY4" fmla="*/ 2438014 h 2438014"/>
                <a:gd name="connsiteX5" fmla="*/ 0 w 2495622"/>
                <a:gd name="connsiteY5" fmla="*/ 2438014 h 2438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5622" h="2438014">
                  <a:moveTo>
                    <a:pt x="0" y="0"/>
                  </a:moveTo>
                  <a:lnTo>
                    <a:pt x="30282" y="134341"/>
                  </a:lnTo>
                  <a:cubicBezTo>
                    <a:pt x="178662" y="672314"/>
                    <a:pt x="582293" y="1264035"/>
                    <a:pt x="1179873" y="1745148"/>
                  </a:cubicBezTo>
                  <a:cubicBezTo>
                    <a:pt x="1578260" y="2065890"/>
                    <a:pt x="2006274" y="2291925"/>
                    <a:pt x="2412461" y="2415904"/>
                  </a:cubicBezTo>
                  <a:lnTo>
                    <a:pt x="2495622" y="2438014"/>
                  </a:lnTo>
                  <a:lnTo>
                    <a:pt x="0" y="2438014"/>
                  </a:lnTo>
                  <a:close/>
                </a:path>
              </a:pathLst>
            </a:custGeom>
            <a:solidFill>
              <a:srgbClr val="F8FCA2"/>
            </a:solidFill>
            <a:ln>
              <a:solidFill>
                <a:srgbClr val="FEFFC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accent6">
                    <a:lumMod val="20000"/>
                    <a:lumOff val="80000"/>
                  </a:schemeClr>
                </a:solidFill>
              </a:endParaRPr>
            </a:p>
          </p:txBody>
        </p:sp>
        <p:grpSp>
          <p:nvGrpSpPr>
            <p:cNvPr id="74" name="组合 73">
              <a:extLst>
                <a:ext uri="{FF2B5EF4-FFF2-40B4-BE49-F238E27FC236}">
                  <a16:creationId xmlns:a16="http://schemas.microsoft.com/office/drawing/2014/main" id="{2B4968F0-4701-413C-A2CB-3DC99EF9069A}"/>
                </a:ext>
              </a:extLst>
            </p:cNvPr>
            <p:cNvGrpSpPr/>
            <p:nvPr/>
          </p:nvGrpSpPr>
          <p:grpSpPr>
            <a:xfrm rot="10800000">
              <a:off x="7934960" y="-2"/>
              <a:ext cx="4257039" cy="3547578"/>
              <a:chOff x="67592" y="3698982"/>
              <a:chExt cx="3540064" cy="3237640"/>
            </a:xfrm>
          </p:grpSpPr>
          <p:sp>
            <p:nvSpPr>
              <p:cNvPr id="75" name="任意多边形: 形状 74">
                <a:extLst>
                  <a:ext uri="{FF2B5EF4-FFF2-40B4-BE49-F238E27FC236}">
                    <a16:creationId xmlns:a16="http://schemas.microsoft.com/office/drawing/2014/main" id="{1C0A2D83-0B80-483E-8964-8FEFF0F3619B}"/>
                  </a:ext>
                </a:extLst>
              </p:cNvPr>
              <p:cNvSpPr/>
              <p:nvPr/>
            </p:nvSpPr>
            <p:spPr>
              <a:xfrm>
                <a:off x="67592" y="3698982"/>
                <a:ext cx="3540064" cy="3237639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76" name="任意多边形: 形状 75">
                <a:extLst>
                  <a:ext uri="{FF2B5EF4-FFF2-40B4-BE49-F238E27FC236}">
                    <a16:creationId xmlns:a16="http://schemas.microsoft.com/office/drawing/2014/main" id="{6723A54E-FCC6-4866-8C70-C936B5CF5B2B}"/>
                  </a:ext>
                </a:extLst>
              </p:cNvPr>
              <p:cNvSpPr/>
              <p:nvPr/>
            </p:nvSpPr>
            <p:spPr>
              <a:xfrm>
                <a:off x="67592" y="4442489"/>
                <a:ext cx="2762770" cy="2494133"/>
              </a:xfrm>
              <a:custGeom>
                <a:avLst/>
                <a:gdLst>
                  <a:gd name="connsiteX0" fmla="*/ 0 w 2495622"/>
                  <a:gd name="connsiteY0" fmla="*/ 0 h 2438014"/>
                  <a:gd name="connsiteX1" fmla="*/ 30282 w 2495622"/>
                  <a:gd name="connsiteY1" fmla="*/ 134341 h 2438014"/>
                  <a:gd name="connsiteX2" fmla="*/ 1179873 w 2495622"/>
                  <a:gd name="connsiteY2" fmla="*/ 1745148 h 2438014"/>
                  <a:gd name="connsiteX3" fmla="*/ 2412461 w 2495622"/>
                  <a:gd name="connsiteY3" fmla="*/ 2415904 h 2438014"/>
                  <a:gd name="connsiteX4" fmla="*/ 2495622 w 2495622"/>
                  <a:gd name="connsiteY4" fmla="*/ 2438014 h 2438014"/>
                  <a:gd name="connsiteX5" fmla="*/ 0 w 2495622"/>
                  <a:gd name="connsiteY5" fmla="*/ 2438014 h 2438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5622" h="2438014">
                    <a:moveTo>
                      <a:pt x="0" y="0"/>
                    </a:moveTo>
                    <a:lnTo>
                      <a:pt x="30282" y="134341"/>
                    </a:lnTo>
                    <a:cubicBezTo>
                      <a:pt x="178662" y="672314"/>
                      <a:pt x="582293" y="1264035"/>
                      <a:pt x="1179873" y="1745148"/>
                    </a:cubicBezTo>
                    <a:cubicBezTo>
                      <a:pt x="1578260" y="2065890"/>
                      <a:pt x="2006274" y="2291925"/>
                      <a:pt x="2412461" y="2415904"/>
                    </a:cubicBezTo>
                    <a:lnTo>
                      <a:pt x="2495622" y="2438014"/>
                    </a:lnTo>
                    <a:lnTo>
                      <a:pt x="0" y="243801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06B0DA53-66B5-465A-9409-9A3C0FA8465E}"/>
              </a:ext>
            </a:extLst>
          </p:cNvPr>
          <p:cNvGrpSpPr/>
          <p:nvPr/>
        </p:nvGrpSpPr>
        <p:grpSpPr>
          <a:xfrm>
            <a:off x="4489381" y="434711"/>
            <a:ext cx="3213237" cy="586091"/>
            <a:chOff x="3845667" y="322733"/>
            <a:chExt cx="4500665" cy="794657"/>
          </a:xfrm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3F78820D-E52E-4EC7-BA6F-EADC1822352F}"/>
                </a:ext>
              </a:extLst>
            </p:cNvPr>
            <p:cNvSpPr/>
            <p:nvPr/>
          </p:nvSpPr>
          <p:spPr>
            <a:xfrm>
              <a:off x="3845667" y="322733"/>
              <a:ext cx="4500665" cy="794657"/>
            </a:xfrm>
            <a:prstGeom prst="rect">
              <a:avLst/>
            </a:prstGeom>
            <a:solidFill>
              <a:srgbClr val="FEFFC9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9EDA2AC3-D11A-4684-8A79-B455C7C23AF1}"/>
                </a:ext>
              </a:extLst>
            </p:cNvPr>
            <p:cNvSpPr txBox="1"/>
            <p:nvPr/>
          </p:nvSpPr>
          <p:spPr>
            <a:xfrm>
              <a:off x="4103846" y="418098"/>
              <a:ext cx="4017688" cy="517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latin typeface="华文中宋" panose="02010600040101010101" pitchFamily="2" charset="-122"/>
                  <a:ea typeface="华文中宋" panose="02010600040101010101" pitchFamily="2" charset="-122"/>
                </a:rPr>
                <a:t>此处输入标题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555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5000">
        <p14:prism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5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75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75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Office 主题​​">
  <a:themeElements>
    <a:clrScheme name="绿色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1773</Words>
  <Application>Microsoft Office PowerPoint</Application>
  <PresentationFormat>宽屏</PresentationFormat>
  <Paragraphs>163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0" baseType="lpstr">
      <vt:lpstr>等线</vt:lpstr>
      <vt:lpstr>等线 Light</vt:lpstr>
      <vt:lpstr>华文楷体</vt:lpstr>
      <vt:lpstr>华文中宋</vt:lpstr>
      <vt:lpstr>微软雅黑</vt:lpstr>
      <vt:lpstr>Arial</vt:lpstr>
      <vt:lpstr>Calibri</vt:lpstr>
      <vt:lpstr>Office 主题​​</vt:lpstr>
      <vt:lpstr>绿色 简约 工作计划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郑 哲玲</dc:creator>
  <cp:lastModifiedBy>郑 哲玲</cp:lastModifiedBy>
  <cp:revision>59</cp:revision>
  <dcterms:created xsi:type="dcterms:W3CDTF">2020-02-10T07:34:05Z</dcterms:created>
  <dcterms:modified xsi:type="dcterms:W3CDTF">2020-03-12T04:07:39Z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  <property fmtid="{D5CDD505-2E9C-101B-9397-08002B2CF9AE}" pid="3" name="KSOTemplateUUID">
    <vt:lpwstr>v1.0_mb_4pldc/2s/tXDGFxahuVSQw==</vt:lpwstr>
  </property>
</Properties>
</file>