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tags+xml" PartName="/ppt/tags/tag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'1.0' encoding='UTF-8' standalone='yes'?>
<Relationships xmlns="http://schemas.openxmlformats.org/package/2006/relationships">
 <Relationship Target="docProps/core.xml" Type="http://schemas.openxmlformats.org/package/2006/relationships/metadata/core-properties" Id="rId3"/>
 <Relationship Target="docProps/thumbnail.jpeg" Type="http://schemas.openxmlformats.org/package/2006/relationships/metadata/thumbnail" Id="rId2"/>
 <Relationship Target="ppt/presentation.xml" Type="http://schemas.openxmlformats.org/officeDocument/2006/relationships/officeDocument" Id="rId1"/>
 <Relationship Target="docProps/app.xml" Type="http://schemas.openxmlformats.org/officeDocument/2006/relationships/extended-properties" Id="rId4"/>
 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72" r:id="rId16"/>
    <p:sldId id="268" r:id="rId17"/>
    <p:sldId id="269" r:id="rId18"/>
    <p:sldId id="273" r:id="rId19"/>
    <p:sldId id="274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8150"/>
    <a:srgbClr val="814D50"/>
    <a:srgbClr val="784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49" autoAdjust="0"/>
    <p:restoredTop sz="94660"/>
  </p:normalViewPr>
  <p:slideViewPr>
    <p:cSldViewPr snapToGrid="0">
      <p:cViewPr varScale="1">
        <p:scale>
          <a:sx n="64" d="100"/>
          <a:sy n="64" d="100"/>
        </p:scale>
        <p:origin x="66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08DE1-F8E7-491E-918A-D1F143A81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A70C1C7-80E9-471C-A566-AE906739D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E3AE4-C307-4BF0-B9C9-B4BAD3029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FF089B-5C71-41CC-AE17-CA749F76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390B1-4784-4F91-A0F3-B309558B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24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30B87-0BCB-4DD4-BA8F-62BA0B431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B0CE0A-07F6-415D-9293-56A63DC2A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9235E7-9E66-4A44-8DE3-102EA1FF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939CA6C-212F-4503-86EB-64765A745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D840C5-1FDE-46D6-82F6-36079495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8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5E63BF-A549-4081-98E1-A0A94976B4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2E56CE9-BA4F-4BF2-A284-F979FAF19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710F52-DA91-46F0-99A0-9C39C216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DDA5DA-2FF9-4916-95A1-85CAF8BC1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F78E7A-444D-4BEE-8723-E54963C8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084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92260C-39D9-42B9-B205-E1E8C8B1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64A4791-EFDE-4706-90A4-0D74BEFA0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2864E8-2C07-4BCC-B959-1ED6C1DAF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6FF16-85BF-4DB7-9947-1E31BFE1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C2E0C3-E0B8-445C-8542-09B328CD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13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35FAE-3E36-4645-BF6D-30753EE9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88CBF4-23F8-45FD-98C5-54A87F31B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17A4AA-30C6-4AA4-B184-315371F9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E3921C-DA25-4267-BF72-2CF34D0E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B0367D-3CD1-4038-B01C-6F34946A3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75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E9473-CDD9-4AAA-A7B6-BD3B0B55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79D5EF-CA07-49F6-A06D-DD42B776A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ABBA5E-BAFC-49D7-AD66-57AC080AF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57B0AF-554D-4E82-A3CA-325B9C853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D18E375-B366-4675-94B2-4B5BD3BDC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619C614-2040-4908-9D44-43727D19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3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6B7C93-F510-48EC-9923-F794BDCF5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F6993C-8DB4-4F01-803A-F51681FEE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5E72AE-2107-4F9A-A533-47C1FD59C5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E2DCAA-CF66-4D15-9102-E9D9879DA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E5CCCB6-1791-457C-80FC-01B9D895A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207DED-CDCF-4234-8D1F-4716A898A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B15F3F-37FE-4888-B54D-76B9A56C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FC8278-39A2-49AA-A757-327E7CF8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10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D213C8-DF66-44E3-8BF1-51E20627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4755FBE-4FFF-4FC8-8693-5C6B6E506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B1CD3F-BEC8-4287-AB93-8A8828F86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75E8C4-B064-4167-B996-0D7091A3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69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89E9349-611E-4BCA-837C-7F93BBA9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BF75503-74B3-4247-AA8F-3AD47D89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F58219-71ED-4792-9F4A-88D86838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372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B824B2-38FD-458D-9AD4-06A74AC0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9757E0-123C-4667-90FF-08FD2FDDF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3D3B8D-5FAC-4EFD-BED2-A21ABB593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0DF385-8D20-4188-85A3-F6308105F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5EDEE1-209C-4368-89D7-BD037070C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230249-74E2-4969-9D89-2E948884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884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F70738-071A-43BD-9AE2-BC427CDA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2D213ED-E44B-4866-B93F-81AB3B866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E9F9A7-13D5-4D73-8CB4-174781212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0BDB34C-87CD-4485-A0EB-9F64C7E5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90F425B-94A9-4B40-8034-4EBB2469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988FB8-F4B5-4BFA-90C6-73BAAF90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90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E3CBBE1-C5F6-4E9B-A547-FF054CEB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73DAC3E-9583-451C-BDDA-E652CC03E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A2CB00-8558-4CB8-AF87-E67B0BBCD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D3DE4-B867-4189-9E2A-46BE726F3C94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BAAF61-8B66-423E-ABEA-BDE90259A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EA27F5-E9BC-48F3-AB40-D8200462E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8C358-D7EB-452B-B1F9-D430D90BC8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76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38B18EE-87DA-483E-8EE2-9AD7994C836A}"/>
              </a:ext>
            </a:extLst>
          </p:cNvPr>
          <p:cNvSpPr/>
          <p:nvPr/>
        </p:nvSpPr>
        <p:spPr>
          <a:xfrm>
            <a:off x="6387974" y="0"/>
            <a:ext cx="5804025" cy="6858000"/>
          </a:xfrm>
          <a:prstGeom prst="rect">
            <a:avLst/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0CE4A10-0BDD-4424-9C80-8C4987907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7975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27E13E-8990-422B-AC96-9C8AB267F7A1}"/>
              </a:ext>
            </a:extLst>
          </p:cNvPr>
          <p:cNvSpPr/>
          <p:nvPr/>
        </p:nvSpPr>
        <p:spPr>
          <a:xfrm>
            <a:off x="-116065" y="0"/>
            <a:ext cx="6504038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F04D486-E746-4045-AABE-2F2BAFF683CB}"/>
              </a:ext>
            </a:extLst>
          </p:cNvPr>
          <p:cNvSpPr/>
          <p:nvPr/>
        </p:nvSpPr>
        <p:spPr>
          <a:xfrm>
            <a:off x="6504038" y="2701864"/>
            <a:ext cx="58897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汇报总结</a:t>
            </a: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A287C6-2FA8-483F-B799-2E2DF5F42909}"/>
              </a:ext>
            </a:extLst>
          </p:cNvPr>
          <p:cNvSpPr/>
          <p:nvPr/>
        </p:nvSpPr>
        <p:spPr>
          <a:xfrm>
            <a:off x="6504038" y="3599812"/>
            <a:ext cx="5673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 template for business wind report summary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56162FB-01C9-432A-B3AF-C6799D502114}"/>
              </a:ext>
            </a:extLst>
          </p:cNvPr>
          <p:cNvSpPr txBox="1"/>
          <p:nvPr/>
        </p:nvSpPr>
        <p:spPr>
          <a:xfrm>
            <a:off x="6504038" y="4063018"/>
            <a:ext cx="319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Pauline Liu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54689F8F-494E-44B3-824A-236CED6682F5}"/>
              </a:ext>
            </a:extLst>
          </p:cNvPr>
          <p:cNvSpPr/>
          <p:nvPr/>
        </p:nvSpPr>
        <p:spPr>
          <a:xfrm>
            <a:off x="6504038" y="4418406"/>
            <a:ext cx="16081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CEC5BF4-F3CA-4054-A51F-99A5B2CE85E3}"/>
              </a:ext>
            </a:extLst>
          </p:cNvPr>
          <p:cNvSpPr/>
          <p:nvPr/>
        </p:nvSpPr>
        <p:spPr>
          <a:xfrm>
            <a:off x="6504038" y="1757292"/>
            <a:ext cx="22621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都市风</a:t>
            </a:r>
          </a:p>
        </p:txBody>
      </p:sp>
    </p:spTree>
    <p:extLst>
      <p:ext uri="{BB962C8B-B14F-4D97-AF65-F5344CB8AC3E}">
        <p14:creationId xmlns:p14="http://schemas.microsoft.com/office/powerpoint/2010/main" val="217681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>
            <a:extLst>
              <a:ext uri="{FF2B5EF4-FFF2-40B4-BE49-F238E27FC236}">
                <a16:creationId xmlns:a16="http://schemas.microsoft.com/office/drawing/2014/main" id="{00B93D75-A30E-4C99-B350-90B76AF3DA6A}"/>
              </a:ext>
            </a:extLst>
          </p:cNvPr>
          <p:cNvSpPr txBox="1"/>
          <p:nvPr/>
        </p:nvSpPr>
        <p:spPr>
          <a:xfrm>
            <a:off x="2803161" y="1091381"/>
            <a:ext cx="6689951" cy="1661255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D059780F-EAB9-40E9-8520-17FE54D6A1B2}"/>
              </a:ext>
            </a:extLst>
          </p:cNvPr>
          <p:cNvSpPr/>
          <p:nvPr/>
        </p:nvSpPr>
        <p:spPr>
          <a:xfrm>
            <a:off x="4892768" y="831565"/>
            <a:ext cx="2406461" cy="591772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B6CD118-B3CD-4C19-BD46-3CA6255B6CAF}"/>
              </a:ext>
            </a:extLst>
          </p:cNvPr>
          <p:cNvSpPr/>
          <p:nvPr/>
        </p:nvSpPr>
        <p:spPr>
          <a:xfrm>
            <a:off x="0" y="3563911"/>
            <a:ext cx="12192000" cy="2686987"/>
          </a:xfrm>
          <a:prstGeom prst="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298D881-8ABB-4428-A8A9-7F538EADF5C8}"/>
              </a:ext>
            </a:extLst>
          </p:cNvPr>
          <p:cNvCxnSpPr>
            <a:cxnSpLocks/>
          </p:cNvCxnSpPr>
          <p:nvPr/>
        </p:nvCxnSpPr>
        <p:spPr>
          <a:xfrm>
            <a:off x="2338466" y="3807502"/>
            <a:ext cx="0" cy="24433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CE2AB74-99A8-49DF-8A0A-01F1790B9C31}"/>
              </a:ext>
            </a:extLst>
          </p:cNvPr>
          <p:cNvCxnSpPr>
            <a:cxnSpLocks/>
          </p:cNvCxnSpPr>
          <p:nvPr/>
        </p:nvCxnSpPr>
        <p:spPr>
          <a:xfrm>
            <a:off x="4736892" y="3792511"/>
            <a:ext cx="0" cy="24583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F3A7F3D-6985-450C-9404-485C1F47C26A}"/>
              </a:ext>
            </a:extLst>
          </p:cNvPr>
          <p:cNvCxnSpPr>
            <a:cxnSpLocks/>
          </p:cNvCxnSpPr>
          <p:nvPr/>
        </p:nvCxnSpPr>
        <p:spPr>
          <a:xfrm>
            <a:off x="7135318" y="3807502"/>
            <a:ext cx="0" cy="24433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E8536736-9925-45F0-A0F7-6AFC26DB3022}"/>
              </a:ext>
            </a:extLst>
          </p:cNvPr>
          <p:cNvCxnSpPr>
            <a:cxnSpLocks/>
          </p:cNvCxnSpPr>
          <p:nvPr/>
        </p:nvCxnSpPr>
        <p:spPr>
          <a:xfrm>
            <a:off x="9803568" y="3777521"/>
            <a:ext cx="0" cy="250335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35274867-E687-4315-84CA-BD0EF4171F9C}"/>
              </a:ext>
            </a:extLst>
          </p:cNvPr>
          <p:cNvSpPr txBox="1"/>
          <p:nvPr/>
        </p:nvSpPr>
        <p:spPr>
          <a:xfrm>
            <a:off x="233276" y="4825975"/>
            <a:ext cx="18917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83E6D57-31C7-402B-A82B-85E95FF181F3}"/>
              </a:ext>
            </a:extLst>
          </p:cNvPr>
          <p:cNvSpPr txBox="1"/>
          <p:nvPr/>
        </p:nvSpPr>
        <p:spPr>
          <a:xfrm>
            <a:off x="664460" y="4419427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730695E9-D547-423F-86B1-3E4F22A18637}"/>
              </a:ext>
            </a:extLst>
          </p:cNvPr>
          <p:cNvSpPr/>
          <p:nvPr/>
        </p:nvSpPr>
        <p:spPr>
          <a:xfrm>
            <a:off x="854439" y="3807502"/>
            <a:ext cx="543931" cy="543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99B864F-1D6A-4ACE-B462-2C4806AAED73}"/>
              </a:ext>
            </a:extLst>
          </p:cNvPr>
          <p:cNvSpPr txBox="1"/>
          <p:nvPr/>
        </p:nvSpPr>
        <p:spPr>
          <a:xfrm>
            <a:off x="2586784" y="4825975"/>
            <a:ext cx="18917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043740B-D403-4899-A778-37255569FD3B}"/>
              </a:ext>
            </a:extLst>
          </p:cNvPr>
          <p:cNvSpPr txBox="1"/>
          <p:nvPr/>
        </p:nvSpPr>
        <p:spPr>
          <a:xfrm>
            <a:off x="3017968" y="4419427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2725D1C8-914D-4701-A81F-807BDD887818}"/>
              </a:ext>
            </a:extLst>
          </p:cNvPr>
          <p:cNvSpPr/>
          <p:nvPr/>
        </p:nvSpPr>
        <p:spPr>
          <a:xfrm>
            <a:off x="3207947" y="3807502"/>
            <a:ext cx="543931" cy="543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B65659D-4BB4-4411-B42B-13832B28438B}"/>
              </a:ext>
            </a:extLst>
          </p:cNvPr>
          <p:cNvSpPr txBox="1"/>
          <p:nvPr/>
        </p:nvSpPr>
        <p:spPr>
          <a:xfrm>
            <a:off x="5055166" y="4825975"/>
            <a:ext cx="18917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BF9E5CB-FD6E-4488-9116-580552D9DD48}"/>
              </a:ext>
            </a:extLst>
          </p:cNvPr>
          <p:cNvSpPr txBox="1"/>
          <p:nvPr/>
        </p:nvSpPr>
        <p:spPr>
          <a:xfrm>
            <a:off x="5486350" y="4419427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3" name="椭圆 32">
            <a:extLst>
              <a:ext uri="{FF2B5EF4-FFF2-40B4-BE49-F238E27FC236}">
                <a16:creationId xmlns:a16="http://schemas.microsoft.com/office/drawing/2014/main" id="{73DC891C-17E2-4B1C-BA99-456BD08F7639}"/>
              </a:ext>
            </a:extLst>
          </p:cNvPr>
          <p:cNvSpPr/>
          <p:nvPr/>
        </p:nvSpPr>
        <p:spPr>
          <a:xfrm>
            <a:off x="5676329" y="3807502"/>
            <a:ext cx="543931" cy="543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9ADB337-0FD0-4AB7-B11B-B0D6C1135222}"/>
              </a:ext>
            </a:extLst>
          </p:cNvPr>
          <p:cNvSpPr txBox="1"/>
          <p:nvPr/>
        </p:nvSpPr>
        <p:spPr>
          <a:xfrm>
            <a:off x="7601316" y="4825975"/>
            <a:ext cx="18917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5E92887-1C44-45E0-AC39-F106F9700F9B}"/>
              </a:ext>
            </a:extLst>
          </p:cNvPr>
          <p:cNvSpPr txBox="1"/>
          <p:nvPr/>
        </p:nvSpPr>
        <p:spPr>
          <a:xfrm>
            <a:off x="8032500" y="4419427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6" name="椭圆 35">
            <a:extLst>
              <a:ext uri="{FF2B5EF4-FFF2-40B4-BE49-F238E27FC236}">
                <a16:creationId xmlns:a16="http://schemas.microsoft.com/office/drawing/2014/main" id="{DDCECC29-19AD-486C-846F-E1AC6AFE646C}"/>
              </a:ext>
            </a:extLst>
          </p:cNvPr>
          <p:cNvSpPr/>
          <p:nvPr/>
        </p:nvSpPr>
        <p:spPr>
          <a:xfrm>
            <a:off x="8222479" y="3807502"/>
            <a:ext cx="543931" cy="543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4965613-BE55-4597-9E3C-C2C86B15E1EE}"/>
              </a:ext>
            </a:extLst>
          </p:cNvPr>
          <p:cNvSpPr txBox="1"/>
          <p:nvPr/>
        </p:nvSpPr>
        <p:spPr>
          <a:xfrm>
            <a:off x="10149088" y="4808313"/>
            <a:ext cx="1891796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4AEAB79-8F3C-4F02-BF2F-113C8307BBF1}"/>
              </a:ext>
            </a:extLst>
          </p:cNvPr>
          <p:cNvSpPr txBox="1"/>
          <p:nvPr/>
        </p:nvSpPr>
        <p:spPr>
          <a:xfrm>
            <a:off x="10580272" y="4401765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377DA2FF-A41E-4722-836B-3F6C55E08A0D}"/>
              </a:ext>
            </a:extLst>
          </p:cNvPr>
          <p:cNvSpPr/>
          <p:nvPr/>
        </p:nvSpPr>
        <p:spPr>
          <a:xfrm>
            <a:off x="10770251" y="3789840"/>
            <a:ext cx="543931" cy="5439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D62746A-AFC1-4B45-A095-1708F6DC8207}"/>
              </a:ext>
            </a:extLst>
          </p:cNvPr>
          <p:cNvSpPr txBox="1"/>
          <p:nvPr/>
        </p:nvSpPr>
        <p:spPr>
          <a:xfrm>
            <a:off x="2908117" y="1555209"/>
            <a:ext cx="637576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22D1DAED-0797-46DD-94A5-4EF39CFB48CA}"/>
              </a:ext>
            </a:extLst>
          </p:cNvPr>
          <p:cNvSpPr txBox="1"/>
          <p:nvPr/>
        </p:nvSpPr>
        <p:spPr>
          <a:xfrm>
            <a:off x="5482870" y="983261"/>
            <a:ext cx="1226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  <p:extLst>
      <p:ext uri="{BB962C8B-B14F-4D97-AF65-F5344CB8AC3E}">
        <p14:creationId xmlns:p14="http://schemas.microsoft.com/office/powerpoint/2010/main" val="1646189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05F711-B40C-46A0-94B0-F6A482FBD074}"/>
              </a:ext>
            </a:extLst>
          </p:cNvPr>
          <p:cNvSpPr/>
          <p:nvPr/>
        </p:nvSpPr>
        <p:spPr>
          <a:xfrm rot="5400000">
            <a:off x="8906998" y="1682594"/>
            <a:ext cx="270000" cy="6300000"/>
          </a:xfrm>
          <a:prstGeom prst="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CCF7E7-EE7D-413A-A243-3767969B8371}"/>
              </a:ext>
            </a:extLst>
          </p:cNvPr>
          <p:cNvSpPr/>
          <p:nvPr/>
        </p:nvSpPr>
        <p:spPr>
          <a:xfrm>
            <a:off x="1828800" y="0"/>
            <a:ext cx="271516" cy="4467288"/>
          </a:xfrm>
          <a:prstGeom prst="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8738092-3E24-4E5E-9AA2-34B8BED2BD79}"/>
              </a:ext>
            </a:extLst>
          </p:cNvPr>
          <p:cNvSpPr/>
          <p:nvPr/>
        </p:nvSpPr>
        <p:spPr>
          <a:xfrm>
            <a:off x="1120287" y="3882513"/>
            <a:ext cx="5137945" cy="188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3051BF-63DF-49C7-A3DA-55DFD4140AD9}"/>
              </a:ext>
            </a:extLst>
          </p:cNvPr>
          <p:cNvSpPr/>
          <p:nvPr/>
        </p:nvSpPr>
        <p:spPr>
          <a:xfrm>
            <a:off x="4177535" y="0"/>
            <a:ext cx="8014466" cy="388251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D83016-BEA2-4609-9229-7EBEE8457839}"/>
              </a:ext>
            </a:extLst>
          </p:cNvPr>
          <p:cNvSpPr/>
          <p:nvPr/>
        </p:nvSpPr>
        <p:spPr>
          <a:xfrm>
            <a:off x="1120287" y="4505788"/>
            <a:ext cx="30572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5B41AE-739B-4A85-869D-278E65A4FF7B}"/>
              </a:ext>
            </a:extLst>
          </p:cNvPr>
          <p:cNvSpPr/>
          <p:nvPr/>
        </p:nvSpPr>
        <p:spPr>
          <a:xfrm>
            <a:off x="1120287" y="5129063"/>
            <a:ext cx="5137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enter your subtitle here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Please enter your subtitle here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6C983F-9FC1-47E3-AA77-B5933F01234B}"/>
              </a:ext>
            </a:extLst>
          </p:cNvPr>
          <p:cNvSpPr/>
          <p:nvPr/>
        </p:nvSpPr>
        <p:spPr>
          <a:xfrm>
            <a:off x="1120287" y="3882513"/>
            <a:ext cx="18261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第三部分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80247CB-9994-4FFD-8A67-0DE930BE9537}"/>
              </a:ext>
            </a:extLst>
          </p:cNvPr>
          <p:cNvGrpSpPr/>
          <p:nvPr/>
        </p:nvGrpSpPr>
        <p:grpSpPr>
          <a:xfrm>
            <a:off x="4177532" y="-2309"/>
            <a:ext cx="8014466" cy="3731342"/>
            <a:chOff x="4177534" y="0"/>
            <a:chExt cx="8014466" cy="3731342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26F67ED-5399-4092-8835-B63024CB2C74}"/>
                </a:ext>
              </a:extLst>
            </p:cNvPr>
            <p:cNvCxnSpPr/>
            <p:nvPr/>
          </p:nvCxnSpPr>
          <p:spPr>
            <a:xfrm>
              <a:off x="4177534" y="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E84E56D-ECC8-48A9-BCF5-024A8216FCBC}"/>
                </a:ext>
              </a:extLst>
            </p:cNvPr>
            <p:cNvCxnSpPr/>
            <p:nvPr/>
          </p:nvCxnSpPr>
          <p:spPr>
            <a:xfrm>
              <a:off x="4177534" y="17698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827004A-DA26-4AF0-9DEF-B8EF6C3A6D40}"/>
                </a:ext>
              </a:extLst>
            </p:cNvPr>
            <p:cNvCxnSpPr/>
            <p:nvPr/>
          </p:nvCxnSpPr>
          <p:spPr>
            <a:xfrm>
              <a:off x="4177534" y="383458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600EE0C-E760-49FD-8B99-AE72F14BF982}"/>
                </a:ext>
              </a:extLst>
            </p:cNvPr>
            <p:cNvCxnSpPr/>
            <p:nvPr/>
          </p:nvCxnSpPr>
          <p:spPr>
            <a:xfrm>
              <a:off x="4177534" y="56043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87E0EB3-ECC6-4DA9-BE4B-3585DCE51A42}"/>
                </a:ext>
              </a:extLst>
            </p:cNvPr>
            <p:cNvCxnSpPr/>
            <p:nvPr/>
          </p:nvCxnSpPr>
          <p:spPr>
            <a:xfrm>
              <a:off x="4177534" y="72267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30B5175-1C11-4C18-88FA-5EE034C1A554}"/>
                </a:ext>
              </a:extLst>
            </p:cNvPr>
            <p:cNvCxnSpPr/>
            <p:nvPr/>
          </p:nvCxnSpPr>
          <p:spPr>
            <a:xfrm>
              <a:off x="4177534" y="89965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CF998DC-B306-4695-8499-F38D6B5A1D50}"/>
                </a:ext>
              </a:extLst>
            </p:cNvPr>
            <p:cNvCxnSpPr/>
            <p:nvPr/>
          </p:nvCxnSpPr>
          <p:spPr>
            <a:xfrm>
              <a:off x="4177534" y="109138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E9117B5-4B0A-4CA5-9C83-BE1968E44AD9}"/>
                </a:ext>
              </a:extLst>
            </p:cNvPr>
            <p:cNvCxnSpPr/>
            <p:nvPr/>
          </p:nvCxnSpPr>
          <p:spPr>
            <a:xfrm>
              <a:off x="4177534" y="126836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A4A0FF9-23A6-470C-99D4-EFE806B1E97A}"/>
                </a:ext>
              </a:extLst>
            </p:cNvPr>
            <p:cNvCxnSpPr/>
            <p:nvPr/>
          </p:nvCxnSpPr>
          <p:spPr>
            <a:xfrm>
              <a:off x="4177534" y="147483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441721F-CB72-4D9A-8FE7-228CEF91D8C5}"/>
                </a:ext>
              </a:extLst>
            </p:cNvPr>
            <p:cNvCxnSpPr/>
            <p:nvPr/>
          </p:nvCxnSpPr>
          <p:spPr>
            <a:xfrm>
              <a:off x="4177534" y="165182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FE44C1A-253F-460E-9CDF-8E035A08D7DF}"/>
                </a:ext>
              </a:extLst>
            </p:cNvPr>
            <p:cNvCxnSpPr/>
            <p:nvPr/>
          </p:nvCxnSpPr>
          <p:spPr>
            <a:xfrm>
              <a:off x="4177534" y="1858297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36A7AA9-F999-4F1B-8703-E06D3B22987B}"/>
                </a:ext>
              </a:extLst>
            </p:cNvPr>
            <p:cNvCxnSpPr/>
            <p:nvPr/>
          </p:nvCxnSpPr>
          <p:spPr>
            <a:xfrm>
              <a:off x="4177534" y="2035278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A4F05F0-2528-46D9-8355-DE532369F023}"/>
                </a:ext>
              </a:extLst>
            </p:cNvPr>
            <p:cNvCxnSpPr/>
            <p:nvPr/>
          </p:nvCxnSpPr>
          <p:spPr>
            <a:xfrm>
              <a:off x="4177534" y="2241755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F638346-5B6D-4CA0-8316-D0FCBFCB4F72}"/>
                </a:ext>
              </a:extLst>
            </p:cNvPr>
            <p:cNvCxnSpPr/>
            <p:nvPr/>
          </p:nvCxnSpPr>
          <p:spPr>
            <a:xfrm>
              <a:off x="4177534" y="2418736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64F4F6B-CF11-48AF-8130-6A0E9C861FB8}"/>
                </a:ext>
              </a:extLst>
            </p:cNvPr>
            <p:cNvCxnSpPr/>
            <p:nvPr/>
          </p:nvCxnSpPr>
          <p:spPr>
            <a:xfrm>
              <a:off x="4177534" y="263996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7C001E7F-6E73-44B1-BE7C-D8613F09B06D}"/>
                </a:ext>
              </a:extLst>
            </p:cNvPr>
            <p:cNvCxnSpPr/>
            <p:nvPr/>
          </p:nvCxnSpPr>
          <p:spPr>
            <a:xfrm>
              <a:off x="4177534" y="281694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A4A6B461-D598-4895-97CE-271366A10995}"/>
                </a:ext>
              </a:extLst>
            </p:cNvPr>
            <p:cNvCxnSpPr/>
            <p:nvPr/>
          </p:nvCxnSpPr>
          <p:spPr>
            <a:xfrm>
              <a:off x="4177534" y="302341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1DCDADC-0379-4328-91D5-42C141319B04}"/>
                </a:ext>
              </a:extLst>
            </p:cNvPr>
            <p:cNvCxnSpPr/>
            <p:nvPr/>
          </p:nvCxnSpPr>
          <p:spPr>
            <a:xfrm>
              <a:off x="4177534" y="320040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726BC1C-7DC0-4A66-9D98-861E3C54163B}"/>
                </a:ext>
              </a:extLst>
            </p:cNvPr>
            <p:cNvCxnSpPr/>
            <p:nvPr/>
          </p:nvCxnSpPr>
          <p:spPr>
            <a:xfrm>
              <a:off x="4177534" y="339212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91E7022-D695-4C32-BCCA-E1702910ED90}"/>
                </a:ext>
              </a:extLst>
            </p:cNvPr>
            <p:cNvCxnSpPr/>
            <p:nvPr/>
          </p:nvCxnSpPr>
          <p:spPr>
            <a:xfrm>
              <a:off x="4177534" y="356911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33B4EEE-7B50-4E55-BDDB-4CB629A5D818}"/>
                </a:ext>
              </a:extLst>
            </p:cNvPr>
            <p:cNvCxnSpPr/>
            <p:nvPr/>
          </p:nvCxnSpPr>
          <p:spPr>
            <a:xfrm>
              <a:off x="4177534" y="373134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277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>
            <a:extLst>
              <a:ext uri="{FF2B5EF4-FFF2-40B4-BE49-F238E27FC236}">
                <a16:creationId xmlns:a16="http://schemas.microsoft.com/office/drawing/2014/main" id="{C3490AD9-EA58-407A-ACB5-8A99A671F026}"/>
              </a:ext>
            </a:extLst>
          </p:cNvPr>
          <p:cNvSpPr/>
          <p:nvPr/>
        </p:nvSpPr>
        <p:spPr>
          <a:xfrm rot="5400000">
            <a:off x="4802276" y="2064773"/>
            <a:ext cx="1268362" cy="1093416"/>
          </a:xfrm>
          <a:prstGeom prst="hexagon">
            <a:avLst/>
          </a:prstGeom>
          <a:solidFill>
            <a:srgbClr val="814D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>
            <a:extLst>
              <a:ext uri="{FF2B5EF4-FFF2-40B4-BE49-F238E27FC236}">
                <a16:creationId xmlns:a16="http://schemas.microsoft.com/office/drawing/2014/main" id="{A2249FB2-8410-4839-9BB7-305D5BF75397}"/>
              </a:ext>
            </a:extLst>
          </p:cNvPr>
          <p:cNvSpPr/>
          <p:nvPr/>
        </p:nvSpPr>
        <p:spPr>
          <a:xfrm rot="5400000">
            <a:off x="5895692" y="2064773"/>
            <a:ext cx="1268362" cy="1093416"/>
          </a:xfrm>
          <a:prstGeom prst="hexagon">
            <a:avLst/>
          </a:prstGeom>
          <a:solidFill>
            <a:srgbClr val="814D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>
            <a:extLst>
              <a:ext uri="{FF2B5EF4-FFF2-40B4-BE49-F238E27FC236}">
                <a16:creationId xmlns:a16="http://schemas.microsoft.com/office/drawing/2014/main" id="{29605DBF-A3C3-49D8-8800-434CAF04C34C}"/>
              </a:ext>
            </a:extLst>
          </p:cNvPr>
          <p:cNvSpPr/>
          <p:nvPr/>
        </p:nvSpPr>
        <p:spPr>
          <a:xfrm rot="5400000">
            <a:off x="4255568" y="3021384"/>
            <a:ext cx="1268362" cy="1093416"/>
          </a:xfrm>
          <a:prstGeom prst="hexagon">
            <a:avLst/>
          </a:prstGeom>
          <a:solidFill>
            <a:srgbClr val="814D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>
            <a:extLst>
              <a:ext uri="{FF2B5EF4-FFF2-40B4-BE49-F238E27FC236}">
                <a16:creationId xmlns:a16="http://schemas.microsoft.com/office/drawing/2014/main" id="{280108D9-927E-49E8-9C47-1622955CE335}"/>
              </a:ext>
            </a:extLst>
          </p:cNvPr>
          <p:cNvSpPr/>
          <p:nvPr/>
        </p:nvSpPr>
        <p:spPr>
          <a:xfrm rot="5400000">
            <a:off x="4802276" y="3977995"/>
            <a:ext cx="1268362" cy="1093416"/>
          </a:xfrm>
          <a:prstGeom prst="hexagon">
            <a:avLst/>
          </a:prstGeom>
          <a:solidFill>
            <a:srgbClr val="814D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六边形 5">
            <a:extLst>
              <a:ext uri="{FF2B5EF4-FFF2-40B4-BE49-F238E27FC236}">
                <a16:creationId xmlns:a16="http://schemas.microsoft.com/office/drawing/2014/main" id="{9B8B898E-D354-4502-8367-9286C0BE3E1E}"/>
              </a:ext>
            </a:extLst>
          </p:cNvPr>
          <p:cNvSpPr/>
          <p:nvPr/>
        </p:nvSpPr>
        <p:spPr>
          <a:xfrm rot="5400000">
            <a:off x="5895692" y="3977995"/>
            <a:ext cx="1268362" cy="1093416"/>
          </a:xfrm>
          <a:prstGeom prst="hexagon">
            <a:avLst/>
          </a:prstGeom>
          <a:solidFill>
            <a:srgbClr val="814D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>
            <a:extLst>
              <a:ext uri="{FF2B5EF4-FFF2-40B4-BE49-F238E27FC236}">
                <a16:creationId xmlns:a16="http://schemas.microsoft.com/office/drawing/2014/main" id="{E0A75B3C-43A1-4D3C-A586-5C044E1498C6}"/>
              </a:ext>
            </a:extLst>
          </p:cNvPr>
          <p:cNvSpPr/>
          <p:nvPr/>
        </p:nvSpPr>
        <p:spPr>
          <a:xfrm rot="5400000">
            <a:off x="6442400" y="3020368"/>
            <a:ext cx="1268362" cy="1093416"/>
          </a:xfrm>
          <a:prstGeom prst="hexagon">
            <a:avLst/>
          </a:prstGeom>
          <a:solidFill>
            <a:srgbClr val="814D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185E0DDF-458D-409D-9E46-9740BD2A5B52}"/>
              </a:ext>
            </a:extLst>
          </p:cNvPr>
          <p:cNvSpPr/>
          <p:nvPr/>
        </p:nvSpPr>
        <p:spPr>
          <a:xfrm>
            <a:off x="4905520" y="2168015"/>
            <a:ext cx="575182" cy="575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6CFD330-DA71-4C76-8666-DC4CD7898AE8}"/>
              </a:ext>
            </a:extLst>
          </p:cNvPr>
          <p:cNvSpPr/>
          <p:nvPr/>
        </p:nvSpPr>
        <p:spPr>
          <a:xfrm>
            <a:off x="4905520" y="4392987"/>
            <a:ext cx="575182" cy="575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E9A0969-B021-4E56-BE74-5295B973188D}"/>
              </a:ext>
            </a:extLst>
          </p:cNvPr>
          <p:cNvSpPr/>
          <p:nvPr/>
        </p:nvSpPr>
        <p:spPr>
          <a:xfrm>
            <a:off x="6485628" y="2168015"/>
            <a:ext cx="575182" cy="575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DD5754C6-B686-435D-BFFD-5C4E38FEA371}"/>
              </a:ext>
            </a:extLst>
          </p:cNvPr>
          <p:cNvSpPr/>
          <p:nvPr/>
        </p:nvSpPr>
        <p:spPr>
          <a:xfrm>
            <a:off x="6485628" y="4392987"/>
            <a:ext cx="575182" cy="575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2E9B162F-0C0C-4B74-BB38-1445CF10B8F2}"/>
              </a:ext>
            </a:extLst>
          </p:cNvPr>
          <p:cNvSpPr/>
          <p:nvPr/>
        </p:nvSpPr>
        <p:spPr>
          <a:xfrm>
            <a:off x="4344574" y="3141409"/>
            <a:ext cx="575182" cy="575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A6345D5D-264F-4875-8D74-4166C1EDF2EC}"/>
              </a:ext>
            </a:extLst>
          </p:cNvPr>
          <p:cNvSpPr/>
          <p:nvPr/>
        </p:nvSpPr>
        <p:spPr>
          <a:xfrm>
            <a:off x="7048107" y="3141409"/>
            <a:ext cx="575182" cy="5751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1FB859B-3CE5-49A4-BD66-7C77A3EEE8ED}"/>
              </a:ext>
            </a:extLst>
          </p:cNvPr>
          <p:cNvSpPr txBox="1"/>
          <p:nvPr/>
        </p:nvSpPr>
        <p:spPr>
          <a:xfrm>
            <a:off x="458369" y="1868204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7E1078F-38E8-4D0C-B51C-03945A198426}"/>
              </a:ext>
            </a:extLst>
          </p:cNvPr>
          <p:cNvSpPr txBox="1"/>
          <p:nvPr/>
        </p:nvSpPr>
        <p:spPr>
          <a:xfrm>
            <a:off x="458368" y="4623120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FB7E1B9-CA7D-479A-BA2C-696456C10758}"/>
              </a:ext>
            </a:extLst>
          </p:cNvPr>
          <p:cNvSpPr txBox="1"/>
          <p:nvPr/>
        </p:nvSpPr>
        <p:spPr>
          <a:xfrm>
            <a:off x="7478927" y="1977300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78D7D80-7916-4500-AE11-5655D10A3C4E}"/>
              </a:ext>
            </a:extLst>
          </p:cNvPr>
          <p:cNvSpPr txBox="1"/>
          <p:nvPr/>
        </p:nvSpPr>
        <p:spPr>
          <a:xfrm>
            <a:off x="7977751" y="3245661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4F7860D-CA54-4229-89B6-7E9EF446B214}"/>
              </a:ext>
            </a:extLst>
          </p:cNvPr>
          <p:cNvSpPr txBox="1"/>
          <p:nvPr/>
        </p:nvSpPr>
        <p:spPr>
          <a:xfrm>
            <a:off x="7478926" y="4732216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85378FA-6D24-4B29-8484-27456395DA7D}"/>
              </a:ext>
            </a:extLst>
          </p:cNvPr>
          <p:cNvSpPr txBox="1"/>
          <p:nvPr/>
        </p:nvSpPr>
        <p:spPr>
          <a:xfrm>
            <a:off x="4995634" y="2307227"/>
            <a:ext cx="485068" cy="34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9EE80D4-1484-482B-B935-AA03415ADEC8}"/>
              </a:ext>
            </a:extLst>
          </p:cNvPr>
          <p:cNvSpPr txBox="1"/>
          <p:nvPr/>
        </p:nvSpPr>
        <p:spPr>
          <a:xfrm>
            <a:off x="4389631" y="3263838"/>
            <a:ext cx="485068" cy="34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57AA5E8-E639-4ED1-A276-7126A611749A}"/>
              </a:ext>
            </a:extLst>
          </p:cNvPr>
          <p:cNvSpPr txBox="1"/>
          <p:nvPr/>
        </p:nvSpPr>
        <p:spPr>
          <a:xfrm>
            <a:off x="4936339" y="4510772"/>
            <a:ext cx="485068" cy="34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BBCFB38-0C29-4D56-8CCA-3D2DAA3A6506}"/>
              </a:ext>
            </a:extLst>
          </p:cNvPr>
          <p:cNvSpPr txBox="1"/>
          <p:nvPr/>
        </p:nvSpPr>
        <p:spPr>
          <a:xfrm>
            <a:off x="6541506" y="4510772"/>
            <a:ext cx="485068" cy="34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255A7CD-7082-4798-8F50-F4ACB77C2C3E}"/>
              </a:ext>
            </a:extLst>
          </p:cNvPr>
          <p:cNvSpPr txBox="1"/>
          <p:nvPr/>
        </p:nvSpPr>
        <p:spPr>
          <a:xfrm>
            <a:off x="7153144" y="3254750"/>
            <a:ext cx="485068" cy="34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FB86705-72F9-4E5F-9946-0A95852728E5}"/>
              </a:ext>
            </a:extLst>
          </p:cNvPr>
          <p:cNvSpPr txBox="1"/>
          <p:nvPr/>
        </p:nvSpPr>
        <p:spPr>
          <a:xfrm>
            <a:off x="6591513" y="2296229"/>
            <a:ext cx="485068" cy="348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CB54321-EAC6-49F0-8B41-09239831BCF8}"/>
              </a:ext>
            </a:extLst>
          </p:cNvPr>
          <p:cNvSpPr txBox="1"/>
          <p:nvPr/>
        </p:nvSpPr>
        <p:spPr>
          <a:xfrm>
            <a:off x="40452" y="3245662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A8CEA2F5-CF9A-494E-B659-EED2E75B2262}"/>
              </a:ext>
            </a:extLst>
          </p:cNvPr>
          <p:cNvCxnSpPr>
            <a:cxnSpLocks/>
          </p:cNvCxnSpPr>
          <p:nvPr/>
        </p:nvCxnSpPr>
        <p:spPr>
          <a:xfrm>
            <a:off x="643912" y="929390"/>
            <a:ext cx="10904176" cy="0"/>
          </a:xfrm>
          <a:prstGeom prst="line">
            <a:avLst/>
          </a:prstGeom>
          <a:ln w="25400">
            <a:solidFill>
              <a:srgbClr val="81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54B0923F-C4B2-4880-9FC4-FDDDBDBA8278}"/>
              </a:ext>
            </a:extLst>
          </p:cNvPr>
          <p:cNvSpPr txBox="1"/>
          <p:nvPr/>
        </p:nvSpPr>
        <p:spPr>
          <a:xfrm>
            <a:off x="5097972" y="501166"/>
            <a:ext cx="199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  <p:extLst>
      <p:ext uri="{BB962C8B-B14F-4D97-AF65-F5344CB8AC3E}">
        <p14:creationId xmlns:p14="http://schemas.microsoft.com/office/powerpoint/2010/main" val="50684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头: 五边形 6">
            <a:extLst>
              <a:ext uri="{FF2B5EF4-FFF2-40B4-BE49-F238E27FC236}">
                <a16:creationId xmlns:a16="http://schemas.microsoft.com/office/drawing/2014/main" id="{E8B635FD-0332-488C-A2B8-4195A77E7C8F}"/>
              </a:ext>
            </a:extLst>
          </p:cNvPr>
          <p:cNvSpPr/>
          <p:nvPr/>
        </p:nvSpPr>
        <p:spPr>
          <a:xfrm>
            <a:off x="659567" y="1202960"/>
            <a:ext cx="1963712" cy="554636"/>
          </a:xfrm>
          <a:prstGeom prst="homePlate">
            <a:avLst/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A32B3F2D-ACD5-471D-9D60-9AC3DF4F9613}"/>
              </a:ext>
            </a:extLst>
          </p:cNvPr>
          <p:cNvSpPr/>
          <p:nvPr/>
        </p:nvSpPr>
        <p:spPr>
          <a:xfrm>
            <a:off x="659567" y="3151682"/>
            <a:ext cx="1963712" cy="55463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五边形 8">
            <a:extLst>
              <a:ext uri="{FF2B5EF4-FFF2-40B4-BE49-F238E27FC236}">
                <a16:creationId xmlns:a16="http://schemas.microsoft.com/office/drawing/2014/main" id="{0A23C687-2D96-458F-9272-E16DD6D9D52E}"/>
              </a:ext>
            </a:extLst>
          </p:cNvPr>
          <p:cNvSpPr/>
          <p:nvPr/>
        </p:nvSpPr>
        <p:spPr>
          <a:xfrm>
            <a:off x="659567" y="5100404"/>
            <a:ext cx="1963712" cy="554636"/>
          </a:xfrm>
          <a:prstGeom prst="homePlate">
            <a:avLst/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1E692AA-91E8-4CF0-BB15-E5D8410945A1}"/>
              </a:ext>
            </a:extLst>
          </p:cNvPr>
          <p:cNvSpPr txBox="1"/>
          <p:nvPr/>
        </p:nvSpPr>
        <p:spPr>
          <a:xfrm>
            <a:off x="1009234" y="1311001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0922CC5-10F0-44FD-A692-B2A2533EF1E5}"/>
              </a:ext>
            </a:extLst>
          </p:cNvPr>
          <p:cNvSpPr txBox="1"/>
          <p:nvPr/>
        </p:nvSpPr>
        <p:spPr>
          <a:xfrm>
            <a:off x="956768" y="3259723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AFC378-E34E-488F-B1B7-8A81E328C888}"/>
              </a:ext>
            </a:extLst>
          </p:cNvPr>
          <p:cNvSpPr txBox="1"/>
          <p:nvPr/>
        </p:nvSpPr>
        <p:spPr>
          <a:xfrm>
            <a:off x="956767" y="5200312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689C8BA-E653-494D-839D-CD85A6803DAF}"/>
              </a:ext>
            </a:extLst>
          </p:cNvPr>
          <p:cNvSpPr txBox="1"/>
          <p:nvPr/>
        </p:nvSpPr>
        <p:spPr>
          <a:xfrm>
            <a:off x="2920479" y="1086516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EA8D91C-46BA-4390-BB28-CD5E3CCADF7E}"/>
              </a:ext>
            </a:extLst>
          </p:cNvPr>
          <p:cNvSpPr txBox="1"/>
          <p:nvPr/>
        </p:nvSpPr>
        <p:spPr>
          <a:xfrm>
            <a:off x="2920479" y="3035239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18F6504-DA9B-406F-B016-5810F39BF5A9}"/>
              </a:ext>
            </a:extLst>
          </p:cNvPr>
          <p:cNvSpPr txBox="1"/>
          <p:nvPr/>
        </p:nvSpPr>
        <p:spPr>
          <a:xfrm>
            <a:off x="2920479" y="4983961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9" name="立方体 18">
            <a:extLst>
              <a:ext uri="{FF2B5EF4-FFF2-40B4-BE49-F238E27FC236}">
                <a16:creationId xmlns:a16="http://schemas.microsoft.com/office/drawing/2014/main" id="{267BDC86-B817-4B60-99F3-82D4192F9C30}"/>
              </a:ext>
            </a:extLst>
          </p:cNvPr>
          <p:cNvSpPr/>
          <p:nvPr/>
        </p:nvSpPr>
        <p:spPr>
          <a:xfrm>
            <a:off x="8454452" y="3163196"/>
            <a:ext cx="2608288" cy="2608288"/>
          </a:xfrm>
          <a:prstGeom prst="cube">
            <a:avLst/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泪滴形 19">
            <a:extLst>
              <a:ext uri="{FF2B5EF4-FFF2-40B4-BE49-F238E27FC236}">
                <a16:creationId xmlns:a16="http://schemas.microsoft.com/office/drawing/2014/main" id="{82BA6A32-9735-447E-B191-EA44FE6783F4}"/>
              </a:ext>
            </a:extLst>
          </p:cNvPr>
          <p:cNvSpPr/>
          <p:nvPr/>
        </p:nvSpPr>
        <p:spPr>
          <a:xfrm rot="8024752">
            <a:off x="9317042" y="1663026"/>
            <a:ext cx="883108" cy="883108"/>
          </a:xfrm>
          <a:prstGeom prst="teardrop">
            <a:avLst>
              <a:gd name="adj" fmla="val 13061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iconfont-11140-5257292">
            <a:extLst>
              <a:ext uri="{FF2B5EF4-FFF2-40B4-BE49-F238E27FC236}">
                <a16:creationId xmlns:a16="http://schemas.microsoft.com/office/drawing/2014/main" id="{23048B23-1D46-4B52-9F62-4E3279ACB18E}"/>
              </a:ext>
            </a:extLst>
          </p:cNvPr>
          <p:cNvSpPr>
            <a:spLocks noChangeAspect="1"/>
          </p:cNvSpPr>
          <p:nvPr/>
        </p:nvSpPr>
        <p:spPr bwMode="auto">
          <a:xfrm>
            <a:off x="9537039" y="1874039"/>
            <a:ext cx="491381" cy="505193"/>
          </a:xfrm>
          <a:custGeom>
            <a:avLst/>
            <a:gdLst>
              <a:gd name="connsiteX0" fmla="*/ 200781 w 592920"/>
              <a:gd name="connsiteY0" fmla="*/ 367305 h 609586"/>
              <a:gd name="connsiteX1" fmla="*/ 200781 w 592920"/>
              <a:gd name="connsiteY1" fmla="*/ 562664 h 609586"/>
              <a:gd name="connsiteX2" fmla="*/ 238970 w 592920"/>
              <a:gd name="connsiteY2" fmla="*/ 562664 h 609586"/>
              <a:gd name="connsiteX3" fmla="*/ 238970 w 592920"/>
              <a:gd name="connsiteY3" fmla="*/ 367305 h 609586"/>
              <a:gd name="connsiteX4" fmla="*/ 487672 w 592920"/>
              <a:gd name="connsiteY4" fmla="*/ 210999 h 609586"/>
              <a:gd name="connsiteX5" fmla="*/ 516337 w 592920"/>
              <a:gd name="connsiteY5" fmla="*/ 234478 h 609586"/>
              <a:gd name="connsiteX6" fmla="*/ 516337 w 592920"/>
              <a:gd name="connsiteY6" fmla="*/ 328252 h 609586"/>
              <a:gd name="connsiteX7" fmla="*/ 487672 w 592920"/>
              <a:gd name="connsiteY7" fmla="*/ 351684 h 609586"/>
              <a:gd name="connsiteX8" fmla="*/ 487672 w 592920"/>
              <a:gd name="connsiteY8" fmla="*/ 351732 h 609586"/>
              <a:gd name="connsiteX9" fmla="*/ 458959 w 592920"/>
              <a:gd name="connsiteY9" fmla="*/ 328252 h 609586"/>
              <a:gd name="connsiteX10" fmla="*/ 458959 w 592920"/>
              <a:gd name="connsiteY10" fmla="*/ 234478 h 609586"/>
              <a:gd name="connsiteX11" fmla="*/ 487672 w 592920"/>
              <a:gd name="connsiteY11" fmla="*/ 210999 h 609586"/>
              <a:gd name="connsiteX12" fmla="*/ 219903 w 592920"/>
              <a:gd name="connsiteY12" fmla="*/ 99 h 609586"/>
              <a:gd name="connsiteX13" fmla="*/ 296509 w 592920"/>
              <a:gd name="connsiteY13" fmla="*/ 74321 h 609586"/>
              <a:gd name="connsiteX14" fmla="*/ 258206 w 592920"/>
              <a:gd name="connsiteY14" fmla="*/ 138592 h 609586"/>
              <a:gd name="connsiteX15" fmla="*/ 181647 w 592920"/>
              <a:gd name="connsiteY15" fmla="*/ 138592 h 609586"/>
              <a:gd name="connsiteX16" fmla="*/ 143392 w 592920"/>
              <a:gd name="connsiteY16" fmla="*/ 74321 h 609586"/>
              <a:gd name="connsiteX17" fmla="*/ 143344 w 592920"/>
              <a:gd name="connsiteY17" fmla="*/ 74321 h 609586"/>
              <a:gd name="connsiteX18" fmla="*/ 219903 w 592920"/>
              <a:gd name="connsiteY18" fmla="*/ 99 h 609586"/>
              <a:gd name="connsiteX19" fmla="*/ 564205 w 592920"/>
              <a:gd name="connsiteY19" fmla="*/ 48 h 609586"/>
              <a:gd name="connsiteX20" fmla="*/ 592920 w 592920"/>
              <a:gd name="connsiteY20" fmla="*/ 23479 h 609586"/>
              <a:gd name="connsiteX21" fmla="*/ 592920 w 592920"/>
              <a:gd name="connsiteY21" fmla="*/ 54768 h 609586"/>
              <a:gd name="connsiteX22" fmla="*/ 564205 w 592920"/>
              <a:gd name="connsiteY22" fmla="*/ 78198 h 609586"/>
              <a:gd name="connsiteX23" fmla="*/ 535538 w 592920"/>
              <a:gd name="connsiteY23" fmla="*/ 54768 h 609586"/>
              <a:gd name="connsiteX24" fmla="*/ 535538 w 592920"/>
              <a:gd name="connsiteY24" fmla="*/ 23479 h 609586"/>
              <a:gd name="connsiteX25" fmla="*/ 564205 w 592920"/>
              <a:gd name="connsiteY25" fmla="*/ 48 h 609586"/>
              <a:gd name="connsiteX26" fmla="*/ 28715 w 592920"/>
              <a:gd name="connsiteY26" fmla="*/ 0 h 609586"/>
              <a:gd name="connsiteX27" fmla="*/ 57430 w 592920"/>
              <a:gd name="connsiteY27" fmla="*/ 23479 h 609586"/>
              <a:gd name="connsiteX28" fmla="*/ 173052 w 592920"/>
              <a:gd name="connsiteY28" fmla="*/ 179780 h 609586"/>
              <a:gd name="connsiteX29" fmla="*/ 267007 w 592920"/>
              <a:gd name="connsiteY29" fmla="*/ 179780 h 609586"/>
              <a:gd name="connsiteX30" fmla="*/ 382534 w 592920"/>
              <a:gd name="connsiteY30" fmla="*/ 23479 h 609586"/>
              <a:gd name="connsiteX31" fmla="*/ 411201 w 592920"/>
              <a:gd name="connsiteY31" fmla="*/ 48 h 609586"/>
              <a:gd name="connsiteX32" fmla="*/ 439916 w 592920"/>
              <a:gd name="connsiteY32" fmla="*/ 23479 h 609586"/>
              <a:gd name="connsiteX33" fmla="*/ 296436 w 592920"/>
              <a:gd name="connsiteY33" fmla="*/ 221118 h 609586"/>
              <a:gd name="connsiteX34" fmla="*/ 296436 w 592920"/>
              <a:gd name="connsiteY34" fmla="*/ 562676 h 609586"/>
              <a:gd name="connsiteX35" fmla="*/ 535538 w 592920"/>
              <a:gd name="connsiteY35" fmla="*/ 562676 h 609586"/>
              <a:gd name="connsiteX36" fmla="*/ 535538 w 592920"/>
              <a:gd name="connsiteY36" fmla="*/ 178733 h 609586"/>
              <a:gd name="connsiteX37" fmla="*/ 564205 w 592920"/>
              <a:gd name="connsiteY37" fmla="*/ 155302 h 609586"/>
              <a:gd name="connsiteX38" fmla="*/ 592920 w 592920"/>
              <a:gd name="connsiteY38" fmla="*/ 178733 h 609586"/>
              <a:gd name="connsiteX39" fmla="*/ 592920 w 592920"/>
              <a:gd name="connsiteY39" fmla="*/ 586155 h 609586"/>
              <a:gd name="connsiteX40" fmla="*/ 564205 w 592920"/>
              <a:gd name="connsiteY40" fmla="*/ 609586 h 609586"/>
              <a:gd name="connsiteX41" fmla="*/ 28715 w 592920"/>
              <a:gd name="connsiteY41" fmla="*/ 609586 h 609586"/>
              <a:gd name="connsiteX42" fmla="*/ 0 w 592920"/>
              <a:gd name="connsiteY42" fmla="*/ 586155 h 609586"/>
              <a:gd name="connsiteX43" fmla="*/ 28715 w 592920"/>
              <a:gd name="connsiteY43" fmla="*/ 562676 h 609586"/>
              <a:gd name="connsiteX44" fmla="*/ 143480 w 592920"/>
              <a:gd name="connsiteY44" fmla="*/ 562676 h 609586"/>
              <a:gd name="connsiteX45" fmla="*/ 143480 w 592920"/>
              <a:gd name="connsiteY45" fmla="*/ 221070 h 609586"/>
              <a:gd name="connsiteX46" fmla="*/ 0 w 592920"/>
              <a:gd name="connsiteY46" fmla="*/ 23431 h 609586"/>
              <a:gd name="connsiteX47" fmla="*/ 28715 w 592920"/>
              <a:gd name="connsiteY47" fmla="*/ 0 h 60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92920" h="609586">
                <a:moveTo>
                  <a:pt x="200781" y="367305"/>
                </a:moveTo>
                <a:lnTo>
                  <a:pt x="200781" y="562664"/>
                </a:lnTo>
                <a:lnTo>
                  <a:pt x="238970" y="562664"/>
                </a:lnTo>
                <a:lnTo>
                  <a:pt x="238970" y="367305"/>
                </a:lnTo>
                <a:close/>
                <a:moveTo>
                  <a:pt x="487672" y="210999"/>
                </a:moveTo>
                <a:cubicBezTo>
                  <a:pt x="503480" y="210999"/>
                  <a:pt x="516337" y="221524"/>
                  <a:pt x="516337" y="234478"/>
                </a:cubicBezTo>
                <a:lnTo>
                  <a:pt x="516337" y="328252"/>
                </a:lnTo>
                <a:cubicBezTo>
                  <a:pt x="516337" y="341159"/>
                  <a:pt x="503480" y="351684"/>
                  <a:pt x="487672" y="351684"/>
                </a:cubicBezTo>
                <a:lnTo>
                  <a:pt x="487672" y="351732"/>
                </a:lnTo>
                <a:cubicBezTo>
                  <a:pt x="471815" y="351732"/>
                  <a:pt x="458959" y="341207"/>
                  <a:pt x="458959" y="328252"/>
                </a:cubicBezTo>
                <a:lnTo>
                  <a:pt x="458959" y="234478"/>
                </a:lnTo>
                <a:cubicBezTo>
                  <a:pt x="458959" y="221524"/>
                  <a:pt x="471815" y="210999"/>
                  <a:pt x="487672" y="210999"/>
                </a:cubicBezTo>
                <a:close/>
                <a:moveTo>
                  <a:pt x="219903" y="99"/>
                </a:moveTo>
                <a:cubicBezTo>
                  <a:pt x="262255" y="99"/>
                  <a:pt x="296509" y="33377"/>
                  <a:pt x="296509" y="74321"/>
                </a:cubicBezTo>
                <a:cubicBezTo>
                  <a:pt x="296318" y="101077"/>
                  <a:pt x="281693" y="125690"/>
                  <a:pt x="258206" y="138592"/>
                </a:cubicBezTo>
                <a:cubicBezTo>
                  <a:pt x="234433" y="151875"/>
                  <a:pt x="205420" y="151875"/>
                  <a:pt x="181647" y="138592"/>
                </a:cubicBezTo>
                <a:cubicBezTo>
                  <a:pt x="158160" y="125690"/>
                  <a:pt x="143535" y="101077"/>
                  <a:pt x="143392" y="74321"/>
                </a:cubicBezTo>
                <a:lnTo>
                  <a:pt x="143344" y="74321"/>
                </a:lnTo>
                <a:cubicBezTo>
                  <a:pt x="143344" y="33330"/>
                  <a:pt x="177598" y="99"/>
                  <a:pt x="219903" y="99"/>
                </a:cubicBezTo>
                <a:close/>
                <a:moveTo>
                  <a:pt x="564205" y="48"/>
                </a:moveTo>
                <a:cubicBezTo>
                  <a:pt x="580062" y="48"/>
                  <a:pt x="592920" y="10573"/>
                  <a:pt x="592920" y="23479"/>
                </a:cubicBezTo>
                <a:lnTo>
                  <a:pt x="592920" y="54768"/>
                </a:lnTo>
                <a:cubicBezTo>
                  <a:pt x="592920" y="67721"/>
                  <a:pt x="580062" y="78198"/>
                  <a:pt x="564205" y="78198"/>
                </a:cubicBezTo>
                <a:cubicBezTo>
                  <a:pt x="548395" y="78198"/>
                  <a:pt x="535538" y="67721"/>
                  <a:pt x="535538" y="54768"/>
                </a:cubicBezTo>
                <a:lnTo>
                  <a:pt x="535538" y="23479"/>
                </a:lnTo>
                <a:cubicBezTo>
                  <a:pt x="535538" y="10573"/>
                  <a:pt x="548395" y="48"/>
                  <a:pt x="564205" y="48"/>
                </a:cubicBezTo>
                <a:close/>
                <a:moveTo>
                  <a:pt x="28715" y="0"/>
                </a:moveTo>
                <a:cubicBezTo>
                  <a:pt x="44573" y="0"/>
                  <a:pt x="57430" y="10573"/>
                  <a:pt x="57430" y="23479"/>
                </a:cubicBezTo>
                <a:cubicBezTo>
                  <a:pt x="57478" y="95343"/>
                  <a:pt x="104384" y="158731"/>
                  <a:pt x="173052" y="179780"/>
                </a:cubicBezTo>
                <a:lnTo>
                  <a:pt x="267007" y="179780"/>
                </a:lnTo>
                <a:cubicBezTo>
                  <a:pt x="335628" y="158683"/>
                  <a:pt x="382486" y="95295"/>
                  <a:pt x="382534" y="23479"/>
                </a:cubicBezTo>
                <a:cubicBezTo>
                  <a:pt x="382534" y="10573"/>
                  <a:pt x="395391" y="48"/>
                  <a:pt x="411201" y="48"/>
                </a:cubicBezTo>
                <a:cubicBezTo>
                  <a:pt x="427011" y="48"/>
                  <a:pt x="439916" y="10573"/>
                  <a:pt x="439916" y="23479"/>
                </a:cubicBezTo>
                <a:cubicBezTo>
                  <a:pt x="439916" y="114012"/>
                  <a:pt x="380105" y="191162"/>
                  <a:pt x="296436" y="221118"/>
                </a:cubicBezTo>
                <a:lnTo>
                  <a:pt x="296436" y="562676"/>
                </a:lnTo>
                <a:lnTo>
                  <a:pt x="535538" y="562676"/>
                </a:lnTo>
                <a:lnTo>
                  <a:pt x="535538" y="178733"/>
                </a:lnTo>
                <a:cubicBezTo>
                  <a:pt x="535538" y="165779"/>
                  <a:pt x="548395" y="155302"/>
                  <a:pt x="564205" y="155302"/>
                </a:cubicBezTo>
                <a:cubicBezTo>
                  <a:pt x="580062" y="155302"/>
                  <a:pt x="592920" y="165779"/>
                  <a:pt x="592920" y="178733"/>
                </a:cubicBezTo>
                <a:lnTo>
                  <a:pt x="592920" y="586155"/>
                </a:lnTo>
                <a:cubicBezTo>
                  <a:pt x="592920" y="599061"/>
                  <a:pt x="580062" y="609586"/>
                  <a:pt x="564205" y="609586"/>
                </a:cubicBezTo>
                <a:lnTo>
                  <a:pt x="28715" y="609586"/>
                </a:lnTo>
                <a:cubicBezTo>
                  <a:pt x="12857" y="609586"/>
                  <a:pt x="0" y="599061"/>
                  <a:pt x="0" y="586155"/>
                </a:cubicBezTo>
                <a:cubicBezTo>
                  <a:pt x="0" y="573201"/>
                  <a:pt x="12953" y="562676"/>
                  <a:pt x="28715" y="562676"/>
                </a:cubicBezTo>
                <a:lnTo>
                  <a:pt x="143480" y="562676"/>
                </a:lnTo>
                <a:lnTo>
                  <a:pt x="143480" y="221070"/>
                </a:lnTo>
                <a:cubicBezTo>
                  <a:pt x="59811" y="191162"/>
                  <a:pt x="0" y="114012"/>
                  <a:pt x="0" y="23431"/>
                </a:cubicBezTo>
                <a:cubicBezTo>
                  <a:pt x="0" y="10525"/>
                  <a:pt x="12857" y="0"/>
                  <a:pt x="287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640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立方体 2">
            <a:extLst>
              <a:ext uri="{FF2B5EF4-FFF2-40B4-BE49-F238E27FC236}">
                <a16:creationId xmlns:a16="http://schemas.microsoft.com/office/drawing/2014/main" id="{E9F4AB14-C898-4E87-9B0E-CBE797CF0305}"/>
              </a:ext>
            </a:extLst>
          </p:cNvPr>
          <p:cNvSpPr/>
          <p:nvPr/>
        </p:nvSpPr>
        <p:spPr>
          <a:xfrm>
            <a:off x="3817496" y="5951095"/>
            <a:ext cx="1903750" cy="704537"/>
          </a:xfrm>
          <a:prstGeom prst="cube">
            <a:avLst>
              <a:gd name="adj" fmla="val 69681"/>
            </a:avLst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立方体 3">
            <a:extLst>
              <a:ext uri="{FF2B5EF4-FFF2-40B4-BE49-F238E27FC236}">
                <a16:creationId xmlns:a16="http://schemas.microsoft.com/office/drawing/2014/main" id="{BAF441A0-49C3-4E23-87FB-4BB9659DEBCC}"/>
              </a:ext>
            </a:extLst>
          </p:cNvPr>
          <p:cNvSpPr/>
          <p:nvPr/>
        </p:nvSpPr>
        <p:spPr>
          <a:xfrm>
            <a:off x="4903034" y="5598826"/>
            <a:ext cx="1903750" cy="704537"/>
          </a:xfrm>
          <a:prstGeom prst="cube">
            <a:avLst>
              <a:gd name="adj" fmla="val 696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立方体 4">
            <a:extLst>
              <a:ext uri="{FF2B5EF4-FFF2-40B4-BE49-F238E27FC236}">
                <a16:creationId xmlns:a16="http://schemas.microsoft.com/office/drawing/2014/main" id="{2454BB57-0514-4326-B062-DC2B7E92F399}"/>
              </a:ext>
            </a:extLst>
          </p:cNvPr>
          <p:cNvSpPr/>
          <p:nvPr/>
        </p:nvSpPr>
        <p:spPr>
          <a:xfrm>
            <a:off x="5985947" y="5198381"/>
            <a:ext cx="1903750" cy="704537"/>
          </a:xfrm>
          <a:prstGeom prst="cube">
            <a:avLst>
              <a:gd name="adj" fmla="val 69681"/>
            </a:avLst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立方体 5">
            <a:extLst>
              <a:ext uri="{FF2B5EF4-FFF2-40B4-BE49-F238E27FC236}">
                <a16:creationId xmlns:a16="http://schemas.microsoft.com/office/drawing/2014/main" id="{35A30A17-9526-4D69-A233-717F006299BC}"/>
              </a:ext>
            </a:extLst>
          </p:cNvPr>
          <p:cNvSpPr/>
          <p:nvPr/>
        </p:nvSpPr>
        <p:spPr>
          <a:xfrm>
            <a:off x="6685612" y="4380334"/>
            <a:ext cx="1903750" cy="704537"/>
          </a:xfrm>
          <a:prstGeom prst="cube">
            <a:avLst>
              <a:gd name="adj" fmla="val 696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立方体 6">
            <a:extLst>
              <a:ext uri="{FF2B5EF4-FFF2-40B4-BE49-F238E27FC236}">
                <a16:creationId xmlns:a16="http://schemas.microsoft.com/office/drawing/2014/main" id="{77E1B038-6D5D-4DE8-B38D-6903322E7E92}"/>
              </a:ext>
            </a:extLst>
          </p:cNvPr>
          <p:cNvSpPr/>
          <p:nvPr/>
        </p:nvSpPr>
        <p:spPr>
          <a:xfrm>
            <a:off x="7320110" y="3552396"/>
            <a:ext cx="1903750" cy="704537"/>
          </a:xfrm>
          <a:prstGeom prst="cube">
            <a:avLst>
              <a:gd name="adj" fmla="val 69681"/>
            </a:avLst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立方体 7">
            <a:extLst>
              <a:ext uri="{FF2B5EF4-FFF2-40B4-BE49-F238E27FC236}">
                <a16:creationId xmlns:a16="http://schemas.microsoft.com/office/drawing/2014/main" id="{73DA9D77-7F80-44BB-B045-634E6B3CC672}"/>
              </a:ext>
            </a:extLst>
          </p:cNvPr>
          <p:cNvSpPr/>
          <p:nvPr/>
        </p:nvSpPr>
        <p:spPr>
          <a:xfrm>
            <a:off x="5733737" y="3199736"/>
            <a:ext cx="1903750" cy="704537"/>
          </a:xfrm>
          <a:prstGeom prst="cube">
            <a:avLst>
              <a:gd name="adj" fmla="val 696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立方体 8">
            <a:extLst>
              <a:ext uri="{FF2B5EF4-FFF2-40B4-BE49-F238E27FC236}">
                <a16:creationId xmlns:a16="http://schemas.microsoft.com/office/drawing/2014/main" id="{23614E32-66A2-47CB-B489-FE28742742AE}"/>
              </a:ext>
            </a:extLst>
          </p:cNvPr>
          <p:cNvSpPr/>
          <p:nvPr/>
        </p:nvSpPr>
        <p:spPr>
          <a:xfrm>
            <a:off x="4152278" y="2836893"/>
            <a:ext cx="1903750" cy="704537"/>
          </a:xfrm>
          <a:prstGeom prst="cube">
            <a:avLst>
              <a:gd name="adj" fmla="val 69681"/>
            </a:avLst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立方体 9">
            <a:extLst>
              <a:ext uri="{FF2B5EF4-FFF2-40B4-BE49-F238E27FC236}">
                <a16:creationId xmlns:a16="http://schemas.microsoft.com/office/drawing/2014/main" id="{A6653FBE-57DE-4B80-908E-888F038B1A8C}"/>
              </a:ext>
            </a:extLst>
          </p:cNvPr>
          <p:cNvSpPr/>
          <p:nvPr/>
        </p:nvSpPr>
        <p:spPr>
          <a:xfrm>
            <a:off x="4769371" y="2042419"/>
            <a:ext cx="1903750" cy="704537"/>
          </a:xfrm>
          <a:prstGeom prst="cube">
            <a:avLst>
              <a:gd name="adj" fmla="val 6968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立方体 10">
            <a:extLst>
              <a:ext uri="{FF2B5EF4-FFF2-40B4-BE49-F238E27FC236}">
                <a16:creationId xmlns:a16="http://schemas.microsoft.com/office/drawing/2014/main" id="{619BBECA-01B9-40E4-BFD8-D800EDE07984}"/>
              </a:ext>
            </a:extLst>
          </p:cNvPr>
          <p:cNvSpPr/>
          <p:nvPr/>
        </p:nvSpPr>
        <p:spPr>
          <a:xfrm>
            <a:off x="5491397" y="1202848"/>
            <a:ext cx="1903750" cy="704537"/>
          </a:xfrm>
          <a:prstGeom prst="cube">
            <a:avLst>
              <a:gd name="adj" fmla="val 69681"/>
            </a:avLst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iconfont-1054-809971">
            <a:extLst>
              <a:ext uri="{FF2B5EF4-FFF2-40B4-BE49-F238E27FC236}">
                <a16:creationId xmlns:a16="http://schemas.microsoft.com/office/drawing/2014/main" id="{BCFEBB2A-0616-4F90-9E90-A4C5F011CA65}"/>
              </a:ext>
            </a:extLst>
          </p:cNvPr>
          <p:cNvSpPr>
            <a:spLocks noChangeAspect="1"/>
          </p:cNvSpPr>
          <p:nvPr/>
        </p:nvSpPr>
        <p:spPr bwMode="auto">
          <a:xfrm>
            <a:off x="6138429" y="939875"/>
            <a:ext cx="609685" cy="597155"/>
          </a:xfrm>
          <a:custGeom>
            <a:avLst/>
            <a:gdLst>
              <a:gd name="T0" fmla="*/ 6067 w 11250"/>
              <a:gd name="T1" fmla="*/ 5022 h 11020"/>
              <a:gd name="T2" fmla="*/ 6067 w 11250"/>
              <a:gd name="T3" fmla="*/ 2506 h 11020"/>
              <a:gd name="T4" fmla="*/ 5707 w 11250"/>
              <a:gd name="T5" fmla="*/ 2462 h 11020"/>
              <a:gd name="T6" fmla="*/ 5707 w 11250"/>
              <a:gd name="T7" fmla="*/ 2462 h 11020"/>
              <a:gd name="T8" fmla="*/ 5690 w 11250"/>
              <a:gd name="T9" fmla="*/ 2462 h 11020"/>
              <a:gd name="T10" fmla="*/ 5681 w 11250"/>
              <a:gd name="T11" fmla="*/ 2466 h 11020"/>
              <a:gd name="T12" fmla="*/ 5183 w 11250"/>
              <a:gd name="T13" fmla="*/ 2524 h 11020"/>
              <a:gd name="T14" fmla="*/ 5183 w 11250"/>
              <a:gd name="T15" fmla="*/ 5022 h 11020"/>
              <a:gd name="T16" fmla="*/ 0 w 11250"/>
              <a:gd name="T17" fmla="*/ 5022 h 11020"/>
              <a:gd name="T18" fmla="*/ 0 w 11250"/>
              <a:gd name="T19" fmla="*/ 3018 h 11020"/>
              <a:gd name="T20" fmla="*/ 569 w 11250"/>
              <a:gd name="T21" fmla="*/ 2450 h 11020"/>
              <a:gd name="T22" fmla="*/ 2931 w 11250"/>
              <a:gd name="T23" fmla="*/ 2450 h 11020"/>
              <a:gd name="T24" fmla="*/ 1804 w 11250"/>
              <a:gd name="T25" fmla="*/ 1545 h 11020"/>
              <a:gd name="T26" fmla="*/ 3424 w 11250"/>
              <a:gd name="T27" fmla="*/ 217 h 11020"/>
              <a:gd name="T28" fmla="*/ 5668 w 11250"/>
              <a:gd name="T29" fmla="*/ 1885 h 11020"/>
              <a:gd name="T30" fmla="*/ 8026 w 11250"/>
              <a:gd name="T31" fmla="*/ 194 h 11020"/>
              <a:gd name="T32" fmla="*/ 9532 w 11250"/>
              <a:gd name="T33" fmla="*/ 1535 h 11020"/>
              <a:gd name="T34" fmla="*/ 8350 w 11250"/>
              <a:gd name="T35" fmla="*/ 2449 h 11020"/>
              <a:gd name="T36" fmla="*/ 10681 w 11250"/>
              <a:gd name="T37" fmla="*/ 2449 h 11020"/>
              <a:gd name="T38" fmla="*/ 11250 w 11250"/>
              <a:gd name="T39" fmla="*/ 3017 h 11020"/>
              <a:gd name="T40" fmla="*/ 11250 w 11250"/>
              <a:gd name="T41" fmla="*/ 5022 h 11020"/>
              <a:gd name="T42" fmla="*/ 6067 w 11250"/>
              <a:gd name="T43" fmla="*/ 5022 h 11020"/>
              <a:gd name="T44" fmla="*/ 3531 w 11250"/>
              <a:gd name="T45" fmla="*/ 740 h 11020"/>
              <a:gd name="T46" fmla="*/ 2559 w 11250"/>
              <a:gd name="T47" fmla="*/ 1091 h 11020"/>
              <a:gd name="T48" fmla="*/ 2505 w 11250"/>
              <a:gd name="T49" fmla="*/ 1720 h 11020"/>
              <a:gd name="T50" fmla="*/ 5108 w 11250"/>
              <a:gd name="T51" fmla="*/ 2075 h 11020"/>
              <a:gd name="T52" fmla="*/ 3531 w 11250"/>
              <a:gd name="T53" fmla="*/ 740 h 11020"/>
              <a:gd name="T54" fmla="*/ 8830 w 11250"/>
              <a:gd name="T55" fmla="*/ 1718 h 11020"/>
              <a:gd name="T56" fmla="*/ 7808 w 11250"/>
              <a:gd name="T57" fmla="*/ 733 h 11020"/>
              <a:gd name="T58" fmla="*/ 6236 w 11250"/>
              <a:gd name="T59" fmla="*/ 2069 h 11020"/>
              <a:gd name="T60" fmla="*/ 7319 w 11250"/>
              <a:gd name="T61" fmla="*/ 2091 h 11020"/>
              <a:gd name="T62" fmla="*/ 8830 w 11250"/>
              <a:gd name="T63" fmla="*/ 1718 h 11020"/>
              <a:gd name="T64" fmla="*/ 5219 w 11250"/>
              <a:gd name="T65" fmla="*/ 11020 h 11020"/>
              <a:gd name="T66" fmla="*/ 994 w 11250"/>
              <a:gd name="T67" fmla="*/ 11020 h 11020"/>
              <a:gd name="T68" fmla="*/ 479 w 11250"/>
              <a:gd name="T69" fmla="*/ 10502 h 11020"/>
              <a:gd name="T70" fmla="*/ 479 w 11250"/>
              <a:gd name="T71" fmla="*/ 5427 h 11020"/>
              <a:gd name="T72" fmla="*/ 5219 w 11250"/>
              <a:gd name="T73" fmla="*/ 5427 h 11020"/>
              <a:gd name="T74" fmla="*/ 5219 w 11250"/>
              <a:gd name="T75" fmla="*/ 11020 h 11020"/>
              <a:gd name="T76" fmla="*/ 10770 w 11250"/>
              <a:gd name="T77" fmla="*/ 10502 h 11020"/>
              <a:gd name="T78" fmla="*/ 10255 w 11250"/>
              <a:gd name="T79" fmla="*/ 11020 h 11020"/>
              <a:gd name="T80" fmla="*/ 6031 w 11250"/>
              <a:gd name="T81" fmla="*/ 11020 h 11020"/>
              <a:gd name="T82" fmla="*/ 6031 w 11250"/>
              <a:gd name="T83" fmla="*/ 5427 h 11020"/>
              <a:gd name="T84" fmla="*/ 10770 w 11250"/>
              <a:gd name="T85" fmla="*/ 5427 h 11020"/>
              <a:gd name="T86" fmla="*/ 10770 w 11250"/>
              <a:gd name="T87" fmla="*/ 10502 h 11020"/>
              <a:gd name="T88" fmla="*/ 10770 w 11250"/>
              <a:gd name="T89" fmla="*/ 10502 h 1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250" h="11020">
                <a:moveTo>
                  <a:pt x="6067" y="5022"/>
                </a:moveTo>
                <a:lnTo>
                  <a:pt x="6067" y="2506"/>
                </a:lnTo>
                <a:cubicBezTo>
                  <a:pt x="5938" y="2494"/>
                  <a:pt x="5813" y="2480"/>
                  <a:pt x="5707" y="2462"/>
                </a:cubicBezTo>
                <a:lnTo>
                  <a:pt x="5707" y="2462"/>
                </a:lnTo>
                <a:lnTo>
                  <a:pt x="5690" y="2462"/>
                </a:lnTo>
                <a:cubicBezTo>
                  <a:pt x="5690" y="2463"/>
                  <a:pt x="5685" y="2466"/>
                  <a:pt x="5681" y="2466"/>
                </a:cubicBezTo>
                <a:cubicBezTo>
                  <a:pt x="5544" y="2484"/>
                  <a:pt x="5375" y="2506"/>
                  <a:pt x="5183" y="2524"/>
                </a:cubicBezTo>
                <a:lnTo>
                  <a:pt x="5183" y="5022"/>
                </a:lnTo>
                <a:lnTo>
                  <a:pt x="0" y="5022"/>
                </a:lnTo>
                <a:lnTo>
                  <a:pt x="0" y="3018"/>
                </a:lnTo>
                <a:cubicBezTo>
                  <a:pt x="0" y="2703"/>
                  <a:pt x="253" y="2450"/>
                  <a:pt x="569" y="2450"/>
                </a:cubicBezTo>
                <a:lnTo>
                  <a:pt x="2931" y="2450"/>
                </a:lnTo>
                <a:cubicBezTo>
                  <a:pt x="2297" y="2317"/>
                  <a:pt x="1820" y="2046"/>
                  <a:pt x="1804" y="1545"/>
                </a:cubicBezTo>
                <a:cubicBezTo>
                  <a:pt x="1785" y="954"/>
                  <a:pt x="2451" y="0"/>
                  <a:pt x="3424" y="217"/>
                </a:cubicBezTo>
                <a:cubicBezTo>
                  <a:pt x="4429" y="443"/>
                  <a:pt x="5131" y="1219"/>
                  <a:pt x="5668" y="1885"/>
                </a:cubicBezTo>
                <a:cubicBezTo>
                  <a:pt x="6209" y="1206"/>
                  <a:pt x="6979" y="333"/>
                  <a:pt x="8026" y="194"/>
                </a:cubicBezTo>
                <a:cubicBezTo>
                  <a:pt x="8901" y="83"/>
                  <a:pt x="9625" y="958"/>
                  <a:pt x="9532" y="1535"/>
                </a:cubicBezTo>
                <a:cubicBezTo>
                  <a:pt x="9453" y="2040"/>
                  <a:pt x="8967" y="2316"/>
                  <a:pt x="8350" y="2449"/>
                </a:cubicBezTo>
                <a:lnTo>
                  <a:pt x="10681" y="2449"/>
                </a:lnTo>
                <a:cubicBezTo>
                  <a:pt x="10996" y="2449"/>
                  <a:pt x="11250" y="2702"/>
                  <a:pt x="11250" y="3017"/>
                </a:cubicBezTo>
                <a:lnTo>
                  <a:pt x="11250" y="5022"/>
                </a:lnTo>
                <a:lnTo>
                  <a:pt x="6067" y="5022"/>
                </a:lnTo>
                <a:close/>
                <a:moveTo>
                  <a:pt x="3531" y="740"/>
                </a:moveTo>
                <a:cubicBezTo>
                  <a:pt x="3047" y="549"/>
                  <a:pt x="2763" y="755"/>
                  <a:pt x="2559" y="1091"/>
                </a:cubicBezTo>
                <a:cubicBezTo>
                  <a:pt x="2448" y="1281"/>
                  <a:pt x="2328" y="1535"/>
                  <a:pt x="2505" y="1720"/>
                </a:cubicBezTo>
                <a:cubicBezTo>
                  <a:pt x="2971" y="2199"/>
                  <a:pt x="4250" y="2164"/>
                  <a:pt x="5108" y="2075"/>
                </a:cubicBezTo>
                <a:cubicBezTo>
                  <a:pt x="4703" y="1571"/>
                  <a:pt x="4206" y="1007"/>
                  <a:pt x="3531" y="740"/>
                </a:cubicBezTo>
                <a:close/>
                <a:moveTo>
                  <a:pt x="8830" y="1718"/>
                </a:moveTo>
                <a:cubicBezTo>
                  <a:pt x="9163" y="1292"/>
                  <a:pt x="8510" y="404"/>
                  <a:pt x="7808" y="733"/>
                </a:cubicBezTo>
                <a:cubicBezTo>
                  <a:pt x="7137" y="1048"/>
                  <a:pt x="6653" y="1562"/>
                  <a:pt x="6236" y="2069"/>
                </a:cubicBezTo>
                <a:cubicBezTo>
                  <a:pt x="6595" y="2101"/>
                  <a:pt x="6960" y="2108"/>
                  <a:pt x="7319" y="2091"/>
                </a:cubicBezTo>
                <a:cubicBezTo>
                  <a:pt x="7760" y="2072"/>
                  <a:pt x="8572" y="2041"/>
                  <a:pt x="8830" y="1718"/>
                </a:cubicBezTo>
                <a:close/>
                <a:moveTo>
                  <a:pt x="5219" y="11020"/>
                </a:moveTo>
                <a:lnTo>
                  <a:pt x="994" y="11020"/>
                </a:lnTo>
                <a:cubicBezTo>
                  <a:pt x="710" y="11020"/>
                  <a:pt x="479" y="10790"/>
                  <a:pt x="479" y="10502"/>
                </a:cubicBezTo>
                <a:lnTo>
                  <a:pt x="479" y="5427"/>
                </a:lnTo>
                <a:lnTo>
                  <a:pt x="5219" y="5427"/>
                </a:lnTo>
                <a:lnTo>
                  <a:pt x="5219" y="11020"/>
                </a:lnTo>
                <a:close/>
                <a:moveTo>
                  <a:pt x="10770" y="10502"/>
                </a:moveTo>
                <a:cubicBezTo>
                  <a:pt x="10770" y="10791"/>
                  <a:pt x="10539" y="11020"/>
                  <a:pt x="10255" y="11020"/>
                </a:cubicBezTo>
                <a:lnTo>
                  <a:pt x="6031" y="11020"/>
                </a:lnTo>
                <a:lnTo>
                  <a:pt x="6031" y="5427"/>
                </a:lnTo>
                <a:lnTo>
                  <a:pt x="10770" y="5427"/>
                </a:lnTo>
                <a:lnTo>
                  <a:pt x="10770" y="10502"/>
                </a:lnTo>
                <a:close/>
                <a:moveTo>
                  <a:pt x="10770" y="10502"/>
                </a:moveTo>
                <a:close/>
              </a:path>
            </a:pathLst>
          </a:custGeom>
          <a:solidFill>
            <a:srgbClr val="D38150"/>
          </a:solidFill>
          <a:ln>
            <a:noFill/>
          </a:ln>
        </p:spPr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C45899-231A-4767-A727-7754126AF0B6}"/>
              </a:ext>
            </a:extLst>
          </p:cNvPr>
          <p:cNvSpPr txBox="1"/>
          <p:nvPr/>
        </p:nvSpPr>
        <p:spPr>
          <a:xfrm>
            <a:off x="380716" y="1967465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12AD2C-D6E8-403C-B060-F24BEE965693}"/>
              </a:ext>
            </a:extLst>
          </p:cNvPr>
          <p:cNvSpPr txBox="1"/>
          <p:nvPr/>
        </p:nvSpPr>
        <p:spPr>
          <a:xfrm>
            <a:off x="7637487" y="2641477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030CCF3-EC23-4F8E-B94C-6698407481C4}"/>
              </a:ext>
            </a:extLst>
          </p:cNvPr>
          <p:cNvSpPr txBox="1"/>
          <p:nvPr/>
        </p:nvSpPr>
        <p:spPr>
          <a:xfrm>
            <a:off x="2151087" y="4335904"/>
            <a:ext cx="417379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8375F1E-53C8-49F8-A56B-F239FDC45875}"/>
              </a:ext>
            </a:extLst>
          </p:cNvPr>
          <p:cNvSpPr txBox="1"/>
          <p:nvPr/>
        </p:nvSpPr>
        <p:spPr>
          <a:xfrm>
            <a:off x="5421315" y="1967465"/>
            <a:ext cx="717114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  <a:cs typeface="文泉驿微米黑" panose="020B0606030804020204" pitchFamily="34" charset="-122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文泉驿微米黑" panose="020B0606030804020204" pitchFamily="34" charset="-122"/>
              <a:ea typeface="文泉驿微米黑" panose="020B0606030804020204" pitchFamily="34" charset="-122"/>
              <a:cs typeface="文泉驿微米黑" panose="020B06060308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13006E1-D5CA-43FF-8724-D9BE58450ACA}"/>
              </a:ext>
            </a:extLst>
          </p:cNvPr>
          <p:cNvSpPr txBox="1"/>
          <p:nvPr/>
        </p:nvSpPr>
        <p:spPr>
          <a:xfrm>
            <a:off x="6335758" y="3164412"/>
            <a:ext cx="717114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  <a:cs typeface="文泉驿微米黑" panose="020B0606030804020204" pitchFamily="34" charset="-122"/>
              </a:rPr>
              <a:t>02</a:t>
            </a:r>
            <a:endParaRPr lang="zh-CN" altLang="en-US" sz="2800" b="1" dirty="0">
              <a:solidFill>
                <a:schemeClr val="bg1"/>
              </a:solidFill>
              <a:latin typeface="文泉驿微米黑" panose="020B0606030804020204" pitchFamily="34" charset="-122"/>
              <a:ea typeface="文泉驿微米黑" panose="020B0606030804020204" pitchFamily="34" charset="-122"/>
              <a:cs typeface="文泉驿微米黑" panose="020B06060308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4DCAC9B-A4EF-479F-98FC-B7494F3E44C4}"/>
              </a:ext>
            </a:extLst>
          </p:cNvPr>
          <p:cNvSpPr txBox="1"/>
          <p:nvPr/>
        </p:nvSpPr>
        <p:spPr>
          <a:xfrm>
            <a:off x="7320110" y="4392836"/>
            <a:ext cx="717114" cy="52322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  <a:cs typeface="文泉驿微米黑" panose="020B0606030804020204" pitchFamily="34" charset="-122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文泉驿微米黑" panose="020B0606030804020204" pitchFamily="34" charset="-122"/>
              <a:ea typeface="文泉驿微米黑" panose="020B0606030804020204" pitchFamily="34" charset="-122"/>
              <a:cs typeface="文泉驿微米黑" panose="020B06060308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540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05F711-B40C-46A0-94B0-F6A482FBD074}"/>
              </a:ext>
            </a:extLst>
          </p:cNvPr>
          <p:cNvSpPr/>
          <p:nvPr/>
        </p:nvSpPr>
        <p:spPr>
          <a:xfrm rot="5400000">
            <a:off x="8906998" y="1682594"/>
            <a:ext cx="270000" cy="6300000"/>
          </a:xfrm>
          <a:prstGeom prst="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CCF7E7-EE7D-413A-A243-3767969B8371}"/>
              </a:ext>
            </a:extLst>
          </p:cNvPr>
          <p:cNvSpPr/>
          <p:nvPr/>
        </p:nvSpPr>
        <p:spPr>
          <a:xfrm>
            <a:off x="1828800" y="0"/>
            <a:ext cx="271516" cy="4467288"/>
          </a:xfrm>
          <a:prstGeom prst="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8738092-3E24-4E5E-9AA2-34B8BED2BD79}"/>
              </a:ext>
            </a:extLst>
          </p:cNvPr>
          <p:cNvSpPr/>
          <p:nvPr/>
        </p:nvSpPr>
        <p:spPr>
          <a:xfrm>
            <a:off x="1120287" y="3882513"/>
            <a:ext cx="5137945" cy="188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3051BF-63DF-49C7-A3DA-55DFD4140AD9}"/>
              </a:ext>
            </a:extLst>
          </p:cNvPr>
          <p:cNvSpPr/>
          <p:nvPr/>
        </p:nvSpPr>
        <p:spPr>
          <a:xfrm>
            <a:off x="4177535" y="0"/>
            <a:ext cx="8014466" cy="388251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D83016-BEA2-4609-9229-7EBEE8457839}"/>
              </a:ext>
            </a:extLst>
          </p:cNvPr>
          <p:cNvSpPr/>
          <p:nvPr/>
        </p:nvSpPr>
        <p:spPr>
          <a:xfrm>
            <a:off x="1120287" y="4505788"/>
            <a:ext cx="30572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5B41AE-739B-4A85-869D-278E65A4FF7B}"/>
              </a:ext>
            </a:extLst>
          </p:cNvPr>
          <p:cNvSpPr/>
          <p:nvPr/>
        </p:nvSpPr>
        <p:spPr>
          <a:xfrm>
            <a:off x="1120287" y="5129063"/>
            <a:ext cx="5137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enter your subtitle here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Please enter your subtitle here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6C983F-9FC1-47E3-AA77-B5933F01234B}"/>
              </a:ext>
            </a:extLst>
          </p:cNvPr>
          <p:cNvSpPr/>
          <p:nvPr/>
        </p:nvSpPr>
        <p:spPr>
          <a:xfrm>
            <a:off x="1120287" y="3882513"/>
            <a:ext cx="18261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第四部分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80247CB-9994-4FFD-8A67-0DE930BE9537}"/>
              </a:ext>
            </a:extLst>
          </p:cNvPr>
          <p:cNvGrpSpPr/>
          <p:nvPr/>
        </p:nvGrpSpPr>
        <p:grpSpPr>
          <a:xfrm>
            <a:off x="4177532" y="-2309"/>
            <a:ext cx="8014466" cy="3731342"/>
            <a:chOff x="4177534" y="0"/>
            <a:chExt cx="8014466" cy="3731342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26F67ED-5399-4092-8835-B63024CB2C74}"/>
                </a:ext>
              </a:extLst>
            </p:cNvPr>
            <p:cNvCxnSpPr/>
            <p:nvPr/>
          </p:nvCxnSpPr>
          <p:spPr>
            <a:xfrm>
              <a:off x="4177534" y="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E84E56D-ECC8-48A9-BCF5-024A8216FCBC}"/>
                </a:ext>
              </a:extLst>
            </p:cNvPr>
            <p:cNvCxnSpPr/>
            <p:nvPr/>
          </p:nvCxnSpPr>
          <p:spPr>
            <a:xfrm>
              <a:off x="4177534" y="17698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827004A-DA26-4AF0-9DEF-B8EF6C3A6D40}"/>
                </a:ext>
              </a:extLst>
            </p:cNvPr>
            <p:cNvCxnSpPr/>
            <p:nvPr/>
          </p:nvCxnSpPr>
          <p:spPr>
            <a:xfrm>
              <a:off x="4177534" y="383458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600EE0C-E760-49FD-8B99-AE72F14BF982}"/>
                </a:ext>
              </a:extLst>
            </p:cNvPr>
            <p:cNvCxnSpPr/>
            <p:nvPr/>
          </p:nvCxnSpPr>
          <p:spPr>
            <a:xfrm>
              <a:off x="4177534" y="56043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87E0EB3-ECC6-4DA9-BE4B-3585DCE51A42}"/>
                </a:ext>
              </a:extLst>
            </p:cNvPr>
            <p:cNvCxnSpPr/>
            <p:nvPr/>
          </p:nvCxnSpPr>
          <p:spPr>
            <a:xfrm>
              <a:off x="4177534" y="72267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30B5175-1C11-4C18-88FA-5EE034C1A554}"/>
                </a:ext>
              </a:extLst>
            </p:cNvPr>
            <p:cNvCxnSpPr/>
            <p:nvPr/>
          </p:nvCxnSpPr>
          <p:spPr>
            <a:xfrm>
              <a:off x="4177534" y="89965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CF998DC-B306-4695-8499-F38D6B5A1D50}"/>
                </a:ext>
              </a:extLst>
            </p:cNvPr>
            <p:cNvCxnSpPr/>
            <p:nvPr/>
          </p:nvCxnSpPr>
          <p:spPr>
            <a:xfrm>
              <a:off x="4177534" y="109138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E9117B5-4B0A-4CA5-9C83-BE1968E44AD9}"/>
                </a:ext>
              </a:extLst>
            </p:cNvPr>
            <p:cNvCxnSpPr/>
            <p:nvPr/>
          </p:nvCxnSpPr>
          <p:spPr>
            <a:xfrm>
              <a:off x="4177534" y="126836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A4A0FF9-23A6-470C-99D4-EFE806B1E97A}"/>
                </a:ext>
              </a:extLst>
            </p:cNvPr>
            <p:cNvCxnSpPr/>
            <p:nvPr/>
          </p:nvCxnSpPr>
          <p:spPr>
            <a:xfrm>
              <a:off x="4177534" y="147483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441721F-CB72-4D9A-8FE7-228CEF91D8C5}"/>
                </a:ext>
              </a:extLst>
            </p:cNvPr>
            <p:cNvCxnSpPr/>
            <p:nvPr/>
          </p:nvCxnSpPr>
          <p:spPr>
            <a:xfrm>
              <a:off x="4177534" y="165182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FE44C1A-253F-460E-9CDF-8E035A08D7DF}"/>
                </a:ext>
              </a:extLst>
            </p:cNvPr>
            <p:cNvCxnSpPr/>
            <p:nvPr/>
          </p:nvCxnSpPr>
          <p:spPr>
            <a:xfrm>
              <a:off x="4177534" y="1858297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36A7AA9-F999-4F1B-8703-E06D3B22987B}"/>
                </a:ext>
              </a:extLst>
            </p:cNvPr>
            <p:cNvCxnSpPr/>
            <p:nvPr/>
          </p:nvCxnSpPr>
          <p:spPr>
            <a:xfrm>
              <a:off x="4177534" y="2035278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A4F05F0-2528-46D9-8355-DE532369F023}"/>
                </a:ext>
              </a:extLst>
            </p:cNvPr>
            <p:cNvCxnSpPr/>
            <p:nvPr/>
          </p:nvCxnSpPr>
          <p:spPr>
            <a:xfrm>
              <a:off x="4177534" y="2241755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F638346-5B6D-4CA0-8316-D0FCBFCB4F72}"/>
                </a:ext>
              </a:extLst>
            </p:cNvPr>
            <p:cNvCxnSpPr/>
            <p:nvPr/>
          </p:nvCxnSpPr>
          <p:spPr>
            <a:xfrm>
              <a:off x="4177534" y="2418736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64F4F6B-CF11-48AF-8130-6A0E9C861FB8}"/>
                </a:ext>
              </a:extLst>
            </p:cNvPr>
            <p:cNvCxnSpPr/>
            <p:nvPr/>
          </p:nvCxnSpPr>
          <p:spPr>
            <a:xfrm>
              <a:off x="4177534" y="263996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7C001E7F-6E73-44B1-BE7C-D8613F09B06D}"/>
                </a:ext>
              </a:extLst>
            </p:cNvPr>
            <p:cNvCxnSpPr/>
            <p:nvPr/>
          </p:nvCxnSpPr>
          <p:spPr>
            <a:xfrm>
              <a:off x="4177534" y="281694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A4A6B461-D598-4895-97CE-271366A10995}"/>
                </a:ext>
              </a:extLst>
            </p:cNvPr>
            <p:cNvCxnSpPr/>
            <p:nvPr/>
          </p:nvCxnSpPr>
          <p:spPr>
            <a:xfrm>
              <a:off x="4177534" y="302341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1DCDADC-0379-4328-91D5-42C141319B04}"/>
                </a:ext>
              </a:extLst>
            </p:cNvPr>
            <p:cNvCxnSpPr/>
            <p:nvPr/>
          </p:nvCxnSpPr>
          <p:spPr>
            <a:xfrm>
              <a:off x="4177534" y="320040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726BC1C-7DC0-4A66-9D98-861E3C54163B}"/>
                </a:ext>
              </a:extLst>
            </p:cNvPr>
            <p:cNvCxnSpPr/>
            <p:nvPr/>
          </p:nvCxnSpPr>
          <p:spPr>
            <a:xfrm>
              <a:off x="4177534" y="339212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91E7022-D695-4C32-BCCA-E1702910ED90}"/>
                </a:ext>
              </a:extLst>
            </p:cNvPr>
            <p:cNvCxnSpPr/>
            <p:nvPr/>
          </p:nvCxnSpPr>
          <p:spPr>
            <a:xfrm>
              <a:off x="4177534" y="356911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33B4EEE-7B50-4E55-BDDB-4CB629A5D818}"/>
                </a:ext>
              </a:extLst>
            </p:cNvPr>
            <p:cNvCxnSpPr/>
            <p:nvPr/>
          </p:nvCxnSpPr>
          <p:spPr>
            <a:xfrm>
              <a:off x="4177534" y="373134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6528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82BD7C74-0A0C-4F32-89C2-7A3D0F4056F3}"/>
              </a:ext>
            </a:extLst>
          </p:cNvPr>
          <p:cNvSpPr/>
          <p:nvPr/>
        </p:nvSpPr>
        <p:spPr>
          <a:xfrm>
            <a:off x="7420625" y="4302178"/>
            <a:ext cx="1259174" cy="1259174"/>
          </a:xfrm>
          <a:prstGeom prst="ellipse">
            <a:avLst/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斜纹 4">
            <a:extLst>
              <a:ext uri="{FF2B5EF4-FFF2-40B4-BE49-F238E27FC236}">
                <a16:creationId xmlns:a16="http://schemas.microsoft.com/office/drawing/2014/main" id="{5D15B769-E1C9-4594-8DCB-9D950A20E468}"/>
              </a:ext>
            </a:extLst>
          </p:cNvPr>
          <p:cNvSpPr/>
          <p:nvPr/>
        </p:nvSpPr>
        <p:spPr>
          <a:xfrm rot="8094567">
            <a:off x="6898117" y="5598179"/>
            <a:ext cx="1045016" cy="1043112"/>
          </a:xfrm>
          <a:prstGeom prst="diagStripe">
            <a:avLst>
              <a:gd name="adj" fmla="val 75140"/>
            </a:avLst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BC1A549-A0D8-4A8F-A52F-7350C86F6EF7}"/>
              </a:ext>
            </a:extLst>
          </p:cNvPr>
          <p:cNvSpPr/>
          <p:nvPr/>
        </p:nvSpPr>
        <p:spPr>
          <a:xfrm>
            <a:off x="9005827" y="2683241"/>
            <a:ext cx="1259174" cy="125917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斜纹 6">
            <a:extLst>
              <a:ext uri="{FF2B5EF4-FFF2-40B4-BE49-F238E27FC236}">
                <a16:creationId xmlns:a16="http://schemas.microsoft.com/office/drawing/2014/main" id="{05BE08D4-427E-48EB-978F-1F3464040131}"/>
              </a:ext>
            </a:extLst>
          </p:cNvPr>
          <p:cNvSpPr/>
          <p:nvPr/>
        </p:nvSpPr>
        <p:spPr>
          <a:xfrm rot="8094567">
            <a:off x="7883319" y="4153477"/>
            <a:ext cx="2245016" cy="2238628"/>
          </a:xfrm>
          <a:prstGeom prst="diagStripe">
            <a:avLst>
              <a:gd name="adj" fmla="val 8793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9A635130-7D17-454D-885A-3D0FB53C80AC}"/>
              </a:ext>
            </a:extLst>
          </p:cNvPr>
          <p:cNvSpPr/>
          <p:nvPr/>
        </p:nvSpPr>
        <p:spPr>
          <a:xfrm>
            <a:off x="10606798" y="1098031"/>
            <a:ext cx="1259174" cy="1259174"/>
          </a:xfrm>
          <a:prstGeom prst="ellipse">
            <a:avLst/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斜纹 8">
            <a:extLst>
              <a:ext uri="{FF2B5EF4-FFF2-40B4-BE49-F238E27FC236}">
                <a16:creationId xmlns:a16="http://schemas.microsoft.com/office/drawing/2014/main" id="{61A04189-8770-4D50-9A48-4EB5D3D86863}"/>
              </a:ext>
            </a:extLst>
          </p:cNvPr>
          <p:cNvSpPr/>
          <p:nvPr/>
        </p:nvSpPr>
        <p:spPr>
          <a:xfrm rot="8094567">
            <a:off x="8917419" y="2803597"/>
            <a:ext cx="3379006" cy="3369391"/>
          </a:xfrm>
          <a:prstGeom prst="diagStripe">
            <a:avLst>
              <a:gd name="adj" fmla="val 92339"/>
            </a:avLst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305F442-693D-4AA4-8F87-D6730A2725DA}"/>
              </a:ext>
            </a:extLst>
          </p:cNvPr>
          <p:cNvCxnSpPr/>
          <p:nvPr/>
        </p:nvCxnSpPr>
        <p:spPr>
          <a:xfrm>
            <a:off x="419725" y="5381470"/>
            <a:ext cx="7000900" cy="0"/>
          </a:xfrm>
          <a:prstGeom prst="line">
            <a:avLst/>
          </a:prstGeom>
          <a:ln>
            <a:solidFill>
              <a:srgbClr val="81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4C571E8D-C6A4-4696-820C-40C7E4BD07EC}"/>
              </a:ext>
            </a:extLst>
          </p:cNvPr>
          <p:cNvCxnSpPr>
            <a:cxnSpLocks/>
          </p:cNvCxnSpPr>
          <p:nvPr/>
        </p:nvCxnSpPr>
        <p:spPr>
          <a:xfrm>
            <a:off x="519659" y="3687581"/>
            <a:ext cx="8486168" cy="0"/>
          </a:xfrm>
          <a:prstGeom prst="line">
            <a:avLst/>
          </a:prstGeom>
          <a:ln>
            <a:solidFill>
              <a:srgbClr val="81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6557151-2F24-4EE1-8A65-4E9E3959E1C1}"/>
              </a:ext>
            </a:extLst>
          </p:cNvPr>
          <p:cNvCxnSpPr>
            <a:cxnSpLocks/>
          </p:cNvCxnSpPr>
          <p:nvPr/>
        </p:nvCxnSpPr>
        <p:spPr>
          <a:xfrm>
            <a:off x="519659" y="2102371"/>
            <a:ext cx="10071370" cy="0"/>
          </a:xfrm>
          <a:prstGeom prst="line">
            <a:avLst/>
          </a:prstGeom>
          <a:ln>
            <a:solidFill>
              <a:srgbClr val="81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D84E3E2E-C618-4984-891D-0156A901D519}"/>
              </a:ext>
            </a:extLst>
          </p:cNvPr>
          <p:cNvSpPr txBox="1"/>
          <p:nvPr/>
        </p:nvSpPr>
        <p:spPr>
          <a:xfrm>
            <a:off x="610092" y="1167787"/>
            <a:ext cx="8365260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B66D795-48CF-4DA8-86DA-A3466A778654}"/>
              </a:ext>
            </a:extLst>
          </p:cNvPr>
          <p:cNvSpPr txBox="1"/>
          <p:nvPr/>
        </p:nvSpPr>
        <p:spPr>
          <a:xfrm>
            <a:off x="610092" y="2740220"/>
            <a:ext cx="740964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EA9499F-AF0E-42D8-A382-438A80BF759B}"/>
              </a:ext>
            </a:extLst>
          </p:cNvPr>
          <p:cNvSpPr txBox="1"/>
          <p:nvPr/>
        </p:nvSpPr>
        <p:spPr>
          <a:xfrm>
            <a:off x="610092" y="4523284"/>
            <a:ext cx="650974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1955053-49DE-4F98-A3F1-CE79F16F66A4}"/>
              </a:ext>
            </a:extLst>
          </p:cNvPr>
          <p:cNvSpPr txBox="1"/>
          <p:nvPr/>
        </p:nvSpPr>
        <p:spPr>
          <a:xfrm>
            <a:off x="610092" y="912954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732F8F2-25FB-4A9A-A12C-35577ED29AD1}"/>
              </a:ext>
            </a:extLst>
          </p:cNvPr>
          <p:cNvSpPr txBox="1"/>
          <p:nvPr/>
        </p:nvSpPr>
        <p:spPr>
          <a:xfrm>
            <a:off x="610092" y="2485387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1F43628-384A-4DA8-8891-88A52C510CCE}"/>
              </a:ext>
            </a:extLst>
          </p:cNvPr>
          <p:cNvSpPr txBox="1"/>
          <p:nvPr/>
        </p:nvSpPr>
        <p:spPr>
          <a:xfrm>
            <a:off x="610092" y="4253621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147564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80111DC-48CD-403C-93D0-2715837D197A}"/>
              </a:ext>
            </a:extLst>
          </p:cNvPr>
          <p:cNvCxnSpPr>
            <a:cxnSpLocks/>
          </p:cNvCxnSpPr>
          <p:nvPr/>
        </p:nvCxnSpPr>
        <p:spPr>
          <a:xfrm>
            <a:off x="4292908" y="697043"/>
            <a:ext cx="3606184" cy="54639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1348096-3222-4771-84CE-2CC01EC2CEDF}"/>
              </a:ext>
            </a:extLst>
          </p:cNvPr>
          <p:cNvCxnSpPr>
            <a:cxnSpLocks/>
          </p:cNvCxnSpPr>
          <p:nvPr/>
        </p:nvCxnSpPr>
        <p:spPr>
          <a:xfrm flipH="1">
            <a:off x="4137285" y="697043"/>
            <a:ext cx="3761808" cy="5703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六边形 1">
            <a:extLst>
              <a:ext uri="{FF2B5EF4-FFF2-40B4-BE49-F238E27FC236}">
                <a16:creationId xmlns:a16="http://schemas.microsoft.com/office/drawing/2014/main" id="{C9755FB5-8CBF-41A2-B107-E05C5FBBBF5E}"/>
              </a:ext>
            </a:extLst>
          </p:cNvPr>
          <p:cNvSpPr/>
          <p:nvPr/>
        </p:nvSpPr>
        <p:spPr>
          <a:xfrm>
            <a:off x="4461472" y="2019924"/>
            <a:ext cx="3269055" cy="2818151"/>
          </a:xfrm>
          <a:prstGeom prst="hexagon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六边形 2">
            <a:extLst>
              <a:ext uri="{FF2B5EF4-FFF2-40B4-BE49-F238E27FC236}">
                <a16:creationId xmlns:a16="http://schemas.microsoft.com/office/drawing/2014/main" id="{079819DD-C054-4634-A8FB-B8FB535634B4}"/>
              </a:ext>
            </a:extLst>
          </p:cNvPr>
          <p:cNvSpPr/>
          <p:nvPr/>
        </p:nvSpPr>
        <p:spPr>
          <a:xfrm>
            <a:off x="4841847" y="2347834"/>
            <a:ext cx="2508305" cy="2162332"/>
          </a:xfrm>
          <a:prstGeom prst="hexagon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D811E6A8-D463-4A4E-9EE6-CF0D89BF88E7}"/>
              </a:ext>
            </a:extLst>
          </p:cNvPr>
          <p:cNvCxnSpPr>
            <a:cxnSpLocks/>
          </p:cNvCxnSpPr>
          <p:nvPr/>
        </p:nvCxnSpPr>
        <p:spPr>
          <a:xfrm>
            <a:off x="1933731" y="3428999"/>
            <a:ext cx="8154649" cy="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8E793741-6BCE-47AE-B774-3C986E7DD469}"/>
              </a:ext>
            </a:extLst>
          </p:cNvPr>
          <p:cNvSpPr txBox="1"/>
          <p:nvPr/>
        </p:nvSpPr>
        <p:spPr>
          <a:xfrm>
            <a:off x="1137024" y="1560310"/>
            <a:ext cx="332444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2692831-9F59-4155-92A4-CDF25BE6D0A1}"/>
              </a:ext>
            </a:extLst>
          </p:cNvPr>
          <p:cNvSpPr txBox="1"/>
          <p:nvPr/>
        </p:nvSpPr>
        <p:spPr>
          <a:xfrm>
            <a:off x="1137024" y="1305477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21D55C6-FBF9-476B-9FE4-12B6F0854C82}"/>
              </a:ext>
            </a:extLst>
          </p:cNvPr>
          <p:cNvSpPr txBox="1"/>
          <p:nvPr/>
        </p:nvSpPr>
        <p:spPr>
          <a:xfrm>
            <a:off x="8279467" y="1645866"/>
            <a:ext cx="332444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53CA92B-0725-4ADB-B20C-C8508B2784ED}"/>
              </a:ext>
            </a:extLst>
          </p:cNvPr>
          <p:cNvSpPr txBox="1"/>
          <p:nvPr/>
        </p:nvSpPr>
        <p:spPr>
          <a:xfrm>
            <a:off x="8279467" y="1391033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BEB8B2D-17E5-48DD-A325-2FE1E9AC9FE0}"/>
              </a:ext>
            </a:extLst>
          </p:cNvPr>
          <p:cNvSpPr txBox="1"/>
          <p:nvPr/>
        </p:nvSpPr>
        <p:spPr>
          <a:xfrm>
            <a:off x="1137024" y="4238265"/>
            <a:ext cx="332444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E8A6781-2751-4AA0-A07D-43472817E56D}"/>
              </a:ext>
            </a:extLst>
          </p:cNvPr>
          <p:cNvSpPr txBox="1"/>
          <p:nvPr/>
        </p:nvSpPr>
        <p:spPr>
          <a:xfrm>
            <a:off x="1137024" y="3983432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CFE276CF-C808-4A59-B99E-1D5AF731ABEF}"/>
              </a:ext>
            </a:extLst>
          </p:cNvPr>
          <p:cNvSpPr txBox="1"/>
          <p:nvPr/>
        </p:nvSpPr>
        <p:spPr>
          <a:xfrm>
            <a:off x="8279467" y="4323821"/>
            <a:ext cx="332444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2405E15-AFC2-4747-8487-A0CA91B709B4}"/>
              </a:ext>
            </a:extLst>
          </p:cNvPr>
          <p:cNvSpPr txBox="1"/>
          <p:nvPr/>
        </p:nvSpPr>
        <p:spPr>
          <a:xfrm>
            <a:off x="8279467" y="4068988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CFBE753-03F7-4A5D-B60E-69A8941DD7CE}"/>
              </a:ext>
            </a:extLst>
          </p:cNvPr>
          <p:cNvSpPr txBox="1"/>
          <p:nvPr/>
        </p:nvSpPr>
        <p:spPr>
          <a:xfrm>
            <a:off x="5166714" y="855037"/>
            <a:ext cx="205375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88C7F91-77E6-470B-8EAE-8536AE1B2A65}"/>
              </a:ext>
            </a:extLst>
          </p:cNvPr>
          <p:cNvSpPr txBox="1"/>
          <p:nvPr/>
        </p:nvSpPr>
        <p:spPr>
          <a:xfrm>
            <a:off x="5166714" y="600204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DF76DCB-8B3E-445A-89FE-EF8B636ED8E6}"/>
              </a:ext>
            </a:extLst>
          </p:cNvPr>
          <p:cNvSpPr txBox="1"/>
          <p:nvPr/>
        </p:nvSpPr>
        <p:spPr>
          <a:xfrm>
            <a:off x="5170088" y="5448288"/>
            <a:ext cx="2053757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8F9648F-0475-4D15-B6E4-0F3059466E50}"/>
              </a:ext>
            </a:extLst>
          </p:cNvPr>
          <p:cNvSpPr txBox="1"/>
          <p:nvPr/>
        </p:nvSpPr>
        <p:spPr>
          <a:xfrm>
            <a:off x="5170088" y="5193455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</p:spTree>
    <p:extLst>
      <p:ext uri="{BB962C8B-B14F-4D97-AF65-F5344CB8AC3E}">
        <p14:creationId xmlns:p14="http://schemas.microsoft.com/office/powerpoint/2010/main" val="97061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泪滴形 1">
            <a:extLst>
              <a:ext uri="{FF2B5EF4-FFF2-40B4-BE49-F238E27FC236}">
                <a16:creationId xmlns:a16="http://schemas.microsoft.com/office/drawing/2014/main" id="{68CEE8B3-707E-4BE9-A23D-27E32FF522E4}"/>
              </a:ext>
            </a:extLst>
          </p:cNvPr>
          <p:cNvSpPr/>
          <p:nvPr/>
        </p:nvSpPr>
        <p:spPr>
          <a:xfrm rot="8040461">
            <a:off x="5274619" y="1244186"/>
            <a:ext cx="1439056" cy="1439056"/>
          </a:xfrm>
          <a:prstGeom prst="teardrop">
            <a:avLst>
              <a:gd name="adj" fmla="val 13333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泪滴形 2">
            <a:extLst>
              <a:ext uri="{FF2B5EF4-FFF2-40B4-BE49-F238E27FC236}">
                <a16:creationId xmlns:a16="http://schemas.microsoft.com/office/drawing/2014/main" id="{3DF66357-6F36-4350-BC2C-E61E52D60209}"/>
              </a:ext>
            </a:extLst>
          </p:cNvPr>
          <p:cNvSpPr/>
          <p:nvPr/>
        </p:nvSpPr>
        <p:spPr>
          <a:xfrm rot="13440461">
            <a:off x="6743654" y="2548331"/>
            <a:ext cx="1439056" cy="1439056"/>
          </a:xfrm>
          <a:prstGeom prst="teardrop">
            <a:avLst>
              <a:gd name="adj" fmla="val 133333"/>
            </a:avLst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泪滴形 4">
            <a:extLst>
              <a:ext uri="{FF2B5EF4-FFF2-40B4-BE49-F238E27FC236}">
                <a16:creationId xmlns:a16="http://schemas.microsoft.com/office/drawing/2014/main" id="{BACA1839-70B5-4588-BA9D-013D7E680295}"/>
              </a:ext>
            </a:extLst>
          </p:cNvPr>
          <p:cNvSpPr/>
          <p:nvPr/>
        </p:nvSpPr>
        <p:spPr>
          <a:xfrm rot="18840461">
            <a:off x="5292000" y="4004295"/>
            <a:ext cx="1439056" cy="1439056"/>
          </a:xfrm>
          <a:prstGeom prst="teardrop">
            <a:avLst>
              <a:gd name="adj" fmla="val 133333"/>
            </a:avLst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泪滴形 5">
            <a:extLst>
              <a:ext uri="{FF2B5EF4-FFF2-40B4-BE49-F238E27FC236}">
                <a16:creationId xmlns:a16="http://schemas.microsoft.com/office/drawing/2014/main" id="{E904A546-DAAB-4F5C-ABEB-5FD95F0948F5}"/>
              </a:ext>
            </a:extLst>
          </p:cNvPr>
          <p:cNvSpPr/>
          <p:nvPr/>
        </p:nvSpPr>
        <p:spPr>
          <a:xfrm rot="8159539" flipH="1">
            <a:off x="3852000" y="2569859"/>
            <a:ext cx="1439056" cy="1439056"/>
          </a:xfrm>
          <a:prstGeom prst="teardrop">
            <a:avLst>
              <a:gd name="adj" fmla="val 133333"/>
            </a:avLst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62D0C60-8F07-4B63-A1F6-D390D2180FD3}"/>
              </a:ext>
            </a:extLst>
          </p:cNvPr>
          <p:cNvSpPr txBox="1"/>
          <p:nvPr/>
        </p:nvSpPr>
        <p:spPr>
          <a:xfrm>
            <a:off x="1338707" y="1115118"/>
            <a:ext cx="332444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051F7EE-D1CA-4094-A692-CA52F83D0388}"/>
              </a:ext>
            </a:extLst>
          </p:cNvPr>
          <p:cNvSpPr txBox="1"/>
          <p:nvPr/>
        </p:nvSpPr>
        <p:spPr>
          <a:xfrm>
            <a:off x="1338707" y="860285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4854AB8-ABD4-435B-972B-3EF10FC5B317}"/>
              </a:ext>
            </a:extLst>
          </p:cNvPr>
          <p:cNvSpPr txBox="1"/>
          <p:nvPr/>
        </p:nvSpPr>
        <p:spPr>
          <a:xfrm>
            <a:off x="7528846" y="1155472"/>
            <a:ext cx="332444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2E5998-1035-49A6-8FD4-333167BA88AE}"/>
              </a:ext>
            </a:extLst>
          </p:cNvPr>
          <p:cNvSpPr txBox="1"/>
          <p:nvPr/>
        </p:nvSpPr>
        <p:spPr>
          <a:xfrm>
            <a:off x="7528846" y="900639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5BF72C4-2C23-46F0-8419-0B347632F5BF}"/>
              </a:ext>
            </a:extLst>
          </p:cNvPr>
          <p:cNvSpPr txBox="1"/>
          <p:nvPr/>
        </p:nvSpPr>
        <p:spPr>
          <a:xfrm>
            <a:off x="1338707" y="4840861"/>
            <a:ext cx="332444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649DC3-D8AB-4019-991C-2470B003FA64}"/>
              </a:ext>
            </a:extLst>
          </p:cNvPr>
          <p:cNvSpPr txBox="1"/>
          <p:nvPr/>
        </p:nvSpPr>
        <p:spPr>
          <a:xfrm>
            <a:off x="1338707" y="4586028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A37F5B-0EA7-4F92-BDA2-E3F071EBED28}"/>
              </a:ext>
            </a:extLst>
          </p:cNvPr>
          <p:cNvSpPr txBox="1"/>
          <p:nvPr/>
        </p:nvSpPr>
        <p:spPr>
          <a:xfrm>
            <a:off x="7528846" y="4881215"/>
            <a:ext cx="332444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AB178F6-5557-4D7F-B8AF-1863AE1B4720}"/>
              </a:ext>
            </a:extLst>
          </p:cNvPr>
          <p:cNvSpPr txBox="1"/>
          <p:nvPr/>
        </p:nvSpPr>
        <p:spPr>
          <a:xfrm>
            <a:off x="7528846" y="4626382"/>
            <a:ext cx="1029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输入标题</a:t>
            </a:r>
          </a:p>
        </p:txBody>
      </p:sp>
      <p:sp>
        <p:nvSpPr>
          <p:cNvPr id="16" name="iconfont-1063-809066">
            <a:extLst>
              <a:ext uri="{FF2B5EF4-FFF2-40B4-BE49-F238E27FC236}">
                <a16:creationId xmlns:a16="http://schemas.microsoft.com/office/drawing/2014/main" id="{07321C29-6664-4387-A6EC-5539DA5851BE}"/>
              </a:ext>
            </a:extLst>
          </p:cNvPr>
          <p:cNvSpPr>
            <a:spLocks noChangeAspect="1"/>
          </p:cNvSpPr>
          <p:nvPr/>
        </p:nvSpPr>
        <p:spPr bwMode="auto">
          <a:xfrm>
            <a:off x="5780305" y="1740103"/>
            <a:ext cx="474099" cy="609685"/>
          </a:xfrm>
          <a:custGeom>
            <a:avLst/>
            <a:gdLst>
              <a:gd name="T0" fmla="*/ 1431 w 8697"/>
              <a:gd name="T1" fmla="*/ 3789 h 11183"/>
              <a:gd name="T2" fmla="*/ 6346 w 8697"/>
              <a:gd name="T3" fmla="*/ 3789 h 11183"/>
              <a:gd name="T4" fmla="*/ 6713 w 8697"/>
              <a:gd name="T5" fmla="*/ 3422 h 11183"/>
              <a:gd name="T6" fmla="*/ 6346 w 8697"/>
              <a:gd name="T7" fmla="*/ 3055 h 11183"/>
              <a:gd name="T8" fmla="*/ 1431 w 8697"/>
              <a:gd name="T9" fmla="*/ 3055 h 11183"/>
              <a:gd name="T10" fmla="*/ 1064 w 8697"/>
              <a:gd name="T11" fmla="*/ 3422 h 11183"/>
              <a:gd name="T12" fmla="*/ 1431 w 8697"/>
              <a:gd name="T13" fmla="*/ 3789 h 11183"/>
              <a:gd name="T14" fmla="*/ 1431 w 8697"/>
              <a:gd name="T15" fmla="*/ 5228 h 11183"/>
              <a:gd name="T16" fmla="*/ 6346 w 8697"/>
              <a:gd name="T17" fmla="*/ 5228 h 11183"/>
              <a:gd name="T18" fmla="*/ 6713 w 8697"/>
              <a:gd name="T19" fmla="*/ 4860 h 11183"/>
              <a:gd name="T20" fmla="*/ 6346 w 8697"/>
              <a:gd name="T21" fmla="*/ 4493 h 11183"/>
              <a:gd name="T22" fmla="*/ 1431 w 8697"/>
              <a:gd name="T23" fmla="*/ 4493 h 11183"/>
              <a:gd name="T24" fmla="*/ 1064 w 8697"/>
              <a:gd name="T25" fmla="*/ 4860 h 11183"/>
              <a:gd name="T26" fmla="*/ 1431 w 8697"/>
              <a:gd name="T27" fmla="*/ 5228 h 11183"/>
              <a:gd name="T28" fmla="*/ 1431 w 8697"/>
              <a:gd name="T29" fmla="*/ 6666 h 11183"/>
              <a:gd name="T30" fmla="*/ 6346 w 8697"/>
              <a:gd name="T31" fmla="*/ 6666 h 11183"/>
              <a:gd name="T32" fmla="*/ 6713 w 8697"/>
              <a:gd name="T33" fmla="*/ 6299 h 11183"/>
              <a:gd name="T34" fmla="*/ 6346 w 8697"/>
              <a:gd name="T35" fmla="*/ 5931 h 11183"/>
              <a:gd name="T36" fmla="*/ 1431 w 8697"/>
              <a:gd name="T37" fmla="*/ 5931 h 11183"/>
              <a:gd name="T38" fmla="*/ 1064 w 8697"/>
              <a:gd name="T39" fmla="*/ 6299 h 11183"/>
              <a:gd name="T40" fmla="*/ 1431 w 8697"/>
              <a:gd name="T41" fmla="*/ 6666 h 11183"/>
              <a:gd name="T42" fmla="*/ 1431 w 8697"/>
              <a:gd name="T43" fmla="*/ 8104 h 11183"/>
              <a:gd name="T44" fmla="*/ 6346 w 8697"/>
              <a:gd name="T45" fmla="*/ 8104 h 11183"/>
              <a:gd name="T46" fmla="*/ 6713 w 8697"/>
              <a:gd name="T47" fmla="*/ 7737 h 11183"/>
              <a:gd name="T48" fmla="*/ 6346 w 8697"/>
              <a:gd name="T49" fmla="*/ 7370 h 11183"/>
              <a:gd name="T50" fmla="*/ 1431 w 8697"/>
              <a:gd name="T51" fmla="*/ 7370 h 11183"/>
              <a:gd name="T52" fmla="*/ 1064 w 8697"/>
              <a:gd name="T53" fmla="*/ 7737 h 11183"/>
              <a:gd name="T54" fmla="*/ 1431 w 8697"/>
              <a:gd name="T55" fmla="*/ 8104 h 11183"/>
              <a:gd name="T56" fmla="*/ 1431 w 8697"/>
              <a:gd name="T57" fmla="*/ 9543 h 11183"/>
              <a:gd name="T58" fmla="*/ 3958 w 8697"/>
              <a:gd name="T59" fmla="*/ 9543 h 11183"/>
              <a:gd name="T60" fmla="*/ 4325 w 8697"/>
              <a:gd name="T61" fmla="*/ 9175 h 11183"/>
              <a:gd name="T62" fmla="*/ 3958 w 8697"/>
              <a:gd name="T63" fmla="*/ 8808 h 11183"/>
              <a:gd name="T64" fmla="*/ 1431 w 8697"/>
              <a:gd name="T65" fmla="*/ 8808 h 11183"/>
              <a:gd name="T66" fmla="*/ 1064 w 8697"/>
              <a:gd name="T67" fmla="*/ 9175 h 11183"/>
              <a:gd name="T68" fmla="*/ 1431 w 8697"/>
              <a:gd name="T69" fmla="*/ 9543 h 11183"/>
              <a:gd name="T70" fmla="*/ 8146 w 8697"/>
              <a:gd name="T71" fmla="*/ 0 h 11183"/>
              <a:gd name="T72" fmla="*/ 1472 w 8697"/>
              <a:gd name="T73" fmla="*/ 0 h 11183"/>
              <a:gd name="T74" fmla="*/ 921 w 8697"/>
              <a:gd name="T75" fmla="*/ 552 h 11183"/>
              <a:gd name="T76" fmla="*/ 921 w 8697"/>
              <a:gd name="T77" fmla="*/ 1463 h 11183"/>
              <a:gd name="T78" fmla="*/ 551 w 8697"/>
              <a:gd name="T79" fmla="*/ 1463 h 11183"/>
              <a:gd name="T80" fmla="*/ 0 w 8697"/>
              <a:gd name="T81" fmla="*/ 2014 h 11183"/>
              <a:gd name="T82" fmla="*/ 0 w 8697"/>
              <a:gd name="T83" fmla="*/ 10632 h 11183"/>
              <a:gd name="T84" fmla="*/ 551 w 8697"/>
              <a:gd name="T85" fmla="*/ 11183 h 11183"/>
              <a:gd name="T86" fmla="*/ 7226 w 8697"/>
              <a:gd name="T87" fmla="*/ 11183 h 11183"/>
              <a:gd name="T88" fmla="*/ 7777 w 8697"/>
              <a:gd name="T89" fmla="*/ 10632 h 11183"/>
              <a:gd name="T90" fmla="*/ 7777 w 8697"/>
              <a:gd name="T91" fmla="*/ 9720 h 11183"/>
              <a:gd name="T92" fmla="*/ 8146 w 8697"/>
              <a:gd name="T93" fmla="*/ 9720 h 11183"/>
              <a:gd name="T94" fmla="*/ 8697 w 8697"/>
              <a:gd name="T95" fmla="*/ 9169 h 11183"/>
              <a:gd name="T96" fmla="*/ 8697 w 8697"/>
              <a:gd name="T97" fmla="*/ 552 h 11183"/>
              <a:gd name="T98" fmla="*/ 8146 w 8697"/>
              <a:gd name="T99" fmla="*/ 0 h 11183"/>
              <a:gd name="T100" fmla="*/ 7042 w 8697"/>
              <a:gd name="T101" fmla="*/ 10448 h 11183"/>
              <a:gd name="T102" fmla="*/ 735 w 8697"/>
              <a:gd name="T103" fmla="*/ 10448 h 11183"/>
              <a:gd name="T104" fmla="*/ 735 w 8697"/>
              <a:gd name="T105" fmla="*/ 2197 h 11183"/>
              <a:gd name="T106" fmla="*/ 7042 w 8697"/>
              <a:gd name="T107" fmla="*/ 2197 h 11183"/>
              <a:gd name="T108" fmla="*/ 7042 w 8697"/>
              <a:gd name="T109" fmla="*/ 10448 h 11183"/>
              <a:gd name="T110" fmla="*/ 7963 w 8697"/>
              <a:gd name="T111" fmla="*/ 8986 h 11183"/>
              <a:gd name="T112" fmla="*/ 7777 w 8697"/>
              <a:gd name="T113" fmla="*/ 8986 h 11183"/>
              <a:gd name="T114" fmla="*/ 7777 w 8697"/>
              <a:gd name="T115" fmla="*/ 2014 h 11183"/>
              <a:gd name="T116" fmla="*/ 7226 w 8697"/>
              <a:gd name="T117" fmla="*/ 1463 h 11183"/>
              <a:gd name="T118" fmla="*/ 1656 w 8697"/>
              <a:gd name="T119" fmla="*/ 1463 h 11183"/>
              <a:gd name="T120" fmla="*/ 1656 w 8697"/>
              <a:gd name="T121" fmla="*/ 735 h 11183"/>
              <a:gd name="T122" fmla="*/ 7963 w 8697"/>
              <a:gd name="T123" fmla="*/ 735 h 11183"/>
              <a:gd name="T124" fmla="*/ 7963 w 8697"/>
              <a:gd name="T125" fmla="*/ 8986 h 11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697" h="11183">
                <a:moveTo>
                  <a:pt x="1431" y="3789"/>
                </a:moveTo>
                <a:lnTo>
                  <a:pt x="6346" y="3789"/>
                </a:lnTo>
                <a:cubicBezTo>
                  <a:pt x="6549" y="3789"/>
                  <a:pt x="6713" y="3625"/>
                  <a:pt x="6713" y="3422"/>
                </a:cubicBezTo>
                <a:cubicBezTo>
                  <a:pt x="6713" y="3219"/>
                  <a:pt x="6549" y="3055"/>
                  <a:pt x="6346" y="3055"/>
                </a:cubicBezTo>
                <a:lnTo>
                  <a:pt x="1431" y="3055"/>
                </a:lnTo>
                <a:cubicBezTo>
                  <a:pt x="1228" y="3055"/>
                  <a:pt x="1064" y="3219"/>
                  <a:pt x="1064" y="3422"/>
                </a:cubicBezTo>
                <a:cubicBezTo>
                  <a:pt x="1064" y="3625"/>
                  <a:pt x="1228" y="3789"/>
                  <a:pt x="1431" y="3789"/>
                </a:cubicBezTo>
                <a:close/>
                <a:moveTo>
                  <a:pt x="1431" y="5228"/>
                </a:moveTo>
                <a:lnTo>
                  <a:pt x="6346" y="5228"/>
                </a:lnTo>
                <a:cubicBezTo>
                  <a:pt x="6549" y="5228"/>
                  <a:pt x="6713" y="5063"/>
                  <a:pt x="6713" y="4860"/>
                </a:cubicBezTo>
                <a:cubicBezTo>
                  <a:pt x="6713" y="4658"/>
                  <a:pt x="6549" y="4493"/>
                  <a:pt x="6346" y="4493"/>
                </a:cubicBezTo>
                <a:lnTo>
                  <a:pt x="1431" y="4493"/>
                </a:lnTo>
                <a:cubicBezTo>
                  <a:pt x="1228" y="4493"/>
                  <a:pt x="1064" y="4658"/>
                  <a:pt x="1064" y="4860"/>
                </a:cubicBezTo>
                <a:cubicBezTo>
                  <a:pt x="1064" y="5063"/>
                  <a:pt x="1228" y="5228"/>
                  <a:pt x="1431" y="5228"/>
                </a:cubicBezTo>
                <a:close/>
                <a:moveTo>
                  <a:pt x="1431" y="6666"/>
                </a:moveTo>
                <a:lnTo>
                  <a:pt x="6346" y="6666"/>
                </a:lnTo>
                <a:cubicBezTo>
                  <a:pt x="6549" y="6666"/>
                  <a:pt x="6713" y="6502"/>
                  <a:pt x="6713" y="6299"/>
                </a:cubicBezTo>
                <a:cubicBezTo>
                  <a:pt x="6713" y="6096"/>
                  <a:pt x="6549" y="5931"/>
                  <a:pt x="6346" y="5931"/>
                </a:cubicBezTo>
                <a:lnTo>
                  <a:pt x="1431" y="5931"/>
                </a:lnTo>
                <a:cubicBezTo>
                  <a:pt x="1228" y="5931"/>
                  <a:pt x="1064" y="6096"/>
                  <a:pt x="1064" y="6299"/>
                </a:cubicBezTo>
                <a:cubicBezTo>
                  <a:pt x="1064" y="6502"/>
                  <a:pt x="1228" y="6666"/>
                  <a:pt x="1431" y="6666"/>
                </a:cubicBezTo>
                <a:close/>
                <a:moveTo>
                  <a:pt x="1431" y="8104"/>
                </a:moveTo>
                <a:lnTo>
                  <a:pt x="6346" y="8104"/>
                </a:lnTo>
                <a:cubicBezTo>
                  <a:pt x="6549" y="8104"/>
                  <a:pt x="6713" y="7940"/>
                  <a:pt x="6713" y="7737"/>
                </a:cubicBezTo>
                <a:cubicBezTo>
                  <a:pt x="6713" y="7534"/>
                  <a:pt x="6549" y="7370"/>
                  <a:pt x="6346" y="7370"/>
                </a:cubicBezTo>
                <a:lnTo>
                  <a:pt x="1431" y="7370"/>
                </a:lnTo>
                <a:cubicBezTo>
                  <a:pt x="1228" y="7370"/>
                  <a:pt x="1064" y="7534"/>
                  <a:pt x="1064" y="7737"/>
                </a:cubicBezTo>
                <a:cubicBezTo>
                  <a:pt x="1064" y="7940"/>
                  <a:pt x="1228" y="8104"/>
                  <a:pt x="1431" y="8104"/>
                </a:cubicBezTo>
                <a:close/>
                <a:moveTo>
                  <a:pt x="1431" y="9543"/>
                </a:moveTo>
                <a:lnTo>
                  <a:pt x="3958" y="9543"/>
                </a:lnTo>
                <a:cubicBezTo>
                  <a:pt x="4161" y="9543"/>
                  <a:pt x="4325" y="9378"/>
                  <a:pt x="4325" y="9175"/>
                </a:cubicBezTo>
                <a:cubicBezTo>
                  <a:pt x="4325" y="8973"/>
                  <a:pt x="4161" y="8808"/>
                  <a:pt x="3958" y="8808"/>
                </a:cubicBezTo>
                <a:lnTo>
                  <a:pt x="1431" y="8808"/>
                </a:lnTo>
                <a:cubicBezTo>
                  <a:pt x="1228" y="8808"/>
                  <a:pt x="1064" y="8973"/>
                  <a:pt x="1064" y="9175"/>
                </a:cubicBezTo>
                <a:cubicBezTo>
                  <a:pt x="1064" y="9378"/>
                  <a:pt x="1228" y="9543"/>
                  <a:pt x="1431" y="9543"/>
                </a:cubicBezTo>
                <a:close/>
                <a:moveTo>
                  <a:pt x="8146" y="0"/>
                </a:moveTo>
                <a:lnTo>
                  <a:pt x="1472" y="0"/>
                </a:lnTo>
                <a:cubicBezTo>
                  <a:pt x="1168" y="0"/>
                  <a:pt x="921" y="248"/>
                  <a:pt x="921" y="552"/>
                </a:cubicBezTo>
                <a:lnTo>
                  <a:pt x="921" y="1463"/>
                </a:lnTo>
                <a:lnTo>
                  <a:pt x="551" y="1463"/>
                </a:lnTo>
                <a:cubicBezTo>
                  <a:pt x="247" y="1463"/>
                  <a:pt x="0" y="1710"/>
                  <a:pt x="0" y="2014"/>
                </a:cubicBezTo>
                <a:lnTo>
                  <a:pt x="0" y="10632"/>
                </a:lnTo>
                <a:cubicBezTo>
                  <a:pt x="0" y="10935"/>
                  <a:pt x="247" y="11183"/>
                  <a:pt x="551" y="11183"/>
                </a:cubicBezTo>
                <a:lnTo>
                  <a:pt x="7226" y="11183"/>
                </a:lnTo>
                <a:cubicBezTo>
                  <a:pt x="7530" y="11183"/>
                  <a:pt x="7777" y="10935"/>
                  <a:pt x="7777" y="10632"/>
                </a:cubicBezTo>
                <a:lnTo>
                  <a:pt x="7777" y="9720"/>
                </a:lnTo>
                <a:lnTo>
                  <a:pt x="8146" y="9720"/>
                </a:lnTo>
                <a:cubicBezTo>
                  <a:pt x="8450" y="9720"/>
                  <a:pt x="8697" y="9473"/>
                  <a:pt x="8697" y="9169"/>
                </a:cubicBezTo>
                <a:lnTo>
                  <a:pt x="8697" y="552"/>
                </a:lnTo>
                <a:cubicBezTo>
                  <a:pt x="8697" y="248"/>
                  <a:pt x="8450" y="0"/>
                  <a:pt x="8146" y="0"/>
                </a:cubicBezTo>
                <a:close/>
                <a:moveTo>
                  <a:pt x="7042" y="10448"/>
                </a:moveTo>
                <a:lnTo>
                  <a:pt x="735" y="10448"/>
                </a:lnTo>
                <a:lnTo>
                  <a:pt x="735" y="2197"/>
                </a:lnTo>
                <a:lnTo>
                  <a:pt x="7042" y="2197"/>
                </a:lnTo>
                <a:lnTo>
                  <a:pt x="7042" y="10448"/>
                </a:lnTo>
                <a:close/>
                <a:moveTo>
                  <a:pt x="7963" y="8986"/>
                </a:moveTo>
                <a:lnTo>
                  <a:pt x="7777" y="8986"/>
                </a:lnTo>
                <a:lnTo>
                  <a:pt x="7777" y="2014"/>
                </a:lnTo>
                <a:cubicBezTo>
                  <a:pt x="7777" y="1710"/>
                  <a:pt x="7530" y="1463"/>
                  <a:pt x="7226" y="1463"/>
                </a:cubicBezTo>
                <a:lnTo>
                  <a:pt x="1656" y="1463"/>
                </a:lnTo>
                <a:lnTo>
                  <a:pt x="1656" y="735"/>
                </a:lnTo>
                <a:lnTo>
                  <a:pt x="7963" y="735"/>
                </a:lnTo>
                <a:lnTo>
                  <a:pt x="7963" y="89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92359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F38B18EE-87DA-483E-8EE2-9AD7994C836A}"/>
              </a:ext>
            </a:extLst>
          </p:cNvPr>
          <p:cNvSpPr/>
          <p:nvPr/>
        </p:nvSpPr>
        <p:spPr>
          <a:xfrm>
            <a:off x="6387974" y="0"/>
            <a:ext cx="5804025" cy="6858000"/>
          </a:xfrm>
          <a:prstGeom prst="rect">
            <a:avLst/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0CE4A10-0BDD-4424-9C80-8C4987907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87975" cy="685800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F427E13E-8990-422B-AC96-9C8AB267F7A1}"/>
              </a:ext>
            </a:extLst>
          </p:cNvPr>
          <p:cNvSpPr/>
          <p:nvPr/>
        </p:nvSpPr>
        <p:spPr>
          <a:xfrm>
            <a:off x="-116065" y="0"/>
            <a:ext cx="6504038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BF04D486-E746-4045-AABE-2F2BAFF683CB}"/>
              </a:ext>
            </a:extLst>
          </p:cNvPr>
          <p:cNvSpPr/>
          <p:nvPr/>
        </p:nvSpPr>
        <p:spPr>
          <a:xfrm>
            <a:off x="8152956" y="2626913"/>
            <a:ext cx="1569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ECA287C6-2FA8-483F-B799-2E2DF5F42909}"/>
              </a:ext>
            </a:extLst>
          </p:cNvPr>
          <p:cNvSpPr/>
          <p:nvPr/>
        </p:nvSpPr>
        <p:spPr>
          <a:xfrm>
            <a:off x="8269019" y="3550243"/>
            <a:ext cx="156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3131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3153AB0-D964-4161-A6D8-80AFAD8314C5}"/>
              </a:ext>
            </a:extLst>
          </p:cNvPr>
          <p:cNvSpPr/>
          <p:nvPr/>
        </p:nvSpPr>
        <p:spPr>
          <a:xfrm>
            <a:off x="717649" y="912379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DB38E3-8B85-40D5-9E24-A90A04FCDDBD}"/>
              </a:ext>
            </a:extLst>
          </p:cNvPr>
          <p:cNvSpPr/>
          <p:nvPr/>
        </p:nvSpPr>
        <p:spPr>
          <a:xfrm>
            <a:off x="2097002" y="1558710"/>
            <a:ext cx="1994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请输入文字标题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531B8CB-78CA-4736-8B3B-D64E12A8B881}"/>
              </a:ext>
            </a:extLst>
          </p:cNvPr>
          <p:cNvSpPr/>
          <p:nvPr/>
        </p:nvSpPr>
        <p:spPr>
          <a:xfrm>
            <a:off x="2113848" y="1965235"/>
            <a:ext cx="2661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enter your subtitle here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F19EE94-A0D0-46E3-83B5-391136401D0A}"/>
              </a:ext>
            </a:extLst>
          </p:cNvPr>
          <p:cNvSpPr/>
          <p:nvPr/>
        </p:nvSpPr>
        <p:spPr>
          <a:xfrm>
            <a:off x="2097002" y="2441218"/>
            <a:ext cx="1994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0AE49AA-C570-4EA6-8D20-C23D47582FD1}"/>
              </a:ext>
            </a:extLst>
          </p:cNvPr>
          <p:cNvSpPr/>
          <p:nvPr/>
        </p:nvSpPr>
        <p:spPr>
          <a:xfrm>
            <a:off x="2113848" y="2847743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enter your subtitle here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5285DA8-0022-42BD-8E85-FB5BA95928B0}"/>
              </a:ext>
            </a:extLst>
          </p:cNvPr>
          <p:cNvSpPr/>
          <p:nvPr/>
        </p:nvSpPr>
        <p:spPr>
          <a:xfrm>
            <a:off x="2114600" y="3323726"/>
            <a:ext cx="1994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请输入文字标题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10A8D03-D7C3-4406-9B39-42A2798D8219}"/>
              </a:ext>
            </a:extLst>
          </p:cNvPr>
          <p:cNvSpPr/>
          <p:nvPr/>
        </p:nvSpPr>
        <p:spPr>
          <a:xfrm>
            <a:off x="2131446" y="3730251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enter your subtitle here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9C88A6-FFBF-4055-9F33-F49DDC294E36}"/>
              </a:ext>
            </a:extLst>
          </p:cNvPr>
          <p:cNvSpPr/>
          <p:nvPr/>
        </p:nvSpPr>
        <p:spPr>
          <a:xfrm>
            <a:off x="2114600" y="4184877"/>
            <a:ext cx="19946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请输入文字标题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9AF75F7-9587-421C-A438-110C5D3D3B69}"/>
              </a:ext>
            </a:extLst>
          </p:cNvPr>
          <p:cNvSpPr/>
          <p:nvPr/>
        </p:nvSpPr>
        <p:spPr>
          <a:xfrm>
            <a:off x="2131446" y="4591402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enter your subtitle here</a:t>
            </a:r>
          </a:p>
        </p:txBody>
      </p:sp>
      <p:sp>
        <p:nvSpPr>
          <p:cNvPr id="11" name="流程图: 对照 10">
            <a:extLst>
              <a:ext uri="{FF2B5EF4-FFF2-40B4-BE49-F238E27FC236}">
                <a16:creationId xmlns:a16="http://schemas.microsoft.com/office/drawing/2014/main" id="{0E6247EF-61C4-4728-8BEB-DC9B8387B512}"/>
              </a:ext>
            </a:extLst>
          </p:cNvPr>
          <p:cNvSpPr/>
          <p:nvPr/>
        </p:nvSpPr>
        <p:spPr>
          <a:xfrm>
            <a:off x="7300451" y="1696065"/>
            <a:ext cx="2654709" cy="3203114"/>
          </a:xfrm>
          <a:prstGeom prst="flowChartCollat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8A287CEA-BE52-42EE-A01C-4F4314C6AB63}"/>
              </a:ext>
            </a:extLst>
          </p:cNvPr>
          <p:cNvCxnSpPr/>
          <p:nvPr/>
        </p:nvCxnSpPr>
        <p:spPr>
          <a:xfrm>
            <a:off x="575187" y="5914103"/>
            <a:ext cx="10751574" cy="0"/>
          </a:xfrm>
          <a:prstGeom prst="line">
            <a:avLst/>
          </a:prstGeom>
          <a:ln w="63500">
            <a:solidFill>
              <a:srgbClr val="814D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4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05F711-B40C-46A0-94B0-F6A482FBD074}"/>
              </a:ext>
            </a:extLst>
          </p:cNvPr>
          <p:cNvSpPr/>
          <p:nvPr/>
        </p:nvSpPr>
        <p:spPr>
          <a:xfrm rot="5400000">
            <a:off x="8906998" y="1682594"/>
            <a:ext cx="270000" cy="6300000"/>
          </a:xfrm>
          <a:prstGeom prst="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CCF7E7-EE7D-413A-A243-3767969B8371}"/>
              </a:ext>
            </a:extLst>
          </p:cNvPr>
          <p:cNvSpPr/>
          <p:nvPr/>
        </p:nvSpPr>
        <p:spPr>
          <a:xfrm>
            <a:off x="1828800" y="0"/>
            <a:ext cx="271516" cy="4467288"/>
          </a:xfrm>
          <a:prstGeom prst="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8738092-3E24-4E5E-9AA2-34B8BED2BD79}"/>
              </a:ext>
            </a:extLst>
          </p:cNvPr>
          <p:cNvSpPr/>
          <p:nvPr/>
        </p:nvSpPr>
        <p:spPr>
          <a:xfrm>
            <a:off x="1120287" y="3882513"/>
            <a:ext cx="5137945" cy="188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3051BF-63DF-49C7-A3DA-55DFD4140AD9}"/>
              </a:ext>
            </a:extLst>
          </p:cNvPr>
          <p:cNvSpPr/>
          <p:nvPr/>
        </p:nvSpPr>
        <p:spPr>
          <a:xfrm>
            <a:off x="4177535" y="0"/>
            <a:ext cx="8014466" cy="388251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D83016-BEA2-4609-9229-7EBEE8457839}"/>
              </a:ext>
            </a:extLst>
          </p:cNvPr>
          <p:cNvSpPr/>
          <p:nvPr/>
        </p:nvSpPr>
        <p:spPr>
          <a:xfrm>
            <a:off x="1120287" y="4505788"/>
            <a:ext cx="30572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5B41AE-739B-4A85-869D-278E65A4FF7B}"/>
              </a:ext>
            </a:extLst>
          </p:cNvPr>
          <p:cNvSpPr/>
          <p:nvPr/>
        </p:nvSpPr>
        <p:spPr>
          <a:xfrm>
            <a:off x="1120287" y="5129063"/>
            <a:ext cx="5137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enter your subtitle here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Please enter your subtitle here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6C983F-9FC1-47E3-AA77-B5933F01234B}"/>
              </a:ext>
            </a:extLst>
          </p:cNvPr>
          <p:cNvSpPr/>
          <p:nvPr/>
        </p:nvSpPr>
        <p:spPr>
          <a:xfrm>
            <a:off x="1120287" y="3882513"/>
            <a:ext cx="181915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第一部分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80247CB-9994-4FFD-8A67-0DE930BE9537}"/>
              </a:ext>
            </a:extLst>
          </p:cNvPr>
          <p:cNvGrpSpPr/>
          <p:nvPr/>
        </p:nvGrpSpPr>
        <p:grpSpPr>
          <a:xfrm>
            <a:off x="4177532" y="-2309"/>
            <a:ext cx="8014466" cy="3731342"/>
            <a:chOff x="4177534" y="0"/>
            <a:chExt cx="8014466" cy="3731342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26F67ED-5399-4092-8835-B63024CB2C74}"/>
                </a:ext>
              </a:extLst>
            </p:cNvPr>
            <p:cNvCxnSpPr/>
            <p:nvPr/>
          </p:nvCxnSpPr>
          <p:spPr>
            <a:xfrm>
              <a:off x="4177534" y="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E84E56D-ECC8-48A9-BCF5-024A8216FCBC}"/>
                </a:ext>
              </a:extLst>
            </p:cNvPr>
            <p:cNvCxnSpPr/>
            <p:nvPr/>
          </p:nvCxnSpPr>
          <p:spPr>
            <a:xfrm>
              <a:off x="4177534" y="17698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827004A-DA26-4AF0-9DEF-B8EF6C3A6D40}"/>
                </a:ext>
              </a:extLst>
            </p:cNvPr>
            <p:cNvCxnSpPr/>
            <p:nvPr/>
          </p:nvCxnSpPr>
          <p:spPr>
            <a:xfrm>
              <a:off x="4177534" y="383458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600EE0C-E760-49FD-8B99-AE72F14BF982}"/>
                </a:ext>
              </a:extLst>
            </p:cNvPr>
            <p:cNvCxnSpPr/>
            <p:nvPr/>
          </p:nvCxnSpPr>
          <p:spPr>
            <a:xfrm>
              <a:off x="4177534" y="56043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87E0EB3-ECC6-4DA9-BE4B-3585DCE51A42}"/>
                </a:ext>
              </a:extLst>
            </p:cNvPr>
            <p:cNvCxnSpPr/>
            <p:nvPr/>
          </p:nvCxnSpPr>
          <p:spPr>
            <a:xfrm>
              <a:off x="4177534" y="72267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30B5175-1C11-4C18-88FA-5EE034C1A554}"/>
                </a:ext>
              </a:extLst>
            </p:cNvPr>
            <p:cNvCxnSpPr/>
            <p:nvPr/>
          </p:nvCxnSpPr>
          <p:spPr>
            <a:xfrm>
              <a:off x="4177534" y="89965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CF998DC-B306-4695-8499-F38D6B5A1D50}"/>
                </a:ext>
              </a:extLst>
            </p:cNvPr>
            <p:cNvCxnSpPr/>
            <p:nvPr/>
          </p:nvCxnSpPr>
          <p:spPr>
            <a:xfrm>
              <a:off x="4177534" y="109138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E9117B5-4B0A-4CA5-9C83-BE1968E44AD9}"/>
                </a:ext>
              </a:extLst>
            </p:cNvPr>
            <p:cNvCxnSpPr/>
            <p:nvPr/>
          </p:nvCxnSpPr>
          <p:spPr>
            <a:xfrm>
              <a:off x="4177534" y="126836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A4A0FF9-23A6-470C-99D4-EFE806B1E97A}"/>
                </a:ext>
              </a:extLst>
            </p:cNvPr>
            <p:cNvCxnSpPr/>
            <p:nvPr/>
          </p:nvCxnSpPr>
          <p:spPr>
            <a:xfrm>
              <a:off x="4177534" y="147483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441721F-CB72-4D9A-8FE7-228CEF91D8C5}"/>
                </a:ext>
              </a:extLst>
            </p:cNvPr>
            <p:cNvCxnSpPr/>
            <p:nvPr/>
          </p:nvCxnSpPr>
          <p:spPr>
            <a:xfrm>
              <a:off x="4177534" y="165182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FE44C1A-253F-460E-9CDF-8E035A08D7DF}"/>
                </a:ext>
              </a:extLst>
            </p:cNvPr>
            <p:cNvCxnSpPr/>
            <p:nvPr/>
          </p:nvCxnSpPr>
          <p:spPr>
            <a:xfrm>
              <a:off x="4177534" y="1858297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36A7AA9-F999-4F1B-8703-E06D3B22987B}"/>
                </a:ext>
              </a:extLst>
            </p:cNvPr>
            <p:cNvCxnSpPr/>
            <p:nvPr/>
          </p:nvCxnSpPr>
          <p:spPr>
            <a:xfrm>
              <a:off x="4177534" y="2035278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A4F05F0-2528-46D9-8355-DE532369F023}"/>
                </a:ext>
              </a:extLst>
            </p:cNvPr>
            <p:cNvCxnSpPr/>
            <p:nvPr/>
          </p:nvCxnSpPr>
          <p:spPr>
            <a:xfrm>
              <a:off x="4177534" y="2241755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F638346-5B6D-4CA0-8316-D0FCBFCB4F72}"/>
                </a:ext>
              </a:extLst>
            </p:cNvPr>
            <p:cNvCxnSpPr/>
            <p:nvPr/>
          </p:nvCxnSpPr>
          <p:spPr>
            <a:xfrm>
              <a:off x="4177534" y="2418736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64F4F6B-CF11-48AF-8130-6A0E9C861FB8}"/>
                </a:ext>
              </a:extLst>
            </p:cNvPr>
            <p:cNvCxnSpPr/>
            <p:nvPr/>
          </p:nvCxnSpPr>
          <p:spPr>
            <a:xfrm>
              <a:off x="4177534" y="263996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7C001E7F-6E73-44B1-BE7C-D8613F09B06D}"/>
                </a:ext>
              </a:extLst>
            </p:cNvPr>
            <p:cNvCxnSpPr/>
            <p:nvPr/>
          </p:nvCxnSpPr>
          <p:spPr>
            <a:xfrm>
              <a:off x="4177534" y="281694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A4A6B461-D598-4895-97CE-271366A10995}"/>
                </a:ext>
              </a:extLst>
            </p:cNvPr>
            <p:cNvCxnSpPr/>
            <p:nvPr/>
          </p:nvCxnSpPr>
          <p:spPr>
            <a:xfrm>
              <a:off x="4177534" y="302341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1DCDADC-0379-4328-91D5-42C141319B04}"/>
                </a:ext>
              </a:extLst>
            </p:cNvPr>
            <p:cNvCxnSpPr/>
            <p:nvPr/>
          </p:nvCxnSpPr>
          <p:spPr>
            <a:xfrm>
              <a:off x="4177534" y="320040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726BC1C-7DC0-4A66-9D98-861E3C54163B}"/>
                </a:ext>
              </a:extLst>
            </p:cNvPr>
            <p:cNvCxnSpPr/>
            <p:nvPr/>
          </p:nvCxnSpPr>
          <p:spPr>
            <a:xfrm>
              <a:off x="4177534" y="339212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91E7022-D695-4C32-BCCA-E1702910ED90}"/>
                </a:ext>
              </a:extLst>
            </p:cNvPr>
            <p:cNvCxnSpPr/>
            <p:nvPr/>
          </p:nvCxnSpPr>
          <p:spPr>
            <a:xfrm>
              <a:off x="4177534" y="356911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33B4EEE-7B50-4E55-BDDB-4CB629A5D818}"/>
                </a:ext>
              </a:extLst>
            </p:cNvPr>
            <p:cNvCxnSpPr/>
            <p:nvPr/>
          </p:nvCxnSpPr>
          <p:spPr>
            <a:xfrm>
              <a:off x="4177534" y="373134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352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ED879E3-BA24-404F-AD2A-2400C9D99192}"/>
              </a:ext>
            </a:extLst>
          </p:cNvPr>
          <p:cNvSpPr txBox="1"/>
          <p:nvPr/>
        </p:nvSpPr>
        <p:spPr>
          <a:xfrm>
            <a:off x="619119" y="3018183"/>
            <a:ext cx="332010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BBEC317-1778-4A5D-AA02-C1AAD11D95EF}"/>
              </a:ext>
            </a:extLst>
          </p:cNvPr>
          <p:cNvSpPr txBox="1"/>
          <p:nvPr/>
        </p:nvSpPr>
        <p:spPr>
          <a:xfrm>
            <a:off x="655551" y="900152"/>
            <a:ext cx="263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DDE4E308-C8F3-47E3-BE85-B0AE42DC3D74}"/>
              </a:ext>
            </a:extLst>
          </p:cNvPr>
          <p:cNvCxnSpPr>
            <a:cxnSpLocks/>
          </p:cNvCxnSpPr>
          <p:nvPr/>
        </p:nvCxnSpPr>
        <p:spPr>
          <a:xfrm>
            <a:off x="682508" y="1365974"/>
            <a:ext cx="6763386" cy="0"/>
          </a:xfrm>
          <a:prstGeom prst="line">
            <a:avLst/>
          </a:prstGeom>
          <a:ln w="25400">
            <a:solidFill>
              <a:srgbClr val="784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F62CCEB-30E9-41B1-A04B-C0804B56C6BC}"/>
              </a:ext>
            </a:extLst>
          </p:cNvPr>
          <p:cNvCxnSpPr>
            <a:cxnSpLocks/>
          </p:cNvCxnSpPr>
          <p:nvPr/>
        </p:nvCxnSpPr>
        <p:spPr>
          <a:xfrm>
            <a:off x="682508" y="3018183"/>
            <a:ext cx="3054605" cy="0"/>
          </a:xfrm>
          <a:prstGeom prst="line">
            <a:avLst/>
          </a:prstGeom>
          <a:ln>
            <a:solidFill>
              <a:srgbClr val="784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3720BBDD-C917-4E8E-B537-151CB230309E}"/>
              </a:ext>
            </a:extLst>
          </p:cNvPr>
          <p:cNvSpPr txBox="1"/>
          <p:nvPr/>
        </p:nvSpPr>
        <p:spPr>
          <a:xfrm>
            <a:off x="655552" y="2579337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9" name="iconfont-11157-5276534">
            <a:extLst>
              <a:ext uri="{FF2B5EF4-FFF2-40B4-BE49-F238E27FC236}">
                <a16:creationId xmlns:a16="http://schemas.microsoft.com/office/drawing/2014/main" id="{F9A24333-88B0-457F-AB79-1E365B356C37}"/>
              </a:ext>
            </a:extLst>
          </p:cNvPr>
          <p:cNvSpPr>
            <a:spLocks noChangeAspect="1"/>
          </p:cNvSpPr>
          <p:nvPr/>
        </p:nvSpPr>
        <p:spPr bwMode="auto">
          <a:xfrm>
            <a:off x="3286539" y="2523346"/>
            <a:ext cx="450574" cy="450536"/>
          </a:xfrm>
          <a:custGeom>
            <a:avLst/>
            <a:gdLst>
              <a:gd name="connsiteX0" fmla="*/ 303752 w 607455"/>
              <a:gd name="connsiteY0" fmla="*/ 209808 h 607403"/>
              <a:gd name="connsiteX1" fmla="*/ 370157 w 607455"/>
              <a:gd name="connsiteY1" fmla="*/ 237237 h 607403"/>
              <a:gd name="connsiteX2" fmla="*/ 397595 w 607455"/>
              <a:gd name="connsiteY2" fmla="*/ 303619 h 607403"/>
              <a:gd name="connsiteX3" fmla="*/ 370157 w 607455"/>
              <a:gd name="connsiteY3" fmla="*/ 370001 h 607403"/>
              <a:gd name="connsiteX4" fmla="*/ 237347 w 607455"/>
              <a:gd name="connsiteY4" fmla="*/ 370001 h 607403"/>
              <a:gd name="connsiteX5" fmla="*/ 209908 w 607455"/>
              <a:gd name="connsiteY5" fmla="*/ 303619 h 607403"/>
              <a:gd name="connsiteX6" fmla="*/ 237347 w 607455"/>
              <a:gd name="connsiteY6" fmla="*/ 237285 h 607403"/>
              <a:gd name="connsiteX7" fmla="*/ 303752 w 607455"/>
              <a:gd name="connsiteY7" fmla="*/ 209808 h 607403"/>
              <a:gd name="connsiteX8" fmla="*/ 303769 w 607455"/>
              <a:gd name="connsiteY8" fmla="*/ 188824 h 607403"/>
              <a:gd name="connsiteX9" fmla="*/ 222516 w 607455"/>
              <a:gd name="connsiteY9" fmla="*/ 222430 h 607403"/>
              <a:gd name="connsiteX10" fmla="*/ 188903 w 607455"/>
              <a:gd name="connsiteY10" fmla="*/ 303666 h 607403"/>
              <a:gd name="connsiteX11" fmla="*/ 222516 w 607455"/>
              <a:gd name="connsiteY11" fmla="*/ 384902 h 607403"/>
              <a:gd name="connsiteX12" fmla="*/ 303739 w 607455"/>
              <a:gd name="connsiteY12" fmla="*/ 418568 h 607403"/>
              <a:gd name="connsiteX13" fmla="*/ 384963 w 607455"/>
              <a:gd name="connsiteY13" fmla="*/ 384902 h 607403"/>
              <a:gd name="connsiteX14" fmla="*/ 418671 w 607455"/>
              <a:gd name="connsiteY14" fmla="*/ 303666 h 607403"/>
              <a:gd name="connsiteX15" fmla="*/ 385058 w 607455"/>
              <a:gd name="connsiteY15" fmla="*/ 222430 h 607403"/>
              <a:gd name="connsiteX16" fmla="*/ 303769 w 607455"/>
              <a:gd name="connsiteY16" fmla="*/ 188824 h 607403"/>
              <a:gd name="connsiteX17" fmla="*/ 272031 w 607455"/>
              <a:gd name="connsiteY17" fmla="*/ 135290 h 607403"/>
              <a:gd name="connsiteX18" fmla="*/ 290694 w 607455"/>
              <a:gd name="connsiteY18" fmla="*/ 137813 h 607403"/>
              <a:gd name="connsiteX19" fmla="*/ 302216 w 607455"/>
              <a:gd name="connsiteY19" fmla="*/ 152718 h 607403"/>
              <a:gd name="connsiteX20" fmla="*/ 302787 w 607455"/>
              <a:gd name="connsiteY20" fmla="*/ 154861 h 607403"/>
              <a:gd name="connsiteX21" fmla="*/ 304739 w 607455"/>
              <a:gd name="connsiteY21" fmla="*/ 162384 h 607403"/>
              <a:gd name="connsiteX22" fmla="*/ 306548 w 607455"/>
              <a:gd name="connsiteY22" fmla="*/ 169812 h 607403"/>
              <a:gd name="connsiteX23" fmla="*/ 314166 w 607455"/>
              <a:gd name="connsiteY23" fmla="*/ 170432 h 607403"/>
              <a:gd name="connsiteX24" fmla="*/ 361396 w 607455"/>
              <a:gd name="connsiteY24" fmla="*/ 183050 h 607403"/>
              <a:gd name="connsiteX25" fmla="*/ 368299 w 607455"/>
              <a:gd name="connsiteY25" fmla="*/ 186288 h 607403"/>
              <a:gd name="connsiteX26" fmla="*/ 373632 w 607455"/>
              <a:gd name="connsiteY26" fmla="*/ 180765 h 607403"/>
              <a:gd name="connsiteX27" fmla="*/ 379012 w 607455"/>
              <a:gd name="connsiteY27" fmla="*/ 175289 h 607403"/>
              <a:gd name="connsiteX28" fmla="*/ 380583 w 607455"/>
              <a:gd name="connsiteY28" fmla="*/ 173765 h 607403"/>
              <a:gd name="connsiteX29" fmla="*/ 397961 w 607455"/>
              <a:gd name="connsiteY29" fmla="*/ 166622 h 607403"/>
              <a:gd name="connsiteX30" fmla="*/ 415339 w 607455"/>
              <a:gd name="connsiteY30" fmla="*/ 173765 h 607403"/>
              <a:gd name="connsiteX31" fmla="*/ 433669 w 607455"/>
              <a:gd name="connsiteY31" fmla="*/ 192050 h 607403"/>
              <a:gd name="connsiteX32" fmla="*/ 440810 w 607455"/>
              <a:gd name="connsiteY32" fmla="*/ 209430 h 607403"/>
              <a:gd name="connsiteX33" fmla="*/ 433669 w 607455"/>
              <a:gd name="connsiteY33" fmla="*/ 226811 h 607403"/>
              <a:gd name="connsiteX34" fmla="*/ 432098 w 607455"/>
              <a:gd name="connsiteY34" fmla="*/ 228382 h 607403"/>
              <a:gd name="connsiteX35" fmla="*/ 426622 w 607455"/>
              <a:gd name="connsiteY35" fmla="*/ 233811 h 607403"/>
              <a:gd name="connsiteX36" fmla="*/ 421100 w 607455"/>
              <a:gd name="connsiteY36" fmla="*/ 239096 h 607403"/>
              <a:gd name="connsiteX37" fmla="*/ 424385 w 607455"/>
              <a:gd name="connsiteY37" fmla="*/ 246001 h 607403"/>
              <a:gd name="connsiteX38" fmla="*/ 437002 w 607455"/>
              <a:gd name="connsiteY38" fmla="*/ 293238 h 607403"/>
              <a:gd name="connsiteX39" fmla="*/ 437620 w 607455"/>
              <a:gd name="connsiteY39" fmla="*/ 300904 h 607403"/>
              <a:gd name="connsiteX40" fmla="*/ 445048 w 607455"/>
              <a:gd name="connsiteY40" fmla="*/ 302666 h 607403"/>
              <a:gd name="connsiteX41" fmla="*/ 452523 w 607455"/>
              <a:gd name="connsiteY41" fmla="*/ 304618 h 607403"/>
              <a:gd name="connsiteX42" fmla="*/ 454665 w 607455"/>
              <a:gd name="connsiteY42" fmla="*/ 305237 h 607403"/>
              <a:gd name="connsiteX43" fmla="*/ 472233 w 607455"/>
              <a:gd name="connsiteY43" fmla="*/ 335284 h 607403"/>
              <a:gd name="connsiteX44" fmla="*/ 465520 w 607455"/>
              <a:gd name="connsiteY44" fmla="*/ 360283 h 607403"/>
              <a:gd name="connsiteX45" fmla="*/ 454046 w 607455"/>
              <a:gd name="connsiteY45" fmla="*/ 375235 h 607403"/>
              <a:gd name="connsiteX46" fmla="*/ 435383 w 607455"/>
              <a:gd name="connsiteY46" fmla="*/ 377712 h 607403"/>
              <a:gd name="connsiteX47" fmla="*/ 433240 w 607455"/>
              <a:gd name="connsiteY47" fmla="*/ 377140 h 607403"/>
              <a:gd name="connsiteX48" fmla="*/ 425813 w 607455"/>
              <a:gd name="connsiteY48" fmla="*/ 375093 h 607403"/>
              <a:gd name="connsiteX49" fmla="*/ 418481 w 607455"/>
              <a:gd name="connsiteY49" fmla="*/ 372950 h 607403"/>
              <a:gd name="connsiteX50" fmla="*/ 414148 w 607455"/>
              <a:gd name="connsiteY50" fmla="*/ 379283 h 607403"/>
              <a:gd name="connsiteX51" fmla="*/ 398437 w 607455"/>
              <a:gd name="connsiteY51" fmla="*/ 398187 h 607403"/>
              <a:gd name="connsiteX52" fmla="*/ 379536 w 607455"/>
              <a:gd name="connsiteY52" fmla="*/ 413901 h 607403"/>
              <a:gd name="connsiteX53" fmla="*/ 373203 w 607455"/>
              <a:gd name="connsiteY53" fmla="*/ 418282 h 607403"/>
              <a:gd name="connsiteX54" fmla="*/ 375346 w 607455"/>
              <a:gd name="connsiteY54" fmla="*/ 425567 h 607403"/>
              <a:gd name="connsiteX55" fmla="*/ 377393 w 607455"/>
              <a:gd name="connsiteY55" fmla="*/ 433043 h 607403"/>
              <a:gd name="connsiteX56" fmla="*/ 377964 w 607455"/>
              <a:gd name="connsiteY56" fmla="*/ 435186 h 607403"/>
              <a:gd name="connsiteX57" fmla="*/ 375489 w 607455"/>
              <a:gd name="connsiteY57" fmla="*/ 453852 h 607403"/>
              <a:gd name="connsiteX58" fmla="*/ 360539 w 607455"/>
              <a:gd name="connsiteY58" fmla="*/ 465328 h 607403"/>
              <a:gd name="connsiteX59" fmla="*/ 335543 w 607455"/>
              <a:gd name="connsiteY59" fmla="*/ 472090 h 607403"/>
              <a:gd name="connsiteX60" fmla="*/ 305358 w 607455"/>
              <a:gd name="connsiteY60" fmla="*/ 454709 h 607403"/>
              <a:gd name="connsiteX61" fmla="*/ 304787 w 607455"/>
              <a:gd name="connsiteY61" fmla="*/ 452567 h 607403"/>
              <a:gd name="connsiteX62" fmla="*/ 302787 w 607455"/>
              <a:gd name="connsiteY62" fmla="*/ 445043 h 607403"/>
              <a:gd name="connsiteX63" fmla="*/ 301026 w 607455"/>
              <a:gd name="connsiteY63" fmla="*/ 437615 h 607403"/>
              <a:gd name="connsiteX64" fmla="*/ 293408 w 607455"/>
              <a:gd name="connsiteY64" fmla="*/ 436996 h 607403"/>
              <a:gd name="connsiteX65" fmla="*/ 246131 w 607455"/>
              <a:gd name="connsiteY65" fmla="*/ 424377 h 607403"/>
              <a:gd name="connsiteX66" fmla="*/ 239227 w 607455"/>
              <a:gd name="connsiteY66" fmla="*/ 421139 h 607403"/>
              <a:gd name="connsiteX67" fmla="*/ 233942 w 607455"/>
              <a:gd name="connsiteY67" fmla="*/ 426663 h 607403"/>
              <a:gd name="connsiteX68" fmla="*/ 228562 w 607455"/>
              <a:gd name="connsiteY68" fmla="*/ 432091 h 607403"/>
              <a:gd name="connsiteX69" fmla="*/ 226991 w 607455"/>
              <a:gd name="connsiteY69" fmla="*/ 433615 h 607403"/>
              <a:gd name="connsiteX70" fmla="*/ 192140 w 607455"/>
              <a:gd name="connsiteY70" fmla="*/ 433615 h 607403"/>
              <a:gd name="connsiteX71" fmla="*/ 173810 w 607455"/>
              <a:gd name="connsiteY71" fmla="*/ 415282 h 607403"/>
              <a:gd name="connsiteX72" fmla="*/ 166669 w 607455"/>
              <a:gd name="connsiteY72" fmla="*/ 397901 h 607403"/>
              <a:gd name="connsiteX73" fmla="*/ 173810 w 607455"/>
              <a:gd name="connsiteY73" fmla="*/ 380521 h 607403"/>
              <a:gd name="connsiteX74" fmla="*/ 175381 w 607455"/>
              <a:gd name="connsiteY74" fmla="*/ 378950 h 607403"/>
              <a:gd name="connsiteX75" fmla="*/ 180857 w 607455"/>
              <a:gd name="connsiteY75" fmla="*/ 373569 h 607403"/>
              <a:gd name="connsiteX76" fmla="*/ 186379 w 607455"/>
              <a:gd name="connsiteY76" fmla="*/ 368236 h 607403"/>
              <a:gd name="connsiteX77" fmla="*/ 183094 w 607455"/>
              <a:gd name="connsiteY77" fmla="*/ 361331 h 607403"/>
              <a:gd name="connsiteX78" fmla="*/ 170477 w 607455"/>
              <a:gd name="connsiteY78" fmla="*/ 314094 h 607403"/>
              <a:gd name="connsiteX79" fmla="*/ 169906 w 607455"/>
              <a:gd name="connsiteY79" fmla="*/ 306475 h 607403"/>
              <a:gd name="connsiteX80" fmla="*/ 162479 w 607455"/>
              <a:gd name="connsiteY80" fmla="*/ 304714 h 607403"/>
              <a:gd name="connsiteX81" fmla="*/ 155004 w 607455"/>
              <a:gd name="connsiteY81" fmla="*/ 302714 h 607403"/>
              <a:gd name="connsiteX82" fmla="*/ 152814 w 607455"/>
              <a:gd name="connsiteY82" fmla="*/ 302142 h 607403"/>
              <a:gd name="connsiteX83" fmla="*/ 137912 w 607455"/>
              <a:gd name="connsiteY83" fmla="*/ 290666 h 607403"/>
              <a:gd name="connsiteX84" fmla="*/ 135388 w 607455"/>
              <a:gd name="connsiteY84" fmla="*/ 271953 h 607403"/>
              <a:gd name="connsiteX85" fmla="*/ 142006 w 607455"/>
              <a:gd name="connsiteY85" fmla="*/ 247001 h 607403"/>
              <a:gd name="connsiteX86" fmla="*/ 172191 w 607455"/>
              <a:gd name="connsiteY86" fmla="*/ 229620 h 607403"/>
              <a:gd name="connsiteX87" fmla="*/ 174239 w 607455"/>
              <a:gd name="connsiteY87" fmla="*/ 230192 h 607403"/>
              <a:gd name="connsiteX88" fmla="*/ 181714 w 607455"/>
              <a:gd name="connsiteY88" fmla="*/ 232192 h 607403"/>
              <a:gd name="connsiteX89" fmla="*/ 188998 w 607455"/>
              <a:gd name="connsiteY89" fmla="*/ 234335 h 607403"/>
              <a:gd name="connsiteX90" fmla="*/ 193378 w 607455"/>
              <a:gd name="connsiteY90" fmla="*/ 228049 h 607403"/>
              <a:gd name="connsiteX91" fmla="*/ 209090 w 607455"/>
              <a:gd name="connsiteY91" fmla="*/ 209097 h 607403"/>
              <a:gd name="connsiteX92" fmla="*/ 227991 w 607455"/>
              <a:gd name="connsiteY92" fmla="*/ 193383 h 607403"/>
              <a:gd name="connsiteX93" fmla="*/ 234276 w 607455"/>
              <a:gd name="connsiteY93" fmla="*/ 189050 h 607403"/>
              <a:gd name="connsiteX94" fmla="*/ 232133 w 607455"/>
              <a:gd name="connsiteY94" fmla="*/ 181717 h 607403"/>
              <a:gd name="connsiteX95" fmla="*/ 230134 w 607455"/>
              <a:gd name="connsiteY95" fmla="*/ 174289 h 607403"/>
              <a:gd name="connsiteX96" fmla="*/ 229610 w 607455"/>
              <a:gd name="connsiteY96" fmla="*/ 172193 h 607403"/>
              <a:gd name="connsiteX97" fmla="*/ 246988 w 607455"/>
              <a:gd name="connsiteY97" fmla="*/ 142004 h 607403"/>
              <a:gd name="connsiteX98" fmla="*/ 266795 w 607455"/>
              <a:gd name="connsiteY98" fmla="*/ 114718 h 607403"/>
              <a:gd name="connsiteX99" fmla="*/ 241744 w 607455"/>
              <a:gd name="connsiteY99" fmla="*/ 121433 h 607403"/>
              <a:gd name="connsiteX100" fmla="*/ 209407 w 607455"/>
              <a:gd name="connsiteY100" fmla="*/ 177435 h 607403"/>
              <a:gd name="connsiteX101" fmla="*/ 209931 w 607455"/>
              <a:gd name="connsiteY101" fmla="*/ 179530 h 607403"/>
              <a:gd name="connsiteX102" fmla="*/ 210121 w 607455"/>
              <a:gd name="connsiteY102" fmla="*/ 180245 h 607403"/>
              <a:gd name="connsiteX103" fmla="*/ 194357 w 607455"/>
              <a:gd name="connsiteY103" fmla="*/ 194007 h 607403"/>
              <a:gd name="connsiteX104" fmla="*/ 180594 w 607455"/>
              <a:gd name="connsiteY104" fmla="*/ 209770 h 607403"/>
              <a:gd name="connsiteX105" fmla="*/ 179879 w 607455"/>
              <a:gd name="connsiteY105" fmla="*/ 209579 h 607403"/>
              <a:gd name="connsiteX106" fmla="*/ 177784 w 607455"/>
              <a:gd name="connsiteY106" fmla="*/ 209055 h 607403"/>
              <a:gd name="connsiteX107" fmla="*/ 121777 w 607455"/>
              <a:gd name="connsiteY107" fmla="*/ 241390 h 607403"/>
              <a:gd name="connsiteX108" fmla="*/ 115062 w 607455"/>
              <a:gd name="connsiteY108" fmla="*/ 266438 h 607403"/>
              <a:gd name="connsiteX109" fmla="*/ 119634 w 607455"/>
              <a:gd name="connsiteY109" fmla="*/ 301059 h 607403"/>
              <a:gd name="connsiteX110" fmla="*/ 147351 w 607455"/>
              <a:gd name="connsiteY110" fmla="*/ 322393 h 607403"/>
              <a:gd name="connsiteX111" fmla="*/ 149495 w 607455"/>
              <a:gd name="connsiteY111" fmla="*/ 322964 h 607403"/>
              <a:gd name="connsiteX112" fmla="*/ 150209 w 607455"/>
              <a:gd name="connsiteY112" fmla="*/ 323155 h 607403"/>
              <a:gd name="connsiteX113" fmla="*/ 160925 w 607455"/>
              <a:gd name="connsiteY113" fmla="*/ 363442 h 607403"/>
              <a:gd name="connsiteX114" fmla="*/ 160401 w 607455"/>
              <a:gd name="connsiteY114" fmla="*/ 364013 h 607403"/>
              <a:gd name="connsiteX115" fmla="*/ 158877 w 607455"/>
              <a:gd name="connsiteY115" fmla="*/ 365537 h 607403"/>
              <a:gd name="connsiteX116" fmla="*/ 145542 w 607455"/>
              <a:gd name="connsiteY116" fmla="*/ 397872 h 607403"/>
              <a:gd name="connsiteX117" fmla="*/ 158877 w 607455"/>
              <a:gd name="connsiteY117" fmla="*/ 430206 h 607403"/>
              <a:gd name="connsiteX118" fmla="*/ 177212 w 607455"/>
              <a:gd name="connsiteY118" fmla="*/ 448540 h 607403"/>
              <a:gd name="connsiteX119" fmla="*/ 241839 w 607455"/>
              <a:gd name="connsiteY119" fmla="*/ 448540 h 607403"/>
              <a:gd name="connsiteX120" fmla="*/ 243411 w 607455"/>
              <a:gd name="connsiteY120" fmla="*/ 446969 h 607403"/>
              <a:gd name="connsiteX121" fmla="*/ 243887 w 607455"/>
              <a:gd name="connsiteY121" fmla="*/ 446492 h 607403"/>
              <a:gd name="connsiteX122" fmla="*/ 284178 w 607455"/>
              <a:gd name="connsiteY122" fmla="*/ 457207 h 607403"/>
              <a:gd name="connsiteX123" fmla="*/ 284368 w 607455"/>
              <a:gd name="connsiteY123" fmla="*/ 457921 h 607403"/>
              <a:gd name="connsiteX124" fmla="*/ 284940 w 607455"/>
              <a:gd name="connsiteY124" fmla="*/ 460064 h 607403"/>
              <a:gd name="connsiteX125" fmla="*/ 329136 w 607455"/>
              <a:gd name="connsiteY125" fmla="*/ 493923 h 607403"/>
              <a:gd name="connsiteX126" fmla="*/ 340947 w 607455"/>
              <a:gd name="connsiteY126" fmla="*/ 492399 h 607403"/>
              <a:gd name="connsiteX127" fmla="*/ 365950 w 607455"/>
              <a:gd name="connsiteY127" fmla="*/ 485684 h 607403"/>
              <a:gd name="connsiteX128" fmla="*/ 393715 w 607455"/>
              <a:gd name="connsiteY128" fmla="*/ 464350 h 607403"/>
              <a:gd name="connsiteX129" fmla="*/ 398287 w 607455"/>
              <a:gd name="connsiteY129" fmla="*/ 429730 h 607403"/>
              <a:gd name="connsiteX130" fmla="*/ 397763 w 607455"/>
              <a:gd name="connsiteY130" fmla="*/ 427635 h 607403"/>
              <a:gd name="connsiteX131" fmla="*/ 397573 w 607455"/>
              <a:gd name="connsiteY131" fmla="*/ 426968 h 607403"/>
              <a:gd name="connsiteX132" fmla="*/ 413384 w 607455"/>
              <a:gd name="connsiteY132" fmla="*/ 413205 h 607403"/>
              <a:gd name="connsiteX133" fmla="*/ 427100 w 607455"/>
              <a:gd name="connsiteY133" fmla="*/ 397443 h 607403"/>
              <a:gd name="connsiteX134" fmla="*/ 427767 w 607455"/>
              <a:gd name="connsiteY134" fmla="*/ 397633 h 607403"/>
              <a:gd name="connsiteX135" fmla="*/ 429862 w 607455"/>
              <a:gd name="connsiteY135" fmla="*/ 398157 h 607403"/>
              <a:gd name="connsiteX136" fmla="*/ 464486 w 607455"/>
              <a:gd name="connsiteY136" fmla="*/ 393586 h 607403"/>
              <a:gd name="connsiteX137" fmla="*/ 485822 w 607455"/>
              <a:gd name="connsiteY137" fmla="*/ 365823 h 607403"/>
              <a:gd name="connsiteX138" fmla="*/ 492537 w 607455"/>
              <a:gd name="connsiteY138" fmla="*/ 340822 h 607403"/>
              <a:gd name="connsiteX139" fmla="*/ 460390 w 607455"/>
              <a:gd name="connsiteY139" fmla="*/ 284629 h 607403"/>
              <a:gd name="connsiteX140" fmla="*/ 458247 w 607455"/>
              <a:gd name="connsiteY140" fmla="*/ 284058 h 607403"/>
              <a:gd name="connsiteX141" fmla="*/ 457532 w 607455"/>
              <a:gd name="connsiteY141" fmla="*/ 283867 h 607403"/>
              <a:gd name="connsiteX142" fmla="*/ 446817 w 607455"/>
              <a:gd name="connsiteY142" fmla="*/ 243580 h 607403"/>
              <a:gd name="connsiteX143" fmla="*/ 447341 w 607455"/>
              <a:gd name="connsiteY143" fmla="*/ 243056 h 607403"/>
              <a:gd name="connsiteX144" fmla="*/ 448817 w 607455"/>
              <a:gd name="connsiteY144" fmla="*/ 241533 h 607403"/>
              <a:gd name="connsiteX145" fmla="*/ 462152 w 607455"/>
              <a:gd name="connsiteY145" fmla="*/ 209246 h 607403"/>
              <a:gd name="connsiteX146" fmla="*/ 448817 w 607455"/>
              <a:gd name="connsiteY146" fmla="*/ 176911 h 607403"/>
              <a:gd name="connsiteX147" fmla="*/ 430481 w 607455"/>
              <a:gd name="connsiteY147" fmla="*/ 158577 h 607403"/>
              <a:gd name="connsiteX148" fmla="*/ 398192 w 607455"/>
              <a:gd name="connsiteY148" fmla="*/ 145243 h 607403"/>
              <a:gd name="connsiteX149" fmla="*/ 365854 w 607455"/>
              <a:gd name="connsiteY149" fmla="*/ 158577 h 607403"/>
              <a:gd name="connsiteX150" fmla="*/ 364283 w 607455"/>
              <a:gd name="connsiteY150" fmla="*/ 160101 h 607403"/>
              <a:gd name="connsiteX151" fmla="*/ 363807 w 607455"/>
              <a:gd name="connsiteY151" fmla="*/ 160577 h 607403"/>
              <a:gd name="connsiteX152" fmla="*/ 323516 w 607455"/>
              <a:gd name="connsiteY152" fmla="*/ 149863 h 607403"/>
              <a:gd name="connsiteX153" fmla="*/ 323325 w 607455"/>
              <a:gd name="connsiteY153" fmla="*/ 149148 h 607403"/>
              <a:gd name="connsiteX154" fmla="*/ 322754 w 607455"/>
              <a:gd name="connsiteY154" fmla="*/ 147005 h 607403"/>
              <a:gd name="connsiteX155" fmla="*/ 301418 w 607455"/>
              <a:gd name="connsiteY155" fmla="*/ 119290 h 607403"/>
              <a:gd name="connsiteX156" fmla="*/ 266795 w 607455"/>
              <a:gd name="connsiteY156" fmla="*/ 114718 h 607403"/>
              <a:gd name="connsiteX157" fmla="*/ 303752 w 607455"/>
              <a:gd name="connsiteY157" fmla="*/ 0 h 607403"/>
              <a:gd name="connsiteX158" fmla="*/ 607455 w 607455"/>
              <a:gd name="connsiteY158" fmla="*/ 303678 h 607403"/>
              <a:gd name="connsiteX159" fmla="*/ 303704 w 607455"/>
              <a:gd name="connsiteY159" fmla="*/ 607403 h 607403"/>
              <a:gd name="connsiteX160" fmla="*/ 0 w 607455"/>
              <a:gd name="connsiteY160" fmla="*/ 303678 h 607403"/>
              <a:gd name="connsiteX161" fmla="*/ 303752 w 607455"/>
              <a:gd name="connsiteY161" fmla="*/ 0 h 60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7455" h="607403">
                <a:moveTo>
                  <a:pt x="303752" y="209808"/>
                </a:moveTo>
                <a:cubicBezTo>
                  <a:pt x="327760" y="209808"/>
                  <a:pt x="351817" y="218999"/>
                  <a:pt x="370157" y="237237"/>
                </a:cubicBezTo>
                <a:cubicBezTo>
                  <a:pt x="387830" y="254952"/>
                  <a:pt x="397595" y="278524"/>
                  <a:pt x="397595" y="303619"/>
                </a:cubicBezTo>
                <a:cubicBezTo>
                  <a:pt x="397595" y="328762"/>
                  <a:pt x="387830" y="352334"/>
                  <a:pt x="370157" y="370001"/>
                </a:cubicBezTo>
                <a:cubicBezTo>
                  <a:pt x="333524" y="406621"/>
                  <a:pt x="273979" y="406621"/>
                  <a:pt x="237347" y="370001"/>
                </a:cubicBezTo>
                <a:cubicBezTo>
                  <a:pt x="219674" y="352334"/>
                  <a:pt x="209908" y="328762"/>
                  <a:pt x="209908" y="303619"/>
                </a:cubicBezTo>
                <a:cubicBezTo>
                  <a:pt x="209908" y="278524"/>
                  <a:pt x="219674" y="254952"/>
                  <a:pt x="237347" y="237285"/>
                </a:cubicBezTo>
                <a:cubicBezTo>
                  <a:pt x="255639" y="218999"/>
                  <a:pt x="279695" y="209808"/>
                  <a:pt x="303752" y="209808"/>
                </a:cubicBezTo>
                <a:close/>
                <a:moveTo>
                  <a:pt x="303769" y="188824"/>
                </a:moveTo>
                <a:cubicBezTo>
                  <a:pt x="274340" y="188824"/>
                  <a:pt x="244917" y="200026"/>
                  <a:pt x="222516" y="222430"/>
                </a:cubicBezTo>
                <a:cubicBezTo>
                  <a:pt x="200853" y="244096"/>
                  <a:pt x="188903" y="272953"/>
                  <a:pt x="188903" y="303666"/>
                </a:cubicBezTo>
                <a:cubicBezTo>
                  <a:pt x="188903" y="334379"/>
                  <a:pt x="200853" y="363283"/>
                  <a:pt x="222516" y="384902"/>
                </a:cubicBezTo>
                <a:cubicBezTo>
                  <a:pt x="244893" y="407377"/>
                  <a:pt x="274269" y="418568"/>
                  <a:pt x="303739" y="418568"/>
                </a:cubicBezTo>
                <a:cubicBezTo>
                  <a:pt x="333163" y="418568"/>
                  <a:pt x="362586" y="407330"/>
                  <a:pt x="384963" y="384902"/>
                </a:cubicBezTo>
                <a:cubicBezTo>
                  <a:pt x="406674" y="363283"/>
                  <a:pt x="418624" y="334379"/>
                  <a:pt x="418671" y="303666"/>
                </a:cubicBezTo>
                <a:cubicBezTo>
                  <a:pt x="418671" y="272953"/>
                  <a:pt x="406721" y="244096"/>
                  <a:pt x="385058" y="222430"/>
                </a:cubicBezTo>
                <a:cubicBezTo>
                  <a:pt x="362634" y="200026"/>
                  <a:pt x="333199" y="188824"/>
                  <a:pt x="303769" y="188824"/>
                </a:cubicBezTo>
                <a:close/>
                <a:moveTo>
                  <a:pt x="272031" y="135290"/>
                </a:moveTo>
                <a:cubicBezTo>
                  <a:pt x="278411" y="133623"/>
                  <a:pt x="284981" y="134528"/>
                  <a:pt x="290694" y="137813"/>
                </a:cubicBezTo>
                <a:cubicBezTo>
                  <a:pt x="296407" y="141147"/>
                  <a:pt x="300550" y="146432"/>
                  <a:pt x="302216" y="152718"/>
                </a:cubicBezTo>
                <a:lnTo>
                  <a:pt x="302787" y="154861"/>
                </a:lnTo>
                <a:cubicBezTo>
                  <a:pt x="303501" y="157575"/>
                  <a:pt x="304168" y="160003"/>
                  <a:pt x="304739" y="162384"/>
                </a:cubicBezTo>
                <a:lnTo>
                  <a:pt x="306548" y="169812"/>
                </a:lnTo>
                <a:lnTo>
                  <a:pt x="314166" y="170432"/>
                </a:lnTo>
                <a:cubicBezTo>
                  <a:pt x="330639" y="171717"/>
                  <a:pt x="346589" y="175955"/>
                  <a:pt x="361396" y="183050"/>
                </a:cubicBezTo>
                <a:lnTo>
                  <a:pt x="368299" y="186288"/>
                </a:lnTo>
                <a:lnTo>
                  <a:pt x="373632" y="180765"/>
                </a:lnTo>
                <a:cubicBezTo>
                  <a:pt x="375298" y="179003"/>
                  <a:pt x="377107" y="177193"/>
                  <a:pt x="379012" y="175289"/>
                </a:cubicBezTo>
                <a:lnTo>
                  <a:pt x="380583" y="173765"/>
                </a:lnTo>
                <a:cubicBezTo>
                  <a:pt x="385154" y="169146"/>
                  <a:pt x="391391" y="166622"/>
                  <a:pt x="397961" y="166622"/>
                </a:cubicBezTo>
                <a:cubicBezTo>
                  <a:pt x="404483" y="166622"/>
                  <a:pt x="410720" y="169098"/>
                  <a:pt x="415339" y="173765"/>
                </a:cubicBezTo>
                <a:lnTo>
                  <a:pt x="433669" y="192050"/>
                </a:lnTo>
                <a:cubicBezTo>
                  <a:pt x="438239" y="196669"/>
                  <a:pt x="440810" y="202907"/>
                  <a:pt x="440810" y="209430"/>
                </a:cubicBezTo>
                <a:cubicBezTo>
                  <a:pt x="440810" y="216002"/>
                  <a:pt x="438287" y="222192"/>
                  <a:pt x="433669" y="226811"/>
                </a:cubicBezTo>
                <a:lnTo>
                  <a:pt x="432098" y="228382"/>
                </a:lnTo>
                <a:cubicBezTo>
                  <a:pt x="430193" y="230287"/>
                  <a:pt x="428384" y="232144"/>
                  <a:pt x="426622" y="233811"/>
                </a:cubicBezTo>
                <a:lnTo>
                  <a:pt x="421100" y="239096"/>
                </a:lnTo>
                <a:lnTo>
                  <a:pt x="424385" y="246001"/>
                </a:lnTo>
                <a:cubicBezTo>
                  <a:pt x="431479" y="260810"/>
                  <a:pt x="435764" y="276714"/>
                  <a:pt x="437002" y="293238"/>
                </a:cubicBezTo>
                <a:lnTo>
                  <a:pt x="437620" y="300904"/>
                </a:lnTo>
                <a:lnTo>
                  <a:pt x="445048" y="302666"/>
                </a:lnTo>
                <a:cubicBezTo>
                  <a:pt x="447428" y="303285"/>
                  <a:pt x="449904" y="303904"/>
                  <a:pt x="452523" y="304618"/>
                </a:cubicBezTo>
                <a:lnTo>
                  <a:pt x="454665" y="305237"/>
                </a:lnTo>
                <a:cubicBezTo>
                  <a:pt x="467758" y="308761"/>
                  <a:pt x="475566" y="322237"/>
                  <a:pt x="472233" y="335284"/>
                </a:cubicBezTo>
                <a:lnTo>
                  <a:pt x="465520" y="360283"/>
                </a:lnTo>
                <a:cubicBezTo>
                  <a:pt x="463854" y="366664"/>
                  <a:pt x="459759" y="371950"/>
                  <a:pt x="454046" y="375235"/>
                </a:cubicBezTo>
                <a:cubicBezTo>
                  <a:pt x="448333" y="378569"/>
                  <a:pt x="441715" y="379378"/>
                  <a:pt x="435383" y="377712"/>
                </a:cubicBezTo>
                <a:lnTo>
                  <a:pt x="433240" y="377140"/>
                </a:lnTo>
                <a:cubicBezTo>
                  <a:pt x="430622" y="376426"/>
                  <a:pt x="428146" y="375759"/>
                  <a:pt x="425813" y="375093"/>
                </a:cubicBezTo>
                <a:lnTo>
                  <a:pt x="418481" y="372950"/>
                </a:lnTo>
                <a:lnTo>
                  <a:pt x="414148" y="379283"/>
                </a:lnTo>
                <a:cubicBezTo>
                  <a:pt x="409435" y="386140"/>
                  <a:pt x="404150" y="392473"/>
                  <a:pt x="398437" y="398187"/>
                </a:cubicBezTo>
                <a:cubicBezTo>
                  <a:pt x="392724" y="403901"/>
                  <a:pt x="386344" y="409234"/>
                  <a:pt x="379536" y="413901"/>
                </a:cubicBezTo>
                <a:lnTo>
                  <a:pt x="373203" y="418282"/>
                </a:lnTo>
                <a:lnTo>
                  <a:pt x="375346" y="425567"/>
                </a:lnTo>
                <a:cubicBezTo>
                  <a:pt x="376012" y="427901"/>
                  <a:pt x="376679" y="430424"/>
                  <a:pt x="377393" y="433043"/>
                </a:cubicBezTo>
                <a:lnTo>
                  <a:pt x="377964" y="435186"/>
                </a:lnTo>
                <a:cubicBezTo>
                  <a:pt x="379631" y="441519"/>
                  <a:pt x="378821" y="448138"/>
                  <a:pt x="375489" y="453852"/>
                </a:cubicBezTo>
                <a:cubicBezTo>
                  <a:pt x="372156" y="459566"/>
                  <a:pt x="366823" y="463662"/>
                  <a:pt x="360539" y="465328"/>
                </a:cubicBezTo>
                <a:lnTo>
                  <a:pt x="335543" y="472090"/>
                </a:lnTo>
                <a:cubicBezTo>
                  <a:pt x="322403" y="475566"/>
                  <a:pt x="308881" y="467804"/>
                  <a:pt x="305358" y="454709"/>
                </a:cubicBezTo>
                <a:lnTo>
                  <a:pt x="304787" y="452567"/>
                </a:lnTo>
                <a:cubicBezTo>
                  <a:pt x="304025" y="449852"/>
                  <a:pt x="303406" y="447424"/>
                  <a:pt x="302787" y="445043"/>
                </a:cubicBezTo>
                <a:lnTo>
                  <a:pt x="301026" y="437615"/>
                </a:lnTo>
                <a:lnTo>
                  <a:pt x="293408" y="436996"/>
                </a:lnTo>
                <a:cubicBezTo>
                  <a:pt x="276887" y="435710"/>
                  <a:pt x="260938" y="431472"/>
                  <a:pt x="246131" y="424377"/>
                </a:cubicBezTo>
                <a:lnTo>
                  <a:pt x="239227" y="421139"/>
                </a:lnTo>
                <a:lnTo>
                  <a:pt x="233942" y="426663"/>
                </a:lnTo>
                <a:cubicBezTo>
                  <a:pt x="232276" y="428377"/>
                  <a:pt x="230467" y="430186"/>
                  <a:pt x="228562" y="432091"/>
                </a:cubicBezTo>
                <a:lnTo>
                  <a:pt x="226991" y="433615"/>
                </a:lnTo>
                <a:cubicBezTo>
                  <a:pt x="217374" y="443186"/>
                  <a:pt x="201758" y="443186"/>
                  <a:pt x="192140" y="433615"/>
                </a:cubicBezTo>
                <a:lnTo>
                  <a:pt x="173810" y="415282"/>
                </a:lnTo>
                <a:cubicBezTo>
                  <a:pt x="169240" y="410711"/>
                  <a:pt x="166669" y="404473"/>
                  <a:pt x="166669" y="397901"/>
                </a:cubicBezTo>
                <a:cubicBezTo>
                  <a:pt x="166669" y="391378"/>
                  <a:pt x="169192" y="385140"/>
                  <a:pt x="173810" y="380521"/>
                </a:cubicBezTo>
                <a:lnTo>
                  <a:pt x="175381" y="378950"/>
                </a:lnTo>
                <a:cubicBezTo>
                  <a:pt x="177286" y="377045"/>
                  <a:pt x="179143" y="375235"/>
                  <a:pt x="180857" y="373569"/>
                </a:cubicBezTo>
                <a:lnTo>
                  <a:pt x="186379" y="368236"/>
                </a:lnTo>
                <a:lnTo>
                  <a:pt x="183094" y="361331"/>
                </a:lnTo>
                <a:cubicBezTo>
                  <a:pt x="176048" y="346522"/>
                  <a:pt x="171763" y="330618"/>
                  <a:pt x="170477" y="314094"/>
                </a:cubicBezTo>
                <a:lnTo>
                  <a:pt x="169906" y="306475"/>
                </a:lnTo>
                <a:lnTo>
                  <a:pt x="162479" y="304714"/>
                </a:lnTo>
                <a:cubicBezTo>
                  <a:pt x="160146" y="304095"/>
                  <a:pt x="157623" y="303428"/>
                  <a:pt x="155004" y="302714"/>
                </a:cubicBezTo>
                <a:lnTo>
                  <a:pt x="152814" y="302142"/>
                </a:lnTo>
                <a:cubicBezTo>
                  <a:pt x="146482" y="300476"/>
                  <a:pt x="141245" y="296428"/>
                  <a:pt x="137912" y="290666"/>
                </a:cubicBezTo>
                <a:cubicBezTo>
                  <a:pt x="134579" y="284857"/>
                  <a:pt x="133722" y="278286"/>
                  <a:pt x="135388" y="271953"/>
                </a:cubicBezTo>
                <a:lnTo>
                  <a:pt x="142006" y="247001"/>
                </a:lnTo>
                <a:cubicBezTo>
                  <a:pt x="145482" y="233906"/>
                  <a:pt x="159099" y="226144"/>
                  <a:pt x="172191" y="229620"/>
                </a:cubicBezTo>
                <a:lnTo>
                  <a:pt x="174239" y="230192"/>
                </a:lnTo>
                <a:cubicBezTo>
                  <a:pt x="176857" y="230811"/>
                  <a:pt x="179381" y="231525"/>
                  <a:pt x="181714" y="232192"/>
                </a:cubicBezTo>
                <a:lnTo>
                  <a:pt x="188998" y="234335"/>
                </a:lnTo>
                <a:lnTo>
                  <a:pt x="193378" y="228049"/>
                </a:lnTo>
                <a:cubicBezTo>
                  <a:pt x="198044" y="221192"/>
                  <a:pt x="203376" y="214811"/>
                  <a:pt x="209090" y="209097"/>
                </a:cubicBezTo>
                <a:cubicBezTo>
                  <a:pt x="214803" y="203383"/>
                  <a:pt x="221135" y="198097"/>
                  <a:pt x="227991" y="193383"/>
                </a:cubicBezTo>
                <a:lnTo>
                  <a:pt x="234276" y="189050"/>
                </a:lnTo>
                <a:lnTo>
                  <a:pt x="232133" y="181717"/>
                </a:lnTo>
                <a:cubicBezTo>
                  <a:pt x="231514" y="179384"/>
                  <a:pt x="230848" y="176908"/>
                  <a:pt x="230134" y="174289"/>
                </a:cubicBezTo>
                <a:lnTo>
                  <a:pt x="229610" y="172193"/>
                </a:lnTo>
                <a:cubicBezTo>
                  <a:pt x="226039" y="159051"/>
                  <a:pt x="233895" y="145527"/>
                  <a:pt x="246988" y="142004"/>
                </a:cubicBezTo>
                <a:close/>
                <a:moveTo>
                  <a:pt x="266795" y="114718"/>
                </a:moveTo>
                <a:lnTo>
                  <a:pt x="241744" y="121433"/>
                </a:lnTo>
                <a:cubicBezTo>
                  <a:pt x="217360" y="127957"/>
                  <a:pt x="202834" y="153101"/>
                  <a:pt x="209407" y="177435"/>
                </a:cubicBezTo>
                <a:lnTo>
                  <a:pt x="209931" y="179530"/>
                </a:lnTo>
                <a:lnTo>
                  <a:pt x="210121" y="180245"/>
                </a:lnTo>
                <a:cubicBezTo>
                  <a:pt x="204501" y="184530"/>
                  <a:pt x="199215" y="189102"/>
                  <a:pt x="194357" y="194007"/>
                </a:cubicBezTo>
                <a:cubicBezTo>
                  <a:pt x="189452" y="198864"/>
                  <a:pt x="184880" y="204150"/>
                  <a:pt x="180594" y="209770"/>
                </a:cubicBezTo>
                <a:lnTo>
                  <a:pt x="179879" y="209579"/>
                </a:lnTo>
                <a:lnTo>
                  <a:pt x="177784" y="209055"/>
                </a:lnTo>
                <a:cubicBezTo>
                  <a:pt x="153447" y="202484"/>
                  <a:pt x="128301" y="217008"/>
                  <a:pt x="121777" y="241390"/>
                </a:cubicBezTo>
                <a:lnTo>
                  <a:pt x="115062" y="266438"/>
                </a:lnTo>
                <a:cubicBezTo>
                  <a:pt x="111871" y="278153"/>
                  <a:pt x="113490" y="290487"/>
                  <a:pt x="119634" y="301059"/>
                </a:cubicBezTo>
                <a:cubicBezTo>
                  <a:pt x="125777" y="311678"/>
                  <a:pt x="135588" y="319250"/>
                  <a:pt x="147351" y="322393"/>
                </a:cubicBezTo>
                <a:lnTo>
                  <a:pt x="149495" y="322964"/>
                </a:lnTo>
                <a:lnTo>
                  <a:pt x="150209" y="323155"/>
                </a:lnTo>
                <a:cubicBezTo>
                  <a:pt x="151971" y="337107"/>
                  <a:pt x="155591" y="350584"/>
                  <a:pt x="160925" y="363442"/>
                </a:cubicBezTo>
                <a:lnTo>
                  <a:pt x="160401" y="364013"/>
                </a:lnTo>
                <a:lnTo>
                  <a:pt x="158877" y="365537"/>
                </a:lnTo>
                <a:cubicBezTo>
                  <a:pt x="150304" y="374156"/>
                  <a:pt x="145542" y="385585"/>
                  <a:pt x="145542" y="397872"/>
                </a:cubicBezTo>
                <a:cubicBezTo>
                  <a:pt x="145542" y="410110"/>
                  <a:pt x="150209" y="421539"/>
                  <a:pt x="158877" y="430206"/>
                </a:cubicBezTo>
                <a:lnTo>
                  <a:pt x="177212" y="448540"/>
                </a:lnTo>
                <a:cubicBezTo>
                  <a:pt x="194976" y="466303"/>
                  <a:pt x="224028" y="466303"/>
                  <a:pt x="241839" y="448540"/>
                </a:cubicBezTo>
                <a:lnTo>
                  <a:pt x="243411" y="446969"/>
                </a:lnTo>
                <a:lnTo>
                  <a:pt x="243887" y="446492"/>
                </a:lnTo>
                <a:cubicBezTo>
                  <a:pt x="256793" y="451874"/>
                  <a:pt x="270224" y="455493"/>
                  <a:pt x="284178" y="457207"/>
                </a:cubicBezTo>
                <a:lnTo>
                  <a:pt x="284368" y="457921"/>
                </a:lnTo>
                <a:lnTo>
                  <a:pt x="284940" y="460064"/>
                </a:lnTo>
                <a:cubicBezTo>
                  <a:pt x="290417" y="480446"/>
                  <a:pt x="308943" y="493923"/>
                  <a:pt x="329136" y="493923"/>
                </a:cubicBezTo>
                <a:cubicBezTo>
                  <a:pt x="333041" y="493923"/>
                  <a:pt x="337041" y="493446"/>
                  <a:pt x="340947" y="492399"/>
                </a:cubicBezTo>
                <a:lnTo>
                  <a:pt x="365950" y="485684"/>
                </a:lnTo>
                <a:cubicBezTo>
                  <a:pt x="377761" y="482494"/>
                  <a:pt x="387571" y="474970"/>
                  <a:pt x="393715" y="464350"/>
                </a:cubicBezTo>
                <a:cubicBezTo>
                  <a:pt x="399763" y="453778"/>
                  <a:pt x="401430" y="441492"/>
                  <a:pt x="398287" y="429730"/>
                </a:cubicBezTo>
                <a:lnTo>
                  <a:pt x="397763" y="427635"/>
                </a:lnTo>
                <a:cubicBezTo>
                  <a:pt x="397715" y="427444"/>
                  <a:pt x="397668" y="427206"/>
                  <a:pt x="397573" y="426968"/>
                </a:cubicBezTo>
                <a:cubicBezTo>
                  <a:pt x="403192" y="422682"/>
                  <a:pt x="408479" y="418110"/>
                  <a:pt x="413384" y="413205"/>
                </a:cubicBezTo>
                <a:cubicBezTo>
                  <a:pt x="418242" y="408348"/>
                  <a:pt x="422814" y="403062"/>
                  <a:pt x="427100" y="397443"/>
                </a:cubicBezTo>
                <a:cubicBezTo>
                  <a:pt x="427291" y="397491"/>
                  <a:pt x="427529" y="397586"/>
                  <a:pt x="427767" y="397633"/>
                </a:cubicBezTo>
                <a:lnTo>
                  <a:pt x="429862" y="398157"/>
                </a:lnTo>
                <a:cubicBezTo>
                  <a:pt x="441578" y="401300"/>
                  <a:pt x="453913" y="399729"/>
                  <a:pt x="464486" y="393586"/>
                </a:cubicBezTo>
                <a:cubicBezTo>
                  <a:pt x="475106" y="387443"/>
                  <a:pt x="482678" y="377633"/>
                  <a:pt x="485822" y="365823"/>
                </a:cubicBezTo>
                <a:lnTo>
                  <a:pt x="492537" y="340822"/>
                </a:lnTo>
                <a:cubicBezTo>
                  <a:pt x="499014" y="316488"/>
                  <a:pt x="484536" y="291392"/>
                  <a:pt x="460390" y="284629"/>
                </a:cubicBezTo>
                <a:lnTo>
                  <a:pt x="458247" y="284058"/>
                </a:lnTo>
                <a:lnTo>
                  <a:pt x="457532" y="283867"/>
                </a:lnTo>
                <a:cubicBezTo>
                  <a:pt x="455818" y="269962"/>
                  <a:pt x="452151" y="256438"/>
                  <a:pt x="446817" y="243580"/>
                </a:cubicBezTo>
                <a:lnTo>
                  <a:pt x="447341" y="243056"/>
                </a:lnTo>
                <a:lnTo>
                  <a:pt x="448817" y="241533"/>
                </a:lnTo>
                <a:cubicBezTo>
                  <a:pt x="457389" y="232913"/>
                  <a:pt x="462152" y="221484"/>
                  <a:pt x="462152" y="209246"/>
                </a:cubicBezTo>
                <a:cubicBezTo>
                  <a:pt x="462152" y="196960"/>
                  <a:pt x="457485" y="185531"/>
                  <a:pt x="448817" y="176911"/>
                </a:cubicBezTo>
                <a:lnTo>
                  <a:pt x="430481" y="158577"/>
                </a:lnTo>
                <a:cubicBezTo>
                  <a:pt x="421861" y="150005"/>
                  <a:pt x="410431" y="145243"/>
                  <a:pt x="398192" y="145243"/>
                </a:cubicBezTo>
                <a:cubicBezTo>
                  <a:pt x="385905" y="145243"/>
                  <a:pt x="374475" y="149958"/>
                  <a:pt x="365854" y="158577"/>
                </a:cubicBezTo>
                <a:lnTo>
                  <a:pt x="364283" y="160101"/>
                </a:lnTo>
                <a:lnTo>
                  <a:pt x="363807" y="160577"/>
                </a:lnTo>
                <a:cubicBezTo>
                  <a:pt x="350900" y="155244"/>
                  <a:pt x="337470" y="151625"/>
                  <a:pt x="323516" y="149863"/>
                </a:cubicBezTo>
                <a:lnTo>
                  <a:pt x="323325" y="149148"/>
                </a:lnTo>
                <a:lnTo>
                  <a:pt x="322754" y="147005"/>
                </a:lnTo>
                <a:cubicBezTo>
                  <a:pt x="319611" y="135243"/>
                  <a:pt x="312038" y="125433"/>
                  <a:pt x="301418" y="119290"/>
                </a:cubicBezTo>
                <a:cubicBezTo>
                  <a:pt x="290845" y="113195"/>
                  <a:pt x="278558" y="111528"/>
                  <a:pt x="266795" y="114718"/>
                </a:cubicBezTo>
                <a:close/>
                <a:moveTo>
                  <a:pt x="303752" y="0"/>
                </a:moveTo>
                <a:cubicBezTo>
                  <a:pt x="471534" y="0"/>
                  <a:pt x="607503" y="135957"/>
                  <a:pt x="607455" y="303678"/>
                </a:cubicBezTo>
                <a:cubicBezTo>
                  <a:pt x="607455" y="471446"/>
                  <a:pt x="471486" y="607403"/>
                  <a:pt x="303704" y="607403"/>
                </a:cubicBezTo>
                <a:cubicBezTo>
                  <a:pt x="135969" y="607403"/>
                  <a:pt x="0" y="471446"/>
                  <a:pt x="0" y="303678"/>
                </a:cubicBezTo>
                <a:cubicBezTo>
                  <a:pt x="0" y="135957"/>
                  <a:pt x="136017" y="0"/>
                  <a:pt x="303752" y="0"/>
                </a:cubicBezTo>
                <a:close/>
              </a:path>
            </a:pathLst>
          </a:custGeom>
          <a:solidFill>
            <a:srgbClr val="814D50"/>
          </a:solidFill>
          <a:ln>
            <a:noFill/>
          </a:ln>
        </p:spPr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B5E7A95-8057-4C17-828C-71140400C54D}"/>
              </a:ext>
            </a:extLst>
          </p:cNvPr>
          <p:cNvSpPr txBox="1"/>
          <p:nvPr/>
        </p:nvSpPr>
        <p:spPr>
          <a:xfrm>
            <a:off x="4291467" y="3018183"/>
            <a:ext cx="332010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280B139-F8FC-4065-BA0C-DF141BB63EC4}"/>
              </a:ext>
            </a:extLst>
          </p:cNvPr>
          <p:cNvCxnSpPr>
            <a:cxnSpLocks/>
          </p:cNvCxnSpPr>
          <p:nvPr/>
        </p:nvCxnSpPr>
        <p:spPr>
          <a:xfrm>
            <a:off x="4354856" y="3018183"/>
            <a:ext cx="3054605" cy="0"/>
          </a:xfrm>
          <a:prstGeom prst="line">
            <a:avLst/>
          </a:prstGeom>
          <a:ln>
            <a:solidFill>
              <a:srgbClr val="784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08B9C54A-5CD1-4F79-BAB0-EEBBD5A138DF}"/>
              </a:ext>
            </a:extLst>
          </p:cNvPr>
          <p:cNvSpPr txBox="1"/>
          <p:nvPr/>
        </p:nvSpPr>
        <p:spPr>
          <a:xfrm>
            <a:off x="4327900" y="2579337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3" name="iconfont-11157-5276534">
            <a:extLst>
              <a:ext uri="{FF2B5EF4-FFF2-40B4-BE49-F238E27FC236}">
                <a16:creationId xmlns:a16="http://schemas.microsoft.com/office/drawing/2014/main" id="{D2543F6C-019D-4C0A-8B38-2811C32B5E69}"/>
              </a:ext>
            </a:extLst>
          </p:cNvPr>
          <p:cNvSpPr>
            <a:spLocks noChangeAspect="1"/>
          </p:cNvSpPr>
          <p:nvPr/>
        </p:nvSpPr>
        <p:spPr bwMode="auto">
          <a:xfrm>
            <a:off x="6958887" y="2523346"/>
            <a:ext cx="450574" cy="450536"/>
          </a:xfrm>
          <a:custGeom>
            <a:avLst/>
            <a:gdLst>
              <a:gd name="connsiteX0" fmla="*/ 303752 w 607455"/>
              <a:gd name="connsiteY0" fmla="*/ 209808 h 607403"/>
              <a:gd name="connsiteX1" fmla="*/ 370157 w 607455"/>
              <a:gd name="connsiteY1" fmla="*/ 237237 h 607403"/>
              <a:gd name="connsiteX2" fmla="*/ 397595 w 607455"/>
              <a:gd name="connsiteY2" fmla="*/ 303619 h 607403"/>
              <a:gd name="connsiteX3" fmla="*/ 370157 w 607455"/>
              <a:gd name="connsiteY3" fmla="*/ 370001 h 607403"/>
              <a:gd name="connsiteX4" fmla="*/ 237347 w 607455"/>
              <a:gd name="connsiteY4" fmla="*/ 370001 h 607403"/>
              <a:gd name="connsiteX5" fmla="*/ 209908 w 607455"/>
              <a:gd name="connsiteY5" fmla="*/ 303619 h 607403"/>
              <a:gd name="connsiteX6" fmla="*/ 237347 w 607455"/>
              <a:gd name="connsiteY6" fmla="*/ 237285 h 607403"/>
              <a:gd name="connsiteX7" fmla="*/ 303752 w 607455"/>
              <a:gd name="connsiteY7" fmla="*/ 209808 h 607403"/>
              <a:gd name="connsiteX8" fmla="*/ 303769 w 607455"/>
              <a:gd name="connsiteY8" fmla="*/ 188824 h 607403"/>
              <a:gd name="connsiteX9" fmla="*/ 222516 w 607455"/>
              <a:gd name="connsiteY9" fmla="*/ 222430 h 607403"/>
              <a:gd name="connsiteX10" fmla="*/ 188903 w 607455"/>
              <a:gd name="connsiteY10" fmla="*/ 303666 h 607403"/>
              <a:gd name="connsiteX11" fmla="*/ 222516 w 607455"/>
              <a:gd name="connsiteY11" fmla="*/ 384902 h 607403"/>
              <a:gd name="connsiteX12" fmla="*/ 303739 w 607455"/>
              <a:gd name="connsiteY12" fmla="*/ 418568 h 607403"/>
              <a:gd name="connsiteX13" fmla="*/ 384963 w 607455"/>
              <a:gd name="connsiteY13" fmla="*/ 384902 h 607403"/>
              <a:gd name="connsiteX14" fmla="*/ 418671 w 607455"/>
              <a:gd name="connsiteY14" fmla="*/ 303666 h 607403"/>
              <a:gd name="connsiteX15" fmla="*/ 385058 w 607455"/>
              <a:gd name="connsiteY15" fmla="*/ 222430 h 607403"/>
              <a:gd name="connsiteX16" fmla="*/ 303769 w 607455"/>
              <a:gd name="connsiteY16" fmla="*/ 188824 h 607403"/>
              <a:gd name="connsiteX17" fmla="*/ 272031 w 607455"/>
              <a:gd name="connsiteY17" fmla="*/ 135290 h 607403"/>
              <a:gd name="connsiteX18" fmla="*/ 290694 w 607455"/>
              <a:gd name="connsiteY18" fmla="*/ 137813 h 607403"/>
              <a:gd name="connsiteX19" fmla="*/ 302216 w 607455"/>
              <a:gd name="connsiteY19" fmla="*/ 152718 h 607403"/>
              <a:gd name="connsiteX20" fmla="*/ 302787 w 607455"/>
              <a:gd name="connsiteY20" fmla="*/ 154861 h 607403"/>
              <a:gd name="connsiteX21" fmla="*/ 304739 w 607455"/>
              <a:gd name="connsiteY21" fmla="*/ 162384 h 607403"/>
              <a:gd name="connsiteX22" fmla="*/ 306548 w 607455"/>
              <a:gd name="connsiteY22" fmla="*/ 169812 h 607403"/>
              <a:gd name="connsiteX23" fmla="*/ 314166 w 607455"/>
              <a:gd name="connsiteY23" fmla="*/ 170432 h 607403"/>
              <a:gd name="connsiteX24" fmla="*/ 361396 w 607455"/>
              <a:gd name="connsiteY24" fmla="*/ 183050 h 607403"/>
              <a:gd name="connsiteX25" fmla="*/ 368299 w 607455"/>
              <a:gd name="connsiteY25" fmla="*/ 186288 h 607403"/>
              <a:gd name="connsiteX26" fmla="*/ 373632 w 607455"/>
              <a:gd name="connsiteY26" fmla="*/ 180765 h 607403"/>
              <a:gd name="connsiteX27" fmla="*/ 379012 w 607455"/>
              <a:gd name="connsiteY27" fmla="*/ 175289 h 607403"/>
              <a:gd name="connsiteX28" fmla="*/ 380583 w 607455"/>
              <a:gd name="connsiteY28" fmla="*/ 173765 h 607403"/>
              <a:gd name="connsiteX29" fmla="*/ 397961 w 607455"/>
              <a:gd name="connsiteY29" fmla="*/ 166622 h 607403"/>
              <a:gd name="connsiteX30" fmla="*/ 415339 w 607455"/>
              <a:gd name="connsiteY30" fmla="*/ 173765 h 607403"/>
              <a:gd name="connsiteX31" fmla="*/ 433669 w 607455"/>
              <a:gd name="connsiteY31" fmla="*/ 192050 h 607403"/>
              <a:gd name="connsiteX32" fmla="*/ 440810 w 607455"/>
              <a:gd name="connsiteY32" fmla="*/ 209430 h 607403"/>
              <a:gd name="connsiteX33" fmla="*/ 433669 w 607455"/>
              <a:gd name="connsiteY33" fmla="*/ 226811 h 607403"/>
              <a:gd name="connsiteX34" fmla="*/ 432098 w 607455"/>
              <a:gd name="connsiteY34" fmla="*/ 228382 h 607403"/>
              <a:gd name="connsiteX35" fmla="*/ 426622 w 607455"/>
              <a:gd name="connsiteY35" fmla="*/ 233811 h 607403"/>
              <a:gd name="connsiteX36" fmla="*/ 421100 w 607455"/>
              <a:gd name="connsiteY36" fmla="*/ 239096 h 607403"/>
              <a:gd name="connsiteX37" fmla="*/ 424385 w 607455"/>
              <a:gd name="connsiteY37" fmla="*/ 246001 h 607403"/>
              <a:gd name="connsiteX38" fmla="*/ 437002 w 607455"/>
              <a:gd name="connsiteY38" fmla="*/ 293238 h 607403"/>
              <a:gd name="connsiteX39" fmla="*/ 437620 w 607455"/>
              <a:gd name="connsiteY39" fmla="*/ 300904 h 607403"/>
              <a:gd name="connsiteX40" fmla="*/ 445048 w 607455"/>
              <a:gd name="connsiteY40" fmla="*/ 302666 h 607403"/>
              <a:gd name="connsiteX41" fmla="*/ 452523 w 607455"/>
              <a:gd name="connsiteY41" fmla="*/ 304618 h 607403"/>
              <a:gd name="connsiteX42" fmla="*/ 454665 w 607455"/>
              <a:gd name="connsiteY42" fmla="*/ 305237 h 607403"/>
              <a:gd name="connsiteX43" fmla="*/ 472233 w 607455"/>
              <a:gd name="connsiteY43" fmla="*/ 335284 h 607403"/>
              <a:gd name="connsiteX44" fmla="*/ 465520 w 607455"/>
              <a:gd name="connsiteY44" fmla="*/ 360283 h 607403"/>
              <a:gd name="connsiteX45" fmla="*/ 454046 w 607455"/>
              <a:gd name="connsiteY45" fmla="*/ 375235 h 607403"/>
              <a:gd name="connsiteX46" fmla="*/ 435383 w 607455"/>
              <a:gd name="connsiteY46" fmla="*/ 377712 h 607403"/>
              <a:gd name="connsiteX47" fmla="*/ 433240 w 607455"/>
              <a:gd name="connsiteY47" fmla="*/ 377140 h 607403"/>
              <a:gd name="connsiteX48" fmla="*/ 425813 w 607455"/>
              <a:gd name="connsiteY48" fmla="*/ 375093 h 607403"/>
              <a:gd name="connsiteX49" fmla="*/ 418481 w 607455"/>
              <a:gd name="connsiteY49" fmla="*/ 372950 h 607403"/>
              <a:gd name="connsiteX50" fmla="*/ 414148 w 607455"/>
              <a:gd name="connsiteY50" fmla="*/ 379283 h 607403"/>
              <a:gd name="connsiteX51" fmla="*/ 398437 w 607455"/>
              <a:gd name="connsiteY51" fmla="*/ 398187 h 607403"/>
              <a:gd name="connsiteX52" fmla="*/ 379536 w 607455"/>
              <a:gd name="connsiteY52" fmla="*/ 413901 h 607403"/>
              <a:gd name="connsiteX53" fmla="*/ 373203 w 607455"/>
              <a:gd name="connsiteY53" fmla="*/ 418282 h 607403"/>
              <a:gd name="connsiteX54" fmla="*/ 375346 w 607455"/>
              <a:gd name="connsiteY54" fmla="*/ 425567 h 607403"/>
              <a:gd name="connsiteX55" fmla="*/ 377393 w 607455"/>
              <a:gd name="connsiteY55" fmla="*/ 433043 h 607403"/>
              <a:gd name="connsiteX56" fmla="*/ 377964 w 607455"/>
              <a:gd name="connsiteY56" fmla="*/ 435186 h 607403"/>
              <a:gd name="connsiteX57" fmla="*/ 375489 w 607455"/>
              <a:gd name="connsiteY57" fmla="*/ 453852 h 607403"/>
              <a:gd name="connsiteX58" fmla="*/ 360539 w 607455"/>
              <a:gd name="connsiteY58" fmla="*/ 465328 h 607403"/>
              <a:gd name="connsiteX59" fmla="*/ 335543 w 607455"/>
              <a:gd name="connsiteY59" fmla="*/ 472090 h 607403"/>
              <a:gd name="connsiteX60" fmla="*/ 305358 w 607455"/>
              <a:gd name="connsiteY60" fmla="*/ 454709 h 607403"/>
              <a:gd name="connsiteX61" fmla="*/ 304787 w 607455"/>
              <a:gd name="connsiteY61" fmla="*/ 452567 h 607403"/>
              <a:gd name="connsiteX62" fmla="*/ 302787 w 607455"/>
              <a:gd name="connsiteY62" fmla="*/ 445043 h 607403"/>
              <a:gd name="connsiteX63" fmla="*/ 301026 w 607455"/>
              <a:gd name="connsiteY63" fmla="*/ 437615 h 607403"/>
              <a:gd name="connsiteX64" fmla="*/ 293408 w 607455"/>
              <a:gd name="connsiteY64" fmla="*/ 436996 h 607403"/>
              <a:gd name="connsiteX65" fmla="*/ 246131 w 607455"/>
              <a:gd name="connsiteY65" fmla="*/ 424377 h 607403"/>
              <a:gd name="connsiteX66" fmla="*/ 239227 w 607455"/>
              <a:gd name="connsiteY66" fmla="*/ 421139 h 607403"/>
              <a:gd name="connsiteX67" fmla="*/ 233942 w 607455"/>
              <a:gd name="connsiteY67" fmla="*/ 426663 h 607403"/>
              <a:gd name="connsiteX68" fmla="*/ 228562 w 607455"/>
              <a:gd name="connsiteY68" fmla="*/ 432091 h 607403"/>
              <a:gd name="connsiteX69" fmla="*/ 226991 w 607455"/>
              <a:gd name="connsiteY69" fmla="*/ 433615 h 607403"/>
              <a:gd name="connsiteX70" fmla="*/ 192140 w 607455"/>
              <a:gd name="connsiteY70" fmla="*/ 433615 h 607403"/>
              <a:gd name="connsiteX71" fmla="*/ 173810 w 607455"/>
              <a:gd name="connsiteY71" fmla="*/ 415282 h 607403"/>
              <a:gd name="connsiteX72" fmla="*/ 166669 w 607455"/>
              <a:gd name="connsiteY72" fmla="*/ 397901 h 607403"/>
              <a:gd name="connsiteX73" fmla="*/ 173810 w 607455"/>
              <a:gd name="connsiteY73" fmla="*/ 380521 h 607403"/>
              <a:gd name="connsiteX74" fmla="*/ 175381 w 607455"/>
              <a:gd name="connsiteY74" fmla="*/ 378950 h 607403"/>
              <a:gd name="connsiteX75" fmla="*/ 180857 w 607455"/>
              <a:gd name="connsiteY75" fmla="*/ 373569 h 607403"/>
              <a:gd name="connsiteX76" fmla="*/ 186379 w 607455"/>
              <a:gd name="connsiteY76" fmla="*/ 368236 h 607403"/>
              <a:gd name="connsiteX77" fmla="*/ 183094 w 607455"/>
              <a:gd name="connsiteY77" fmla="*/ 361331 h 607403"/>
              <a:gd name="connsiteX78" fmla="*/ 170477 w 607455"/>
              <a:gd name="connsiteY78" fmla="*/ 314094 h 607403"/>
              <a:gd name="connsiteX79" fmla="*/ 169906 w 607455"/>
              <a:gd name="connsiteY79" fmla="*/ 306475 h 607403"/>
              <a:gd name="connsiteX80" fmla="*/ 162479 w 607455"/>
              <a:gd name="connsiteY80" fmla="*/ 304714 h 607403"/>
              <a:gd name="connsiteX81" fmla="*/ 155004 w 607455"/>
              <a:gd name="connsiteY81" fmla="*/ 302714 h 607403"/>
              <a:gd name="connsiteX82" fmla="*/ 152814 w 607455"/>
              <a:gd name="connsiteY82" fmla="*/ 302142 h 607403"/>
              <a:gd name="connsiteX83" fmla="*/ 137912 w 607455"/>
              <a:gd name="connsiteY83" fmla="*/ 290666 h 607403"/>
              <a:gd name="connsiteX84" fmla="*/ 135388 w 607455"/>
              <a:gd name="connsiteY84" fmla="*/ 271953 h 607403"/>
              <a:gd name="connsiteX85" fmla="*/ 142006 w 607455"/>
              <a:gd name="connsiteY85" fmla="*/ 247001 h 607403"/>
              <a:gd name="connsiteX86" fmla="*/ 172191 w 607455"/>
              <a:gd name="connsiteY86" fmla="*/ 229620 h 607403"/>
              <a:gd name="connsiteX87" fmla="*/ 174239 w 607455"/>
              <a:gd name="connsiteY87" fmla="*/ 230192 h 607403"/>
              <a:gd name="connsiteX88" fmla="*/ 181714 w 607455"/>
              <a:gd name="connsiteY88" fmla="*/ 232192 h 607403"/>
              <a:gd name="connsiteX89" fmla="*/ 188998 w 607455"/>
              <a:gd name="connsiteY89" fmla="*/ 234335 h 607403"/>
              <a:gd name="connsiteX90" fmla="*/ 193378 w 607455"/>
              <a:gd name="connsiteY90" fmla="*/ 228049 h 607403"/>
              <a:gd name="connsiteX91" fmla="*/ 209090 w 607455"/>
              <a:gd name="connsiteY91" fmla="*/ 209097 h 607403"/>
              <a:gd name="connsiteX92" fmla="*/ 227991 w 607455"/>
              <a:gd name="connsiteY92" fmla="*/ 193383 h 607403"/>
              <a:gd name="connsiteX93" fmla="*/ 234276 w 607455"/>
              <a:gd name="connsiteY93" fmla="*/ 189050 h 607403"/>
              <a:gd name="connsiteX94" fmla="*/ 232133 w 607455"/>
              <a:gd name="connsiteY94" fmla="*/ 181717 h 607403"/>
              <a:gd name="connsiteX95" fmla="*/ 230134 w 607455"/>
              <a:gd name="connsiteY95" fmla="*/ 174289 h 607403"/>
              <a:gd name="connsiteX96" fmla="*/ 229610 w 607455"/>
              <a:gd name="connsiteY96" fmla="*/ 172193 h 607403"/>
              <a:gd name="connsiteX97" fmla="*/ 246988 w 607455"/>
              <a:gd name="connsiteY97" fmla="*/ 142004 h 607403"/>
              <a:gd name="connsiteX98" fmla="*/ 266795 w 607455"/>
              <a:gd name="connsiteY98" fmla="*/ 114718 h 607403"/>
              <a:gd name="connsiteX99" fmla="*/ 241744 w 607455"/>
              <a:gd name="connsiteY99" fmla="*/ 121433 h 607403"/>
              <a:gd name="connsiteX100" fmla="*/ 209407 w 607455"/>
              <a:gd name="connsiteY100" fmla="*/ 177435 h 607403"/>
              <a:gd name="connsiteX101" fmla="*/ 209931 w 607455"/>
              <a:gd name="connsiteY101" fmla="*/ 179530 h 607403"/>
              <a:gd name="connsiteX102" fmla="*/ 210121 w 607455"/>
              <a:gd name="connsiteY102" fmla="*/ 180245 h 607403"/>
              <a:gd name="connsiteX103" fmla="*/ 194357 w 607455"/>
              <a:gd name="connsiteY103" fmla="*/ 194007 h 607403"/>
              <a:gd name="connsiteX104" fmla="*/ 180594 w 607455"/>
              <a:gd name="connsiteY104" fmla="*/ 209770 h 607403"/>
              <a:gd name="connsiteX105" fmla="*/ 179879 w 607455"/>
              <a:gd name="connsiteY105" fmla="*/ 209579 h 607403"/>
              <a:gd name="connsiteX106" fmla="*/ 177784 w 607455"/>
              <a:gd name="connsiteY106" fmla="*/ 209055 h 607403"/>
              <a:gd name="connsiteX107" fmla="*/ 121777 w 607455"/>
              <a:gd name="connsiteY107" fmla="*/ 241390 h 607403"/>
              <a:gd name="connsiteX108" fmla="*/ 115062 w 607455"/>
              <a:gd name="connsiteY108" fmla="*/ 266438 h 607403"/>
              <a:gd name="connsiteX109" fmla="*/ 119634 w 607455"/>
              <a:gd name="connsiteY109" fmla="*/ 301059 h 607403"/>
              <a:gd name="connsiteX110" fmla="*/ 147351 w 607455"/>
              <a:gd name="connsiteY110" fmla="*/ 322393 h 607403"/>
              <a:gd name="connsiteX111" fmla="*/ 149495 w 607455"/>
              <a:gd name="connsiteY111" fmla="*/ 322964 h 607403"/>
              <a:gd name="connsiteX112" fmla="*/ 150209 w 607455"/>
              <a:gd name="connsiteY112" fmla="*/ 323155 h 607403"/>
              <a:gd name="connsiteX113" fmla="*/ 160925 w 607455"/>
              <a:gd name="connsiteY113" fmla="*/ 363442 h 607403"/>
              <a:gd name="connsiteX114" fmla="*/ 160401 w 607455"/>
              <a:gd name="connsiteY114" fmla="*/ 364013 h 607403"/>
              <a:gd name="connsiteX115" fmla="*/ 158877 w 607455"/>
              <a:gd name="connsiteY115" fmla="*/ 365537 h 607403"/>
              <a:gd name="connsiteX116" fmla="*/ 145542 w 607455"/>
              <a:gd name="connsiteY116" fmla="*/ 397872 h 607403"/>
              <a:gd name="connsiteX117" fmla="*/ 158877 w 607455"/>
              <a:gd name="connsiteY117" fmla="*/ 430206 h 607403"/>
              <a:gd name="connsiteX118" fmla="*/ 177212 w 607455"/>
              <a:gd name="connsiteY118" fmla="*/ 448540 h 607403"/>
              <a:gd name="connsiteX119" fmla="*/ 241839 w 607455"/>
              <a:gd name="connsiteY119" fmla="*/ 448540 h 607403"/>
              <a:gd name="connsiteX120" fmla="*/ 243411 w 607455"/>
              <a:gd name="connsiteY120" fmla="*/ 446969 h 607403"/>
              <a:gd name="connsiteX121" fmla="*/ 243887 w 607455"/>
              <a:gd name="connsiteY121" fmla="*/ 446492 h 607403"/>
              <a:gd name="connsiteX122" fmla="*/ 284178 w 607455"/>
              <a:gd name="connsiteY122" fmla="*/ 457207 h 607403"/>
              <a:gd name="connsiteX123" fmla="*/ 284368 w 607455"/>
              <a:gd name="connsiteY123" fmla="*/ 457921 h 607403"/>
              <a:gd name="connsiteX124" fmla="*/ 284940 w 607455"/>
              <a:gd name="connsiteY124" fmla="*/ 460064 h 607403"/>
              <a:gd name="connsiteX125" fmla="*/ 329136 w 607455"/>
              <a:gd name="connsiteY125" fmla="*/ 493923 h 607403"/>
              <a:gd name="connsiteX126" fmla="*/ 340947 w 607455"/>
              <a:gd name="connsiteY126" fmla="*/ 492399 h 607403"/>
              <a:gd name="connsiteX127" fmla="*/ 365950 w 607455"/>
              <a:gd name="connsiteY127" fmla="*/ 485684 h 607403"/>
              <a:gd name="connsiteX128" fmla="*/ 393715 w 607455"/>
              <a:gd name="connsiteY128" fmla="*/ 464350 h 607403"/>
              <a:gd name="connsiteX129" fmla="*/ 398287 w 607455"/>
              <a:gd name="connsiteY129" fmla="*/ 429730 h 607403"/>
              <a:gd name="connsiteX130" fmla="*/ 397763 w 607455"/>
              <a:gd name="connsiteY130" fmla="*/ 427635 h 607403"/>
              <a:gd name="connsiteX131" fmla="*/ 397573 w 607455"/>
              <a:gd name="connsiteY131" fmla="*/ 426968 h 607403"/>
              <a:gd name="connsiteX132" fmla="*/ 413384 w 607455"/>
              <a:gd name="connsiteY132" fmla="*/ 413205 h 607403"/>
              <a:gd name="connsiteX133" fmla="*/ 427100 w 607455"/>
              <a:gd name="connsiteY133" fmla="*/ 397443 h 607403"/>
              <a:gd name="connsiteX134" fmla="*/ 427767 w 607455"/>
              <a:gd name="connsiteY134" fmla="*/ 397633 h 607403"/>
              <a:gd name="connsiteX135" fmla="*/ 429862 w 607455"/>
              <a:gd name="connsiteY135" fmla="*/ 398157 h 607403"/>
              <a:gd name="connsiteX136" fmla="*/ 464486 w 607455"/>
              <a:gd name="connsiteY136" fmla="*/ 393586 h 607403"/>
              <a:gd name="connsiteX137" fmla="*/ 485822 w 607455"/>
              <a:gd name="connsiteY137" fmla="*/ 365823 h 607403"/>
              <a:gd name="connsiteX138" fmla="*/ 492537 w 607455"/>
              <a:gd name="connsiteY138" fmla="*/ 340822 h 607403"/>
              <a:gd name="connsiteX139" fmla="*/ 460390 w 607455"/>
              <a:gd name="connsiteY139" fmla="*/ 284629 h 607403"/>
              <a:gd name="connsiteX140" fmla="*/ 458247 w 607455"/>
              <a:gd name="connsiteY140" fmla="*/ 284058 h 607403"/>
              <a:gd name="connsiteX141" fmla="*/ 457532 w 607455"/>
              <a:gd name="connsiteY141" fmla="*/ 283867 h 607403"/>
              <a:gd name="connsiteX142" fmla="*/ 446817 w 607455"/>
              <a:gd name="connsiteY142" fmla="*/ 243580 h 607403"/>
              <a:gd name="connsiteX143" fmla="*/ 447341 w 607455"/>
              <a:gd name="connsiteY143" fmla="*/ 243056 h 607403"/>
              <a:gd name="connsiteX144" fmla="*/ 448817 w 607455"/>
              <a:gd name="connsiteY144" fmla="*/ 241533 h 607403"/>
              <a:gd name="connsiteX145" fmla="*/ 462152 w 607455"/>
              <a:gd name="connsiteY145" fmla="*/ 209246 h 607403"/>
              <a:gd name="connsiteX146" fmla="*/ 448817 w 607455"/>
              <a:gd name="connsiteY146" fmla="*/ 176911 h 607403"/>
              <a:gd name="connsiteX147" fmla="*/ 430481 w 607455"/>
              <a:gd name="connsiteY147" fmla="*/ 158577 h 607403"/>
              <a:gd name="connsiteX148" fmla="*/ 398192 w 607455"/>
              <a:gd name="connsiteY148" fmla="*/ 145243 h 607403"/>
              <a:gd name="connsiteX149" fmla="*/ 365854 w 607455"/>
              <a:gd name="connsiteY149" fmla="*/ 158577 h 607403"/>
              <a:gd name="connsiteX150" fmla="*/ 364283 w 607455"/>
              <a:gd name="connsiteY150" fmla="*/ 160101 h 607403"/>
              <a:gd name="connsiteX151" fmla="*/ 363807 w 607455"/>
              <a:gd name="connsiteY151" fmla="*/ 160577 h 607403"/>
              <a:gd name="connsiteX152" fmla="*/ 323516 w 607455"/>
              <a:gd name="connsiteY152" fmla="*/ 149863 h 607403"/>
              <a:gd name="connsiteX153" fmla="*/ 323325 w 607455"/>
              <a:gd name="connsiteY153" fmla="*/ 149148 h 607403"/>
              <a:gd name="connsiteX154" fmla="*/ 322754 w 607455"/>
              <a:gd name="connsiteY154" fmla="*/ 147005 h 607403"/>
              <a:gd name="connsiteX155" fmla="*/ 301418 w 607455"/>
              <a:gd name="connsiteY155" fmla="*/ 119290 h 607403"/>
              <a:gd name="connsiteX156" fmla="*/ 266795 w 607455"/>
              <a:gd name="connsiteY156" fmla="*/ 114718 h 607403"/>
              <a:gd name="connsiteX157" fmla="*/ 303752 w 607455"/>
              <a:gd name="connsiteY157" fmla="*/ 0 h 607403"/>
              <a:gd name="connsiteX158" fmla="*/ 607455 w 607455"/>
              <a:gd name="connsiteY158" fmla="*/ 303678 h 607403"/>
              <a:gd name="connsiteX159" fmla="*/ 303704 w 607455"/>
              <a:gd name="connsiteY159" fmla="*/ 607403 h 607403"/>
              <a:gd name="connsiteX160" fmla="*/ 0 w 607455"/>
              <a:gd name="connsiteY160" fmla="*/ 303678 h 607403"/>
              <a:gd name="connsiteX161" fmla="*/ 303752 w 607455"/>
              <a:gd name="connsiteY161" fmla="*/ 0 h 60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7455" h="607403">
                <a:moveTo>
                  <a:pt x="303752" y="209808"/>
                </a:moveTo>
                <a:cubicBezTo>
                  <a:pt x="327760" y="209808"/>
                  <a:pt x="351817" y="218999"/>
                  <a:pt x="370157" y="237237"/>
                </a:cubicBezTo>
                <a:cubicBezTo>
                  <a:pt x="387830" y="254952"/>
                  <a:pt x="397595" y="278524"/>
                  <a:pt x="397595" y="303619"/>
                </a:cubicBezTo>
                <a:cubicBezTo>
                  <a:pt x="397595" y="328762"/>
                  <a:pt x="387830" y="352334"/>
                  <a:pt x="370157" y="370001"/>
                </a:cubicBezTo>
                <a:cubicBezTo>
                  <a:pt x="333524" y="406621"/>
                  <a:pt x="273979" y="406621"/>
                  <a:pt x="237347" y="370001"/>
                </a:cubicBezTo>
                <a:cubicBezTo>
                  <a:pt x="219674" y="352334"/>
                  <a:pt x="209908" y="328762"/>
                  <a:pt x="209908" y="303619"/>
                </a:cubicBezTo>
                <a:cubicBezTo>
                  <a:pt x="209908" y="278524"/>
                  <a:pt x="219674" y="254952"/>
                  <a:pt x="237347" y="237285"/>
                </a:cubicBezTo>
                <a:cubicBezTo>
                  <a:pt x="255639" y="218999"/>
                  <a:pt x="279695" y="209808"/>
                  <a:pt x="303752" y="209808"/>
                </a:cubicBezTo>
                <a:close/>
                <a:moveTo>
                  <a:pt x="303769" y="188824"/>
                </a:moveTo>
                <a:cubicBezTo>
                  <a:pt x="274340" y="188824"/>
                  <a:pt x="244917" y="200026"/>
                  <a:pt x="222516" y="222430"/>
                </a:cubicBezTo>
                <a:cubicBezTo>
                  <a:pt x="200853" y="244096"/>
                  <a:pt x="188903" y="272953"/>
                  <a:pt x="188903" y="303666"/>
                </a:cubicBezTo>
                <a:cubicBezTo>
                  <a:pt x="188903" y="334379"/>
                  <a:pt x="200853" y="363283"/>
                  <a:pt x="222516" y="384902"/>
                </a:cubicBezTo>
                <a:cubicBezTo>
                  <a:pt x="244893" y="407377"/>
                  <a:pt x="274269" y="418568"/>
                  <a:pt x="303739" y="418568"/>
                </a:cubicBezTo>
                <a:cubicBezTo>
                  <a:pt x="333163" y="418568"/>
                  <a:pt x="362586" y="407330"/>
                  <a:pt x="384963" y="384902"/>
                </a:cubicBezTo>
                <a:cubicBezTo>
                  <a:pt x="406674" y="363283"/>
                  <a:pt x="418624" y="334379"/>
                  <a:pt x="418671" y="303666"/>
                </a:cubicBezTo>
                <a:cubicBezTo>
                  <a:pt x="418671" y="272953"/>
                  <a:pt x="406721" y="244096"/>
                  <a:pt x="385058" y="222430"/>
                </a:cubicBezTo>
                <a:cubicBezTo>
                  <a:pt x="362634" y="200026"/>
                  <a:pt x="333199" y="188824"/>
                  <a:pt x="303769" y="188824"/>
                </a:cubicBezTo>
                <a:close/>
                <a:moveTo>
                  <a:pt x="272031" y="135290"/>
                </a:moveTo>
                <a:cubicBezTo>
                  <a:pt x="278411" y="133623"/>
                  <a:pt x="284981" y="134528"/>
                  <a:pt x="290694" y="137813"/>
                </a:cubicBezTo>
                <a:cubicBezTo>
                  <a:pt x="296407" y="141147"/>
                  <a:pt x="300550" y="146432"/>
                  <a:pt x="302216" y="152718"/>
                </a:cubicBezTo>
                <a:lnTo>
                  <a:pt x="302787" y="154861"/>
                </a:lnTo>
                <a:cubicBezTo>
                  <a:pt x="303501" y="157575"/>
                  <a:pt x="304168" y="160003"/>
                  <a:pt x="304739" y="162384"/>
                </a:cubicBezTo>
                <a:lnTo>
                  <a:pt x="306548" y="169812"/>
                </a:lnTo>
                <a:lnTo>
                  <a:pt x="314166" y="170432"/>
                </a:lnTo>
                <a:cubicBezTo>
                  <a:pt x="330639" y="171717"/>
                  <a:pt x="346589" y="175955"/>
                  <a:pt x="361396" y="183050"/>
                </a:cubicBezTo>
                <a:lnTo>
                  <a:pt x="368299" y="186288"/>
                </a:lnTo>
                <a:lnTo>
                  <a:pt x="373632" y="180765"/>
                </a:lnTo>
                <a:cubicBezTo>
                  <a:pt x="375298" y="179003"/>
                  <a:pt x="377107" y="177193"/>
                  <a:pt x="379012" y="175289"/>
                </a:cubicBezTo>
                <a:lnTo>
                  <a:pt x="380583" y="173765"/>
                </a:lnTo>
                <a:cubicBezTo>
                  <a:pt x="385154" y="169146"/>
                  <a:pt x="391391" y="166622"/>
                  <a:pt x="397961" y="166622"/>
                </a:cubicBezTo>
                <a:cubicBezTo>
                  <a:pt x="404483" y="166622"/>
                  <a:pt x="410720" y="169098"/>
                  <a:pt x="415339" y="173765"/>
                </a:cubicBezTo>
                <a:lnTo>
                  <a:pt x="433669" y="192050"/>
                </a:lnTo>
                <a:cubicBezTo>
                  <a:pt x="438239" y="196669"/>
                  <a:pt x="440810" y="202907"/>
                  <a:pt x="440810" y="209430"/>
                </a:cubicBezTo>
                <a:cubicBezTo>
                  <a:pt x="440810" y="216002"/>
                  <a:pt x="438287" y="222192"/>
                  <a:pt x="433669" y="226811"/>
                </a:cubicBezTo>
                <a:lnTo>
                  <a:pt x="432098" y="228382"/>
                </a:lnTo>
                <a:cubicBezTo>
                  <a:pt x="430193" y="230287"/>
                  <a:pt x="428384" y="232144"/>
                  <a:pt x="426622" y="233811"/>
                </a:cubicBezTo>
                <a:lnTo>
                  <a:pt x="421100" y="239096"/>
                </a:lnTo>
                <a:lnTo>
                  <a:pt x="424385" y="246001"/>
                </a:lnTo>
                <a:cubicBezTo>
                  <a:pt x="431479" y="260810"/>
                  <a:pt x="435764" y="276714"/>
                  <a:pt x="437002" y="293238"/>
                </a:cubicBezTo>
                <a:lnTo>
                  <a:pt x="437620" y="300904"/>
                </a:lnTo>
                <a:lnTo>
                  <a:pt x="445048" y="302666"/>
                </a:lnTo>
                <a:cubicBezTo>
                  <a:pt x="447428" y="303285"/>
                  <a:pt x="449904" y="303904"/>
                  <a:pt x="452523" y="304618"/>
                </a:cubicBezTo>
                <a:lnTo>
                  <a:pt x="454665" y="305237"/>
                </a:lnTo>
                <a:cubicBezTo>
                  <a:pt x="467758" y="308761"/>
                  <a:pt x="475566" y="322237"/>
                  <a:pt x="472233" y="335284"/>
                </a:cubicBezTo>
                <a:lnTo>
                  <a:pt x="465520" y="360283"/>
                </a:lnTo>
                <a:cubicBezTo>
                  <a:pt x="463854" y="366664"/>
                  <a:pt x="459759" y="371950"/>
                  <a:pt x="454046" y="375235"/>
                </a:cubicBezTo>
                <a:cubicBezTo>
                  <a:pt x="448333" y="378569"/>
                  <a:pt x="441715" y="379378"/>
                  <a:pt x="435383" y="377712"/>
                </a:cubicBezTo>
                <a:lnTo>
                  <a:pt x="433240" y="377140"/>
                </a:lnTo>
                <a:cubicBezTo>
                  <a:pt x="430622" y="376426"/>
                  <a:pt x="428146" y="375759"/>
                  <a:pt x="425813" y="375093"/>
                </a:cubicBezTo>
                <a:lnTo>
                  <a:pt x="418481" y="372950"/>
                </a:lnTo>
                <a:lnTo>
                  <a:pt x="414148" y="379283"/>
                </a:lnTo>
                <a:cubicBezTo>
                  <a:pt x="409435" y="386140"/>
                  <a:pt x="404150" y="392473"/>
                  <a:pt x="398437" y="398187"/>
                </a:cubicBezTo>
                <a:cubicBezTo>
                  <a:pt x="392724" y="403901"/>
                  <a:pt x="386344" y="409234"/>
                  <a:pt x="379536" y="413901"/>
                </a:cubicBezTo>
                <a:lnTo>
                  <a:pt x="373203" y="418282"/>
                </a:lnTo>
                <a:lnTo>
                  <a:pt x="375346" y="425567"/>
                </a:lnTo>
                <a:cubicBezTo>
                  <a:pt x="376012" y="427901"/>
                  <a:pt x="376679" y="430424"/>
                  <a:pt x="377393" y="433043"/>
                </a:cubicBezTo>
                <a:lnTo>
                  <a:pt x="377964" y="435186"/>
                </a:lnTo>
                <a:cubicBezTo>
                  <a:pt x="379631" y="441519"/>
                  <a:pt x="378821" y="448138"/>
                  <a:pt x="375489" y="453852"/>
                </a:cubicBezTo>
                <a:cubicBezTo>
                  <a:pt x="372156" y="459566"/>
                  <a:pt x="366823" y="463662"/>
                  <a:pt x="360539" y="465328"/>
                </a:cubicBezTo>
                <a:lnTo>
                  <a:pt x="335543" y="472090"/>
                </a:lnTo>
                <a:cubicBezTo>
                  <a:pt x="322403" y="475566"/>
                  <a:pt x="308881" y="467804"/>
                  <a:pt x="305358" y="454709"/>
                </a:cubicBezTo>
                <a:lnTo>
                  <a:pt x="304787" y="452567"/>
                </a:lnTo>
                <a:cubicBezTo>
                  <a:pt x="304025" y="449852"/>
                  <a:pt x="303406" y="447424"/>
                  <a:pt x="302787" y="445043"/>
                </a:cubicBezTo>
                <a:lnTo>
                  <a:pt x="301026" y="437615"/>
                </a:lnTo>
                <a:lnTo>
                  <a:pt x="293408" y="436996"/>
                </a:lnTo>
                <a:cubicBezTo>
                  <a:pt x="276887" y="435710"/>
                  <a:pt x="260938" y="431472"/>
                  <a:pt x="246131" y="424377"/>
                </a:cubicBezTo>
                <a:lnTo>
                  <a:pt x="239227" y="421139"/>
                </a:lnTo>
                <a:lnTo>
                  <a:pt x="233942" y="426663"/>
                </a:lnTo>
                <a:cubicBezTo>
                  <a:pt x="232276" y="428377"/>
                  <a:pt x="230467" y="430186"/>
                  <a:pt x="228562" y="432091"/>
                </a:cubicBezTo>
                <a:lnTo>
                  <a:pt x="226991" y="433615"/>
                </a:lnTo>
                <a:cubicBezTo>
                  <a:pt x="217374" y="443186"/>
                  <a:pt x="201758" y="443186"/>
                  <a:pt x="192140" y="433615"/>
                </a:cubicBezTo>
                <a:lnTo>
                  <a:pt x="173810" y="415282"/>
                </a:lnTo>
                <a:cubicBezTo>
                  <a:pt x="169240" y="410711"/>
                  <a:pt x="166669" y="404473"/>
                  <a:pt x="166669" y="397901"/>
                </a:cubicBezTo>
                <a:cubicBezTo>
                  <a:pt x="166669" y="391378"/>
                  <a:pt x="169192" y="385140"/>
                  <a:pt x="173810" y="380521"/>
                </a:cubicBezTo>
                <a:lnTo>
                  <a:pt x="175381" y="378950"/>
                </a:lnTo>
                <a:cubicBezTo>
                  <a:pt x="177286" y="377045"/>
                  <a:pt x="179143" y="375235"/>
                  <a:pt x="180857" y="373569"/>
                </a:cubicBezTo>
                <a:lnTo>
                  <a:pt x="186379" y="368236"/>
                </a:lnTo>
                <a:lnTo>
                  <a:pt x="183094" y="361331"/>
                </a:lnTo>
                <a:cubicBezTo>
                  <a:pt x="176048" y="346522"/>
                  <a:pt x="171763" y="330618"/>
                  <a:pt x="170477" y="314094"/>
                </a:cubicBezTo>
                <a:lnTo>
                  <a:pt x="169906" y="306475"/>
                </a:lnTo>
                <a:lnTo>
                  <a:pt x="162479" y="304714"/>
                </a:lnTo>
                <a:cubicBezTo>
                  <a:pt x="160146" y="304095"/>
                  <a:pt x="157623" y="303428"/>
                  <a:pt x="155004" y="302714"/>
                </a:cubicBezTo>
                <a:lnTo>
                  <a:pt x="152814" y="302142"/>
                </a:lnTo>
                <a:cubicBezTo>
                  <a:pt x="146482" y="300476"/>
                  <a:pt x="141245" y="296428"/>
                  <a:pt x="137912" y="290666"/>
                </a:cubicBezTo>
                <a:cubicBezTo>
                  <a:pt x="134579" y="284857"/>
                  <a:pt x="133722" y="278286"/>
                  <a:pt x="135388" y="271953"/>
                </a:cubicBezTo>
                <a:lnTo>
                  <a:pt x="142006" y="247001"/>
                </a:lnTo>
                <a:cubicBezTo>
                  <a:pt x="145482" y="233906"/>
                  <a:pt x="159099" y="226144"/>
                  <a:pt x="172191" y="229620"/>
                </a:cubicBezTo>
                <a:lnTo>
                  <a:pt x="174239" y="230192"/>
                </a:lnTo>
                <a:cubicBezTo>
                  <a:pt x="176857" y="230811"/>
                  <a:pt x="179381" y="231525"/>
                  <a:pt x="181714" y="232192"/>
                </a:cubicBezTo>
                <a:lnTo>
                  <a:pt x="188998" y="234335"/>
                </a:lnTo>
                <a:lnTo>
                  <a:pt x="193378" y="228049"/>
                </a:lnTo>
                <a:cubicBezTo>
                  <a:pt x="198044" y="221192"/>
                  <a:pt x="203376" y="214811"/>
                  <a:pt x="209090" y="209097"/>
                </a:cubicBezTo>
                <a:cubicBezTo>
                  <a:pt x="214803" y="203383"/>
                  <a:pt x="221135" y="198097"/>
                  <a:pt x="227991" y="193383"/>
                </a:cubicBezTo>
                <a:lnTo>
                  <a:pt x="234276" y="189050"/>
                </a:lnTo>
                <a:lnTo>
                  <a:pt x="232133" y="181717"/>
                </a:lnTo>
                <a:cubicBezTo>
                  <a:pt x="231514" y="179384"/>
                  <a:pt x="230848" y="176908"/>
                  <a:pt x="230134" y="174289"/>
                </a:cubicBezTo>
                <a:lnTo>
                  <a:pt x="229610" y="172193"/>
                </a:lnTo>
                <a:cubicBezTo>
                  <a:pt x="226039" y="159051"/>
                  <a:pt x="233895" y="145527"/>
                  <a:pt x="246988" y="142004"/>
                </a:cubicBezTo>
                <a:close/>
                <a:moveTo>
                  <a:pt x="266795" y="114718"/>
                </a:moveTo>
                <a:lnTo>
                  <a:pt x="241744" y="121433"/>
                </a:lnTo>
                <a:cubicBezTo>
                  <a:pt x="217360" y="127957"/>
                  <a:pt x="202834" y="153101"/>
                  <a:pt x="209407" y="177435"/>
                </a:cubicBezTo>
                <a:lnTo>
                  <a:pt x="209931" y="179530"/>
                </a:lnTo>
                <a:lnTo>
                  <a:pt x="210121" y="180245"/>
                </a:lnTo>
                <a:cubicBezTo>
                  <a:pt x="204501" y="184530"/>
                  <a:pt x="199215" y="189102"/>
                  <a:pt x="194357" y="194007"/>
                </a:cubicBezTo>
                <a:cubicBezTo>
                  <a:pt x="189452" y="198864"/>
                  <a:pt x="184880" y="204150"/>
                  <a:pt x="180594" y="209770"/>
                </a:cubicBezTo>
                <a:lnTo>
                  <a:pt x="179879" y="209579"/>
                </a:lnTo>
                <a:lnTo>
                  <a:pt x="177784" y="209055"/>
                </a:lnTo>
                <a:cubicBezTo>
                  <a:pt x="153447" y="202484"/>
                  <a:pt x="128301" y="217008"/>
                  <a:pt x="121777" y="241390"/>
                </a:cubicBezTo>
                <a:lnTo>
                  <a:pt x="115062" y="266438"/>
                </a:lnTo>
                <a:cubicBezTo>
                  <a:pt x="111871" y="278153"/>
                  <a:pt x="113490" y="290487"/>
                  <a:pt x="119634" y="301059"/>
                </a:cubicBezTo>
                <a:cubicBezTo>
                  <a:pt x="125777" y="311678"/>
                  <a:pt x="135588" y="319250"/>
                  <a:pt x="147351" y="322393"/>
                </a:cubicBezTo>
                <a:lnTo>
                  <a:pt x="149495" y="322964"/>
                </a:lnTo>
                <a:lnTo>
                  <a:pt x="150209" y="323155"/>
                </a:lnTo>
                <a:cubicBezTo>
                  <a:pt x="151971" y="337107"/>
                  <a:pt x="155591" y="350584"/>
                  <a:pt x="160925" y="363442"/>
                </a:cubicBezTo>
                <a:lnTo>
                  <a:pt x="160401" y="364013"/>
                </a:lnTo>
                <a:lnTo>
                  <a:pt x="158877" y="365537"/>
                </a:lnTo>
                <a:cubicBezTo>
                  <a:pt x="150304" y="374156"/>
                  <a:pt x="145542" y="385585"/>
                  <a:pt x="145542" y="397872"/>
                </a:cubicBezTo>
                <a:cubicBezTo>
                  <a:pt x="145542" y="410110"/>
                  <a:pt x="150209" y="421539"/>
                  <a:pt x="158877" y="430206"/>
                </a:cubicBezTo>
                <a:lnTo>
                  <a:pt x="177212" y="448540"/>
                </a:lnTo>
                <a:cubicBezTo>
                  <a:pt x="194976" y="466303"/>
                  <a:pt x="224028" y="466303"/>
                  <a:pt x="241839" y="448540"/>
                </a:cubicBezTo>
                <a:lnTo>
                  <a:pt x="243411" y="446969"/>
                </a:lnTo>
                <a:lnTo>
                  <a:pt x="243887" y="446492"/>
                </a:lnTo>
                <a:cubicBezTo>
                  <a:pt x="256793" y="451874"/>
                  <a:pt x="270224" y="455493"/>
                  <a:pt x="284178" y="457207"/>
                </a:cubicBezTo>
                <a:lnTo>
                  <a:pt x="284368" y="457921"/>
                </a:lnTo>
                <a:lnTo>
                  <a:pt x="284940" y="460064"/>
                </a:lnTo>
                <a:cubicBezTo>
                  <a:pt x="290417" y="480446"/>
                  <a:pt x="308943" y="493923"/>
                  <a:pt x="329136" y="493923"/>
                </a:cubicBezTo>
                <a:cubicBezTo>
                  <a:pt x="333041" y="493923"/>
                  <a:pt x="337041" y="493446"/>
                  <a:pt x="340947" y="492399"/>
                </a:cubicBezTo>
                <a:lnTo>
                  <a:pt x="365950" y="485684"/>
                </a:lnTo>
                <a:cubicBezTo>
                  <a:pt x="377761" y="482494"/>
                  <a:pt x="387571" y="474970"/>
                  <a:pt x="393715" y="464350"/>
                </a:cubicBezTo>
                <a:cubicBezTo>
                  <a:pt x="399763" y="453778"/>
                  <a:pt x="401430" y="441492"/>
                  <a:pt x="398287" y="429730"/>
                </a:cubicBezTo>
                <a:lnTo>
                  <a:pt x="397763" y="427635"/>
                </a:lnTo>
                <a:cubicBezTo>
                  <a:pt x="397715" y="427444"/>
                  <a:pt x="397668" y="427206"/>
                  <a:pt x="397573" y="426968"/>
                </a:cubicBezTo>
                <a:cubicBezTo>
                  <a:pt x="403192" y="422682"/>
                  <a:pt x="408479" y="418110"/>
                  <a:pt x="413384" y="413205"/>
                </a:cubicBezTo>
                <a:cubicBezTo>
                  <a:pt x="418242" y="408348"/>
                  <a:pt x="422814" y="403062"/>
                  <a:pt x="427100" y="397443"/>
                </a:cubicBezTo>
                <a:cubicBezTo>
                  <a:pt x="427291" y="397491"/>
                  <a:pt x="427529" y="397586"/>
                  <a:pt x="427767" y="397633"/>
                </a:cubicBezTo>
                <a:lnTo>
                  <a:pt x="429862" y="398157"/>
                </a:lnTo>
                <a:cubicBezTo>
                  <a:pt x="441578" y="401300"/>
                  <a:pt x="453913" y="399729"/>
                  <a:pt x="464486" y="393586"/>
                </a:cubicBezTo>
                <a:cubicBezTo>
                  <a:pt x="475106" y="387443"/>
                  <a:pt x="482678" y="377633"/>
                  <a:pt x="485822" y="365823"/>
                </a:cubicBezTo>
                <a:lnTo>
                  <a:pt x="492537" y="340822"/>
                </a:lnTo>
                <a:cubicBezTo>
                  <a:pt x="499014" y="316488"/>
                  <a:pt x="484536" y="291392"/>
                  <a:pt x="460390" y="284629"/>
                </a:cubicBezTo>
                <a:lnTo>
                  <a:pt x="458247" y="284058"/>
                </a:lnTo>
                <a:lnTo>
                  <a:pt x="457532" y="283867"/>
                </a:lnTo>
                <a:cubicBezTo>
                  <a:pt x="455818" y="269962"/>
                  <a:pt x="452151" y="256438"/>
                  <a:pt x="446817" y="243580"/>
                </a:cubicBezTo>
                <a:lnTo>
                  <a:pt x="447341" y="243056"/>
                </a:lnTo>
                <a:lnTo>
                  <a:pt x="448817" y="241533"/>
                </a:lnTo>
                <a:cubicBezTo>
                  <a:pt x="457389" y="232913"/>
                  <a:pt x="462152" y="221484"/>
                  <a:pt x="462152" y="209246"/>
                </a:cubicBezTo>
                <a:cubicBezTo>
                  <a:pt x="462152" y="196960"/>
                  <a:pt x="457485" y="185531"/>
                  <a:pt x="448817" y="176911"/>
                </a:cubicBezTo>
                <a:lnTo>
                  <a:pt x="430481" y="158577"/>
                </a:lnTo>
                <a:cubicBezTo>
                  <a:pt x="421861" y="150005"/>
                  <a:pt x="410431" y="145243"/>
                  <a:pt x="398192" y="145243"/>
                </a:cubicBezTo>
                <a:cubicBezTo>
                  <a:pt x="385905" y="145243"/>
                  <a:pt x="374475" y="149958"/>
                  <a:pt x="365854" y="158577"/>
                </a:cubicBezTo>
                <a:lnTo>
                  <a:pt x="364283" y="160101"/>
                </a:lnTo>
                <a:lnTo>
                  <a:pt x="363807" y="160577"/>
                </a:lnTo>
                <a:cubicBezTo>
                  <a:pt x="350900" y="155244"/>
                  <a:pt x="337470" y="151625"/>
                  <a:pt x="323516" y="149863"/>
                </a:cubicBezTo>
                <a:lnTo>
                  <a:pt x="323325" y="149148"/>
                </a:lnTo>
                <a:lnTo>
                  <a:pt x="322754" y="147005"/>
                </a:lnTo>
                <a:cubicBezTo>
                  <a:pt x="319611" y="135243"/>
                  <a:pt x="312038" y="125433"/>
                  <a:pt x="301418" y="119290"/>
                </a:cubicBezTo>
                <a:cubicBezTo>
                  <a:pt x="290845" y="113195"/>
                  <a:pt x="278558" y="111528"/>
                  <a:pt x="266795" y="114718"/>
                </a:cubicBezTo>
                <a:close/>
                <a:moveTo>
                  <a:pt x="303752" y="0"/>
                </a:moveTo>
                <a:cubicBezTo>
                  <a:pt x="471534" y="0"/>
                  <a:pt x="607503" y="135957"/>
                  <a:pt x="607455" y="303678"/>
                </a:cubicBezTo>
                <a:cubicBezTo>
                  <a:pt x="607455" y="471446"/>
                  <a:pt x="471486" y="607403"/>
                  <a:pt x="303704" y="607403"/>
                </a:cubicBezTo>
                <a:cubicBezTo>
                  <a:pt x="135969" y="607403"/>
                  <a:pt x="0" y="471446"/>
                  <a:pt x="0" y="303678"/>
                </a:cubicBezTo>
                <a:cubicBezTo>
                  <a:pt x="0" y="135957"/>
                  <a:pt x="136017" y="0"/>
                  <a:pt x="303752" y="0"/>
                </a:cubicBezTo>
                <a:close/>
              </a:path>
            </a:pathLst>
          </a:custGeom>
          <a:solidFill>
            <a:srgbClr val="814D50"/>
          </a:solidFill>
          <a:ln>
            <a:noFill/>
          </a:ln>
        </p:spPr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5F82784-077B-4999-AD18-91CB7B47B6BC}"/>
              </a:ext>
            </a:extLst>
          </p:cNvPr>
          <p:cNvSpPr txBox="1"/>
          <p:nvPr/>
        </p:nvSpPr>
        <p:spPr>
          <a:xfrm>
            <a:off x="655552" y="5107182"/>
            <a:ext cx="332010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B9E517B1-EFA9-4EE8-9BFE-C688812E05AC}"/>
              </a:ext>
            </a:extLst>
          </p:cNvPr>
          <p:cNvCxnSpPr>
            <a:cxnSpLocks/>
          </p:cNvCxnSpPr>
          <p:nvPr/>
        </p:nvCxnSpPr>
        <p:spPr>
          <a:xfrm>
            <a:off x="718941" y="5107182"/>
            <a:ext cx="3054605" cy="0"/>
          </a:xfrm>
          <a:prstGeom prst="line">
            <a:avLst/>
          </a:prstGeom>
          <a:ln>
            <a:solidFill>
              <a:srgbClr val="784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FF22C53C-8BE2-4E1E-AF77-DEA60C3711BA}"/>
              </a:ext>
            </a:extLst>
          </p:cNvPr>
          <p:cNvSpPr txBox="1"/>
          <p:nvPr/>
        </p:nvSpPr>
        <p:spPr>
          <a:xfrm>
            <a:off x="691985" y="4668336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7" name="iconfont-11157-5276534">
            <a:extLst>
              <a:ext uri="{FF2B5EF4-FFF2-40B4-BE49-F238E27FC236}">
                <a16:creationId xmlns:a16="http://schemas.microsoft.com/office/drawing/2014/main" id="{1B835E9C-9478-4BA3-A872-73127881FBF1}"/>
              </a:ext>
            </a:extLst>
          </p:cNvPr>
          <p:cNvSpPr>
            <a:spLocks noChangeAspect="1"/>
          </p:cNvSpPr>
          <p:nvPr/>
        </p:nvSpPr>
        <p:spPr bwMode="auto">
          <a:xfrm>
            <a:off x="3322972" y="4612345"/>
            <a:ext cx="450574" cy="450536"/>
          </a:xfrm>
          <a:custGeom>
            <a:avLst/>
            <a:gdLst>
              <a:gd name="connsiteX0" fmla="*/ 303752 w 607455"/>
              <a:gd name="connsiteY0" fmla="*/ 209808 h 607403"/>
              <a:gd name="connsiteX1" fmla="*/ 370157 w 607455"/>
              <a:gd name="connsiteY1" fmla="*/ 237237 h 607403"/>
              <a:gd name="connsiteX2" fmla="*/ 397595 w 607455"/>
              <a:gd name="connsiteY2" fmla="*/ 303619 h 607403"/>
              <a:gd name="connsiteX3" fmla="*/ 370157 w 607455"/>
              <a:gd name="connsiteY3" fmla="*/ 370001 h 607403"/>
              <a:gd name="connsiteX4" fmla="*/ 237347 w 607455"/>
              <a:gd name="connsiteY4" fmla="*/ 370001 h 607403"/>
              <a:gd name="connsiteX5" fmla="*/ 209908 w 607455"/>
              <a:gd name="connsiteY5" fmla="*/ 303619 h 607403"/>
              <a:gd name="connsiteX6" fmla="*/ 237347 w 607455"/>
              <a:gd name="connsiteY6" fmla="*/ 237285 h 607403"/>
              <a:gd name="connsiteX7" fmla="*/ 303752 w 607455"/>
              <a:gd name="connsiteY7" fmla="*/ 209808 h 607403"/>
              <a:gd name="connsiteX8" fmla="*/ 303769 w 607455"/>
              <a:gd name="connsiteY8" fmla="*/ 188824 h 607403"/>
              <a:gd name="connsiteX9" fmla="*/ 222516 w 607455"/>
              <a:gd name="connsiteY9" fmla="*/ 222430 h 607403"/>
              <a:gd name="connsiteX10" fmla="*/ 188903 w 607455"/>
              <a:gd name="connsiteY10" fmla="*/ 303666 h 607403"/>
              <a:gd name="connsiteX11" fmla="*/ 222516 w 607455"/>
              <a:gd name="connsiteY11" fmla="*/ 384902 h 607403"/>
              <a:gd name="connsiteX12" fmla="*/ 303739 w 607455"/>
              <a:gd name="connsiteY12" fmla="*/ 418568 h 607403"/>
              <a:gd name="connsiteX13" fmla="*/ 384963 w 607455"/>
              <a:gd name="connsiteY13" fmla="*/ 384902 h 607403"/>
              <a:gd name="connsiteX14" fmla="*/ 418671 w 607455"/>
              <a:gd name="connsiteY14" fmla="*/ 303666 h 607403"/>
              <a:gd name="connsiteX15" fmla="*/ 385058 w 607455"/>
              <a:gd name="connsiteY15" fmla="*/ 222430 h 607403"/>
              <a:gd name="connsiteX16" fmla="*/ 303769 w 607455"/>
              <a:gd name="connsiteY16" fmla="*/ 188824 h 607403"/>
              <a:gd name="connsiteX17" fmla="*/ 272031 w 607455"/>
              <a:gd name="connsiteY17" fmla="*/ 135290 h 607403"/>
              <a:gd name="connsiteX18" fmla="*/ 290694 w 607455"/>
              <a:gd name="connsiteY18" fmla="*/ 137813 h 607403"/>
              <a:gd name="connsiteX19" fmla="*/ 302216 w 607455"/>
              <a:gd name="connsiteY19" fmla="*/ 152718 h 607403"/>
              <a:gd name="connsiteX20" fmla="*/ 302787 w 607455"/>
              <a:gd name="connsiteY20" fmla="*/ 154861 h 607403"/>
              <a:gd name="connsiteX21" fmla="*/ 304739 w 607455"/>
              <a:gd name="connsiteY21" fmla="*/ 162384 h 607403"/>
              <a:gd name="connsiteX22" fmla="*/ 306548 w 607455"/>
              <a:gd name="connsiteY22" fmla="*/ 169812 h 607403"/>
              <a:gd name="connsiteX23" fmla="*/ 314166 w 607455"/>
              <a:gd name="connsiteY23" fmla="*/ 170432 h 607403"/>
              <a:gd name="connsiteX24" fmla="*/ 361396 w 607455"/>
              <a:gd name="connsiteY24" fmla="*/ 183050 h 607403"/>
              <a:gd name="connsiteX25" fmla="*/ 368299 w 607455"/>
              <a:gd name="connsiteY25" fmla="*/ 186288 h 607403"/>
              <a:gd name="connsiteX26" fmla="*/ 373632 w 607455"/>
              <a:gd name="connsiteY26" fmla="*/ 180765 h 607403"/>
              <a:gd name="connsiteX27" fmla="*/ 379012 w 607455"/>
              <a:gd name="connsiteY27" fmla="*/ 175289 h 607403"/>
              <a:gd name="connsiteX28" fmla="*/ 380583 w 607455"/>
              <a:gd name="connsiteY28" fmla="*/ 173765 h 607403"/>
              <a:gd name="connsiteX29" fmla="*/ 397961 w 607455"/>
              <a:gd name="connsiteY29" fmla="*/ 166622 h 607403"/>
              <a:gd name="connsiteX30" fmla="*/ 415339 w 607455"/>
              <a:gd name="connsiteY30" fmla="*/ 173765 h 607403"/>
              <a:gd name="connsiteX31" fmla="*/ 433669 w 607455"/>
              <a:gd name="connsiteY31" fmla="*/ 192050 h 607403"/>
              <a:gd name="connsiteX32" fmla="*/ 440810 w 607455"/>
              <a:gd name="connsiteY32" fmla="*/ 209430 h 607403"/>
              <a:gd name="connsiteX33" fmla="*/ 433669 w 607455"/>
              <a:gd name="connsiteY33" fmla="*/ 226811 h 607403"/>
              <a:gd name="connsiteX34" fmla="*/ 432098 w 607455"/>
              <a:gd name="connsiteY34" fmla="*/ 228382 h 607403"/>
              <a:gd name="connsiteX35" fmla="*/ 426622 w 607455"/>
              <a:gd name="connsiteY35" fmla="*/ 233811 h 607403"/>
              <a:gd name="connsiteX36" fmla="*/ 421100 w 607455"/>
              <a:gd name="connsiteY36" fmla="*/ 239096 h 607403"/>
              <a:gd name="connsiteX37" fmla="*/ 424385 w 607455"/>
              <a:gd name="connsiteY37" fmla="*/ 246001 h 607403"/>
              <a:gd name="connsiteX38" fmla="*/ 437002 w 607455"/>
              <a:gd name="connsiteY38" fmla="*/ 293238 h 607403"/>
              <a:gd name="connsiteX39" fmla="*/ 437620 w 607455"/>
              <a:gd name="connsiteY39" fmla="*/ 300904 h 607403"/>
              <a:gd name="connsiteX40" fmla="*/ 445048 w 607455"/>
              <a:gd name="connsiteY40" fmla="*/ 302666 h 607403"/>
              <a:gd name="connsiteX41" fmla="*/ 452523 w 607455"/>
              <a:gd name="connsiteY41" fmla="*/ 304618 h 607403"/>
              <a:gd name="connsiteX42" fmla="*/ 454665 w 607455"/>
              <a:gd name="connsiteY42" fmla="*/ 305237 h 607403"/>
              <a:gd name="connsiteX43" fmla="*/ 472233 w 607455"/>
              <a:gd name="connsiteY43" fmla="*/ 335284 h 607403"/>
              <a:gd name="connsiteX44" fmla="*/ 465520 w 607455"/>
              <a:gd name="connsiteY44" fmla="*/ 360283 h 607403"/>
              <a:gd name="connsiteX45" fmla="*/ 454046 w 607455"/>
              <a:gd name="connsiteY45" fmla="*/ 375235 h 607403"/>
              <a:gd name="connsiteX46" fmla="*/ 435383 w 607455"/>
              <a:gd name="connsiteY46" fmla="*/ 377712 h 607403"/>
              <a:gd name="connsiteX47" fmla="*/ 433240 w 607455"/>
              <a:gd name="connsiteY47" fmla="*/ 377140 h 607403"/>
              <a:gd name="connsiteX48" fmla="*/ 425813 w 607455"/>
              <a:gd name="connsiteY48" fmla="*/ 375093 h 607403"/>
              <a:gd name="connsiteX49" fmla="*/ 418481 w 607455"/>
              <a:gd name="connsiteY49" fmla="*/ 372950 h 607403"/>
              <a:gd name="connsiteX50" fmla="*/ 414148 w 607455"/>
              <a:gd name="connsiteY50" fmla="*/ 379283 h 607403"/>
              <a:gd name="connsiteX51" fmla="*/ 398437 w 607455"/>
              <a:gd name="connsiteY51" fmla="*/ 398187 h 607403"/>
              <a:gd name="connsiteX52" fmla="*/ 379536 w 607455"/>
              <a:gd name="connsiteY52" fmla="*/ 413901 h 607403"/>
              <a:gd name="connsiteX53" fmla="*/ 373203 w 607455"/>
              <a:gd name="connsiteY53" fmla="*/ 418282 h 607403"/>
              <a:gd name="connsiteX54" fmla="*/ 375346 w 607455"/>
              <a:gd name="connsiteY54" fmla="*/ 425567 h 607403"/>
              <a:gd name="connsiteX55" fmla="*/ 377393 w 607455"/>
              <a:gd name="connsiteY55" fmla="*/ 433043 h 607403"/>
              <a:gd name="connsiteX56" fmla="*/ 377964 w 607455"/>
              <a:gd name="connsiteY56" fmla="*/ 435186 h 607403"/>
              <a:gd name="connsiteX57" fmla="*/ 375489 w 607455"/>
              <a:gd name="connsiteY57" fmla="*/ 453852 h 607403"/>
              <a:gd name="connsiteX58" fmla="*/ 360539 w 607455"/>
              <a:gd name="connsiteY58" fmla="*/ 465328 h 607403"/>
              <a:gd name="connsiteX59" fmla="*/ 335543 w 607455"/>
              <a:gd name="connsiteY59" fmla="*/ 472090 h 607403"/>
              <a:gd name="connsiteX60" fmla="*/ 305358 w 607455"/>
              <a:gd name="connsiteY60" fmla="*/ 454709 h 607403"/>
              <a:gd name="connsiteX61" fmla="*/ 304787 w 607455"/>
              <a:gd name="connsiteY61" fmla="*/ 452567 h 607403"/>
              <a:gd name="connsiteX62" fmla="*/ 302787 w 607455"/>
              <a:gd name="connsiteY62" fmla="*/ 445043 h 607403"/>
              <a:gd name="connsiteX63" fmla="*/ 301026 w 607455"/>
              <a:gd name="connsiteY63" fmla="*/ 437615 h 607403"/>
              <a:gd name="connsiteX64" fmla="*/ 293408 w 607455"/>
              <a:gd name="connsiteY64" fmla="*/ 436996 h 607403"/>
              <a:gd name="connsiteX65" fmla="*/ 246131 w 607455"/>
              <a:gd name="connsiteY65" fmla="*/ 424377 h 607403"/>
              <a:gd name="connsiteX66" fmla="*/ 239227 w 607455"/>
              <a:gd name="connsiteY66" fmla="*/ 421139 h 607403"/>
              <a:gd name="connsiteX67" fmla="*/ 233942 w 607455"/>
              <a:gd name="connsiteY67" fmla="*/ 426663 h 607403"/>
              <a:gd name="connsiteX68" fmla="*/ 228562 w 607455"/>
              <a:gd name="connsiteY68" fmla="*/ 432091 h 607403"/>
              <a:gd name="connsiteX69" fmla="*/ 226991 w 607455"/>
              <a:gd name="connsiteY69" fmla="*/ 433615 h 607403"/>
              <a:gd name="connsiteX70" fmla="*/ 192140 w 607455"/>
              <a:gd name="connsiteY70" fmla="*/ 433615 h 607403"/>
              <a:gd name="connsiteX71" fmla="*/ 173810 w 607455"/>
              <a:gd name="connsiteY71" fmla="*/ 415282 h 607403"/>
              <a:gd name="connsiteX72" fmla="*/ 166669 w 607455"/>
              <a:gd name="connsiteY72" fmla="*/ 397901 h 607403"/>
              <a:gd name="connsiteX73" fmla="*/ 173810 w 607455"/>
              <a:gd name="connsiteY73" fmla="*/ 380521 h 607403"/>
              <a:gd name="connsiteX74" fmla="*/ 175381 w 607455"/>
              <a:gd name="connsiteY74" fmla="*/ 378950 h 607403"/>
              <a:gd name="connsiteX75" fmla="*/ 180857 w 607455"/>
              <a:gd name="connsiteY75" fmla="*/ 373569 h 607403"/>
              <a:gd name="connsiteX76" fmla="*/ 186379 w 607455"/>
              <a:gd name="connsiteY76" fmla="*/ 368236 h 607403"/>
              <a:gd name="connsiteX77" fmla="*/ 183094 w 607455"/>
              <a:gd name="connsiteY77" fmla="*/ 361331 h 607403"/>
              <a:gd name="connsiteX78" fmla="*/ 170477 w 607455"/>
              <a:gd name="connsiteY78" fmla="*/ 314094 h 607403"/>
              <a:gd name="connsiteX79" fmla="*/ 169906 w 607455"/>
              <a:gd name="connsiteY79" fmla="*/ 306475 h 607403"/>
              <a:gd name="connsiteX80" fmla="*/ 162479 w 607455"/>
              <a:gd name="connsiteY80" fmla="*/ 304714 h 607403"/>
              <a:gd name="connsiteX81" fmla="*/ 155004 w 607455"/>
              <a:gd name="connsiteY81" fmla="*/ 302714 h 607403"/>
              <a:gd name="connsiteX82" fmla="*/ 152814 w 607455"/>
              <a:gd name="connsiteY82" fmla="*/ 302142 h 607403"/>
              <a:gd name="connsiteX83" fmla="*/ 137912 w 607455"/>
              <a:gd name="connsiteY83" fmla="*/ 290666 h 607403"/>
              <a:gd name="connsiteX84" fmla="*/ 135388 w 607455"/>
              <a:gd name="connsiteY84" fmla="*/ 271953 h 607403"/>
              <a:gd name="connsiteX85" fmla="*/ 142006 w 607455"/>
              <a:gd name="connsiteY85" fmla="*/ 247001 h 607403"/>
              <a:gd name="connsiteX86" fmla="*/ 172191 w 607455"/>
              <a:gd name="connsiteY86" fmla="*/ 229620 h 607403"/>
              <a:gd name="connsiteX87" fmla="*/ 174239 w 607455"/>
              <a:gd name="connsiteY87" fmla="*/ 230192 h 607403"/>
              <a:gd name="connsiteX88" fmla="*/ 181714 w 607455"/>
              <a:gd name="connsiteY88" fmla="*/ 232192 h 607403"/>
              <a:gd name="connsiteX89" fmla="*/ 188998 w 607455"/>
              <a:gd name="connsiteY89" fmla="*/ 234335 h 607403"/>
              <a:gd name="connsiteX90" fmla="*/ 193378 w 607455"/>
              <a:gd name="connsiteY90" fmla="*/ 228049 h 607403"/>
              <a:gd name="connsiteX91" fmla="*/ 209090 w 607455"/>
              <a:gd name="connsiteY91" fmla="*/ 209097 h 607403"/>
              <a:gd name="connsiteX92" fmla="*/ 227991 w 607455"/>
              <a:gd name="connsiteY92" fmla="*/ 193383 h 607403"/>
              <a:gd name="connsiteX93" fmla="*/ 234276 w 607455"/>
              <a:gd name="connsiteY93" fmla="*/ 189050 h 607403"/>
              <a:gd name="connsiteX94" fmla="*/ 232133 w 607455"/>
              <a:gd name="connsiteY94" fmla="*/ 181717 h 607403"/>
              <a:gd name="connsiteX95" fmla="*/ 230134 w 607455"/>
              <a:gd name="connsiteY95" fmla="*/ 174289 h 607403"/>
              <a:gd name="connsiteX96" fmla="*/ 229610 w 607455"/>
              <a:gd name="connsiteY96" fmla="*/ 172193 h 607403"/>
              <a:gd name="connsiteX97" fmla="*/ 246988 w 607455"/>
              <a:gd name="connsiteY97" fmla="*/ 142004 h 607403"/>
              <a:gd name="connsiteX98" fmla="*/ 266795 w 607455"/>
              <a:gd name="connsiteY98" fmla="*/ 114718 h 607403"/>
              <a:gd name="connsiteX99" fmla="*/ 241744 w 607455"/>
              <a:gd name="connsiteY99" fmla="*/ 121433 h 607403"/>
              <a:gd name="connsiteX100" fmla="*/ 209407 w 607455"/>
              <a:gd name="connsiteY100" fmla="*/ 177435 h 607403"/>
              <a:gd name="connsiteX101" fmla="*/ 209931 w 607455"/>
              <a:gd name="connsiteY101" fmla="*/ 179530 h 607403"/>
              <a:gd name="connsiteX102" fmla="*/ 210121 w 607455"/>
              <a:gd name="connsiteY102" fmla="*/ 180245 h 607403"/>
              <a:gd name="connsiteX103" fmla="*/ 194357 w 607455"/>
              <a:gd name="connsiteY103" fmla="*/ 194007 h 607403"/>
              <a:gd name="connsiteX104" fmla="*/ 180594 w 607455"/>
              <a:gd name="connsiteY104" fmla="*/ 209770 h 607403"/>
              <a:gd name="connsiteX105" fmla="*/ 179879 w 607455"/>
              <a:gd name="connsiteY105" fmla="*/ 209579 h 607403"/>
              <a:gd name="connsiteX106" fmla="*/ 177784 w 607455"/>
              <a:gd name="connsiteY106" fmla="*/ 209055 h 607403"/>
              <a:gd name="connsiteX107" fmla="*/ 121777 w 607455"/>
              <a:gd name="connsiteY107" fmla="*/ 241390 h 607403"/>
              <a:gd name="connsiteX108" fmla="*/ 115062 w 607455"/>
              <a:gd name="connsiteY108" fmla="*/ 266438 h 607403"/>
              <a:gd name="connsiteX109" fmla="*/ 119634 w 607455"/>
              <a:gd name="connsiteY109" fmla="*/ 301059 h 607403"/>
              <a:gd name="connsiteX110" fmla="*/ 147351 w 607455"/>
              <a:gd name="connsiteY110" fmla="*/ 322393 h 607403"/>
              <a:gd name="connsiteX111" fmla="*/ 149495 w 607455"/>
              <a:gd name="connsiteY111" fmla="*/ 322964 h 607403"/>
              <a:gd name="connsiteX112" fmla="*/ 150209 w 607455"/>
              <a:gd name="connsiteY112" fmla="*/ 323155 h 607403"/>
              <a:gd name="connsiteX113" fmla="*/ 160925 w 607455"/>
              <a:gd name="connsiteY113" fmla="*/ 363442 h 607403"/>
              <a:gd name="connsiteX114" fmla="*/ 160401 w 607455"/>
              <a:gd name="connsiteY114" fmla="*/ 364013 h 607403"/>
              <a:gd name="connsiteX115" fmla="*/ 158877 w 607455"/>
              <a:gd name="connsiteY115" fmla="*/ 365537 h 607403"/>
              <a:gd name="connsiteX116" fmla="*/ 145542 w 607455"/>
              <a:gd name="connsiteY116" fmla="*/ 397872 h 607403"/>
              <a:gd name="connsiteX117" fmla="*/ 158877 w 607455"/>
              <a:gd name="connsiteY117" fmla="*/ 430206 h 607403"/>
              <a:gd name="connsiteX118" fmla="*/ 177212 w 607455"/>
              <a:gd name="connsiteY118" fmla="*/ 448540 h 607403"/>
              <a:gd name="connsiteX119" fmla="*/ 241839 w 607455"/>
              <a:gd name="connsiteY119" fmla="*/ 448540 h 607403"/>
              <a:gd name="connsiteX120" fmla="*/ 243411 w 607455"/>
              <a:gd name="connsiteY120" fmla="*/ 446969 h 607403"/>
              <a:gd name="connsiteX121" fmla="*/ 243887 w 607455"/>
              <a:gd name="connsiteY121" fmla="*/ 446492 h 607403"/>
              <a:gd name="connsiteX122" fmla="*/ 284178 w 607455"/>
              <a:gd name="connsiteY122" fmla="*/ 457207 h 607403"/>
              <a:gd name="connsiteX123" fmla="*/ 284368 w 607455"/>
              <a:gd name="connsiteY123" fmla="*/ 457921 h 607403"/>
              <a:gd name="connsiteX124" fmla="*/ 284940 w 607455"/>
              <a:gd name="connsiteY124" fmla="*/ 460064 h 607403"/>
              <a:gd name="connsiteX125" fmla="*/ 329136 w 607455"/>
              <a:gd name="connsiteY125" fmla="*/ 493923 h 607403"/>
              <a:gd name="connsiteX126" fmla="*/ 340947 w 607455"/>
              <a:gd name="connsiteY126" fmla="*/ 492399 h 607403"/>
              <a:gd name="connsiteX127" fmla="*/ 365950 w 607455"/>
              <a:gd name="connsiteY127" fmla="*/ 485684 h 607403"/>
              <a:gd name="connsiteX128" fmla="*/ 393715 w 607455"/>
              <a:gd name="connsiteY128" fmla="*/ 464350 h 607403"/>
              <a:gd name="connsiteX129" fmla="*/ 398287 w 607455"/>
              <a:gd name="connsiteY129" fmla="*/ 429730 h 607403"/>
              <a:gd name="connsiteX130" fmla="*/ 397763 w 607455"/>
              <a:gd name="connsiteY130" fmla="*/ 427635 h 607403"/>
              <a:gd name="connsiteX131" fmla="*/ 397573 w 607455"/>
              <a:gd name="connsiteY131" fmla="*/ 426968 h 607403"/>
              <a:gd name="connsiteX132" fmla="*/ 413384 w 607455"/>
              <a:gd name="connsiteY132" fmla="*/ 413205 h 607403"/>
              <a:gd name="connsiteX133" fmla="*/ 427100 w 607455"/>
              <a:gd name="connsiteY133" fmla="*/ 397443 h 607403"/>
              <a:gd name="connsiteX134" fmla="*/ 427767 w 607455"/>
              <a:gd name="connsiteY134" fmla="*/ 397633 h 607403"/>
              <a:gd name="connsiteX135" fmla="*/ 429862 w 607455"/>
              <a:gd name="connsiteY135" fmla="*/ 398157 h 607403"/>
              <a:gd name="connsiteX136" fmla="*/ 464486 w 607455"/>
              <a:gd name="connsiteY136" fmla="*/ 393586 h 607403"/>
              <a:gd name="connsiteX137" fmla="*/ 485822 w 607455"/>
              <a:gd name="connsiteY137" fmla="*/ 365823 h 607403"/>
              <a:gd name="connsiteX138" fmla="*/ 492537 w 607455"/>
              <a:gd name="connsiteY138" fmla="*/ 340822 h 607403"/>
              <a:gd name="connsiteX139" fmla="*/ 460390 w 607455"/>
              <a:gd name="connsiteY139" fmla="*/ 284629 h 607403"/>
              <a:gd name="connsiteX140" fmla="*/ 458247 w 607455"/>
              <a:gd name="connsiteY140" fmla="*/ 284058 h 607403"/>
              <a:gd name="connsiteX141" fmla="*/ 457532 w 607455"/>
              <a:gd name="connsiteY141" fmla="*/ 283867 h 607403"/>
              <a:gd name="connsiteX142" fmla="*/ 446817 w 607455"/>
              <a:gd name="connsiteY142" fmla="*/ 243580 h 607403"/>
              <a:gd name="connsiteX143" fmla="*/ 447341 w 607455"/>
              <a:gd name="connsiteY143" fmla="*/ 243056 h 607403"/>
              <a:gd name="connsiteX144" fmla="*/ 448817 w 607455"/>
              <a:gd name="connsiteY144" fmla="*/ 241533 h 607403"/>
              <a:gd name="connsiteX145" fmla="*/ 462152 w 607455"/>
              <a:gd name="connsiteY145" fmla="*/ 209246 h 607403"/>
              <a:gd name="connsiteX146" fmla="*/ 448817 w 607455"/>
              <a:gd name="connsiteY146" fmla="*/ 176911 h 607403"/>
              <a:gd name="connsiteX147" fmla="*/ 430481 w 607455"/>
              <a:gd name="connsiteY147" fmla="*/ 158577 h 607403"/>
              <a:gd name="connsiteX148" fmla="*/ 398192 w 607455"/>
              <a:gd name="connsiteY148" fmla="*/ 145243 h 607403"/>
              <a:gd name="connsiteX149" fmla="*/ 365854 w 607455"/>
              <a:gd name="connsiteY149" fmla="*/ 158577 h 607403"/>
              <a:gd name="connsiteX150" fmla="*/ 364283 w 607455"/>
              <a:gd name="connsiteY150" fmla="*/ 160101 h 607403"/>
              <a:gd name="connsiteX151" fmla="*/ 363807 w 607455"/>
              <a:gd name="connsiteY151" fmla="*/ 160577 h 607403"/>
              <a:gd name="connsiteX152" fmla="*/ 323516 w 607455"/>
              <a:gd name="connsiteY152" fmla="*/ 149863 h 607403"/>
              <a:gd name="connsiteX153" fmla="*/ 323325 w 607455"/>
              <a:gd name="connsiteY153" fmla="*/ 149148 h 607403"/>
              <a:gd name="connsiteX154" fmla="*/ 322754 w 607455"/>
              <a:gd name="connsiteY154" fmla="*/ 147005 h 607403"/>
              <a:gd name="connsiteX155" fmla="*/ 301418 w 607455"/>
              <a:gd name="connsiteY155" fmla="*/ 119290 h 607403"/>
              <a:gd name="connsiteX156" fmla="*/ 266795 w 607455"/>
              <a:gd name="connsiteY156" fmla="*/ 114718 h 607403"/>
              <a:gd name="connsiteX157" fmla="*/ 303752 w 607455"/>
              <a:gd name="connsiteY157" fmla="*/ 0 h 607403"/>
              <a:gd name="connsiteX158" fmla="*/ 607455 w 607455"/>
              <a:gd name="connsiteY158" fmla="*/ 303678 h 607403"/>
              <a:gd name="connsiteX159" fmla="*/ 303704 w 607455"/>
              <a:gd name="connsiteY159" fmla="*/ 607403 h 607403"/>
              <a:gd name="connsiteX160" fmla="*/ 0 w 607455"/>
              <a:gd name="connsiteY160" fmla="*/ 303678 h 607403"/>
              <a:gd name="connsiteX161" fmla="*/ 303752 w 607455"/>
              <a:gd name="connsiteY161" fmla="*/ 0 h 60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7455" h="607403">
                <a:moveTo>
                  <a:pt x="303752" y="209808"/>
                </a:moveTo>
                <a:cubicBezTo>
                  <a:pt x="327760" y="209808"/>
                  <a:pt x="351817" y="218999"/>
                  <a:pt x="370157" y="237237"/>
                </a:cubicBezTo>
                <a:cubicBezTo>
                  <a:pt x="387830" y="254952"/>
                  <a:pt x="397595" y="278524"/>
                  <a:pt x="397595" y="303619"/>
                </a:cubicBezTo>
                <a:cubicBezTo>
                  <a:pt x="397595" y="328762"/>
                  <a:pt x="387830" y="352334"/>
                  <a:pt x="370157" y="370001"/>
                </a:cubicBezTo>
                <a:cubicBezTo>
                  <a:pt x="333524" y="406621"/>
                  <a:pt x="273979" y="406621"/>
                  <a:pt x="237347" y="370001"/>
                </a:cubicBezTo>
                <a:cubicBezTo>
                  <a:pt x="219674" y="352334"/>
                  <a:pt x="209908" y="328762"/>
                  <a:pt x="209908" y="303619"/>
                </a:cubicBezTo>
                <a:cubicBezTo>
                  <a:pt x="209908" y="278524"/>
                  <a:pt x="219674" y="254952"/>
                  <a:pt x="237347" y="237285"/>
                </a:cubicBezTo>
                <a:cubicBezTo>
                  <a:pt x="255639" y="218999"/>
                  <a:pt x="279695" y="209808"/>
                  <a:pt x="303752" y="209808"/>
                </a:cubicBezTo>
                <a:close/>
                <a:moveTo>
                  <a:pt x="303769" y="188824"/>
                </a:moveTo>
                <a:cubicBezTo>
                  <a:pt x="274340" y="188824"/>
                  <a:pt x="244917" y="200026"/>
                  <a:pt x="222516" y="222430"/>
                </a:cubicBezTo>
                <a:cubicBezTo>
                  <a:pt x="200853" y="244096"/>
                  <a:pt x="188903" y="272953"/>
                  <a:pt x="188903" y="303666"/>
                </a:cubicBezTo>
                <a:cubicBezTo>
                  <a:pt x="188903" y="334379"/>
                  <a:pt x="200853" y="363283"/>
                  <a:pt x="222516" y="384902"/>
                </a:cubicBezTo>
                <a:cubicBezTo>
                  <a:pt x="244893" y="407377"/>
                  <a:pt x="274269" y="418568"/>
                  <a:pt x="303739" y="418568"/>
                </a:cubicBezTo>
                <a:cubicBezTo>
                  <a:pt x="333163" y="418568"/>
                  <a:pt x="362586" y="407330"/>
                  <a:pt x="384963" y="384902"/>
                </a:cubicBezTo>
                <a:cubicBezTo>
                  <a:pt x="406674" y="363283"/>
                  <a:pt x="418624" y="334379"/>
                  <a:pt x="418671" y="303666"/>
                </a:cubicBezTo>
                <a:cubicBezTo>
                  <a:pt x="418671" y="272953"/>
                  <a:pt x="406721" y="244096"/>
                  <a:pt x="385058" y="222430"/>
                </a:cubicBezTo>
                <a:cubicBezTo>
                  <a:pt x="362634" y="200026"/>
                  <a:pt x="333199" y="188824"/>
                  <a:pt x="303769" y="188824"/>
                </a:cubicBezTo>
                <a:close/>
                <a:moveTo>
                  <a:pt x="272031" y="135290"/>
                </a:moveTo>
                <a:cubicBezTo>
                  <a:pt x="278411" y="133623"/>
                  <a:pt x="284981" y="134528"/>
                  <a:pt x="290694" y="137813"/>
                </a:cubicBezTo>
                <a:cubicBezTo>
                  <a:pt x="296407" y="141147"/>
                  <a:pt x="300550" y="146432"/>
                  <a:pt x="302216" y="152718"/>
                </a:cubicBezTo>
                <a:lnTo>
                  <a:pt x="302787" y="154861"/>
                </a:lnTo>
                <a:cubicBezTo>
                  <a:pt x="303501" y="157575"/>
                  <a:pt x="304168" y="160003"/>
                  <a:pt x="304739" y="162384"/>
                </a:cubicBezTo>
                <a:lnTo>
                  <a:pt x="306548" y="169812"/>
                </a:lnTo>
                <a:lnTo>
                  <a:pt x="314166" y="170432"/>
                </a:lnTo>
                <a:cubicBezTo>
                  <a:pt x="330639" y="171717"/>
                  <a:pt x="346589" y="175955"/>
                  <a:pt x="361396" y="183050"/>
                </a:cubicBezTo>
                <a:lnTo>
                  <a:pt x="368299" y="186288"/>
                </a:lnTo>
                <a:lnTo>
                  <a:pt x="373632" y="180765"/>
                </a:lnTo>
                <a:cubicBezTo>
                  <a:pt x="375298" y="179003"/>
                  <a:pt x="377107" y="177193"/>
                  <a:pt x="379012" y="175289"/>
                </a:cubicBezTo>
                <a:lnTo>
                  <a:pt x="380583" y="173765"/>
                </a:lnTo>
                <a:cubicBezTo>
                  <a:pt x="385154" y="169146"/>
                  <a:pt x="391391" y="166622"/>
                  <a:pt x="397961" y="166622"/>
                </a:cubicBezTo>
                <a:cubicBezTo>
                  <a:pt x="404483" y="166622"/>
                  <a:pt x="410720" y="169098"/>
                  <a:pt x="415339" y="173765"/>
                </a:cubicBezTo>
                <a:lnTo>
                  <a:pt x="433669" y="192050"/>
                </a:lnTo>
                <a:cubicBezTo>
                  <a:pt x="438239" y="196669"/>
                  <a:pt x="440810" y="202907"/>
                  <a:pt x="440810" y="209430"/>
                </a:cubicBezTo>
                <a:cubicBezTo>
                  <a:pt x="440810" y="216002"/>
                  <a:pt x="438287" y="222192"/>
                  <a:pt x="433669" y="226811"/>
                </a:cubicBezTo>
                <a:lnTo>
                  <a:pt x="432098" y="228382"/>
                </a:lnTo>
                <a:cubicBezTo>
                  <a:pt x="430193" y="230287"/>
                  <a:pt x="428384" y="232144"/>
                  <a:pt x="426622" y="233811"/>
                </a:cubicBezTo>
                <a:lnTo>
                  <a:pt x="421100" y="239096"/>
                </a:lnTo>
                <a:lnTo>
                  <a:pt x="424385" y="246001"/>
                </a:lnTo>
                <a:cubicBezTo>
                  <a:pt x="431479" y="260810"/>
                  <a:pt x="435764" y="276714"/>
                  <a:pt x="437002" y="293238"/>
                </a:cubicBezTo>
                <a:lnTo>
                  <a:pt x="437620" y="300904"/>
                </a:lnTo>
                <a:lnTo>
                  <a:pt x="445048" y="302666"/>
                </a:lnTo>
                <a:cubicBezTo>
                  <a:pt x="447428" y="303285"/>
                  <a:pt x="449904" y="303904"/>
                  <a:pt x="452523" y="304618"/>
                </a:cubicBezTo>
                <a:lnTo>
                  <a:pt x="454665" y="305237"/>
                </a:lnTo>
                <a:cubicBezTo>
                  <a:pt x="467758" y="308761"/>
                  <a:pt x="475566" y="322237"/>
                  <a:pt x="472233" y="335284"/>
                </a:cubicBezTo>
                <a:lnTo>
                  <a:pt x="465520" y="360283"/>
                </a:lnTo>
                <a:cubicBezTo>
                  <a:pt x="463854" y="366664"/>
                  <a:pt x="459759" y="371950"/>
                  <a:pt x="454046" y="375235"/>
                </a:cubicBezTo>
                <a:cubicBezTo>
                  <a:pt x="448333" y="378569"/>
                  <a:pt x="441715" y="379378"/>
                  <a:pt x="435383" y="377712"/>
                </a:cubicBezTo>
                <a:lnTo>
                  <a:pt x="433240" y="377140"/>
                </a:lnTo>
                <a:cubicBezTo>
                  <a:pt x="430622" y="376426"/>
                  <a:pt x="428146" y="375759"/>
                  <a:pt x="425813" y="375093"/>
                </a:cubicBezTo>
                <a:lnTo>
                  <a:pt x="418481" y="372950"/>
                </a:lnTo>
                <a:lnTo>
                  <a:pt x="414148" y="379283"/>
                </a:lnTo>
                <a:cubicBezTo>
                  <a:pt x="409435" y="386140"/>
                  <a:pt x="404150" y="392473"/>
                  <a:pt x="398437" y="398187"/>
                </a:cubicBezTo>
                <a:cubicBezTo>
                  <a:pt x="392724" y="403901"/>
                  <a:pt x="386344" y="409234"/>
                  <a:pt x="379536" y="413901"/>
                </a:cubicBezTo>
                <a:lnTo>
                  <a:pt x="373203" y="418282"/>
                </a:lnTo>
                <a:lnTo>
                  <a:pt x="375346" y="425567"/>
                </a:lnTo>
                <a:cubicBezTo>
                  <a:pt x="376012" y="427901"/>
                  <a:pt x="376679" y="430424"/>
                  <a:pt x="377393" y="433043"/>
                </a:cubicBezTo>
                <a:lnTo>
                  <a:pt x="377964" y="435186"/>
                </a:lnTo>
                <a:cubicBezTo>
                  <a:pt x="379631" y="441519"/>
                  <a:pt x="378821" y="448138"/>
                  <a:pt x="375489" y="453852"/>
                </a:cubicBezTo>
                <a:cubicBezTo>
                  <a:pt x="372156" y="459566"/>
                  <a:pt x="366823" y="463662"/>
                  <a:pt x="360539" y="465328"/>
                </a:cubicBezTo>
                <a:lnTo>
                  <a:pt x="335543" y="472090"/>
                </a:lnTo>
                <a:cubicBezTo>
                  <a:pt x="322403" y="475566"/>
                  <a:pt x="308881" y="467804"/>
                  <a:pt x="305358" y="454709"/>
                </a:cubicBezTo>
                <a:lnTo>
                  <a:pt x="304787" y="452567"/>
                </a:lnTo>
                <a:cubicBezTo>
                  <a:pt x="304025" y="449852"/>
                  <a:pt x="303406" y="447424"/>
                  <a:pt x="302787" y="445043"/>
                </a:cubicBezTo>
                <a:lnTo>
                  <a:pt x="301026" y="437615"/>
                </a:lnTo>
                <a:lnTo>
                  <a:pt x="293408" y="436996"/>
                </a:lnTo>
                <a:cubicBezTo>
                  <a:pt x="276887" y="435710"/>
                  <a:pt x="260938" y="431472"/>
                  <a:pt x="246131" y="424377"/>
                </a:cubicBezTo>
                <a:lnTo>
                  <a:pt x="239227" y="421139"/>
                </a:lnTo>
                <a:lnTo>
                  <a:pt x="233942" y="426663"/>
                </a:lnTo>
                <a:cubicBezTo>
                  <a:pt x="232276" y="428377"/>
                  <a:pt x="230467" y="430186"/>
                  <a:pt x="228562" y="432091"/>
                </a:cubicBezTo>
                <a:lnTo>
                  <a:pt x="226991" y="433615"/>
                </a:lnTo>
                <a:cubicBezTo>
                  <a:pt x="217374" y="443186"/>
                  <a:pt x="201758" y="443186"/>
                  <a:pt x="192140" y="433615"/>
                </a:cubicBezTo>
                <a:lnTo>
                  <a:pt x="173810" y="415282"/>
                </a:lnTo>
                <a:cubicBezTo>
                  <a:pt x="169240" y="410711"/>
                  <a:pt x="166669" y="404473"/>
                  <a:pt x="166669" y="397901"/>
                </a:cubicBezTo>
                <a:cubicBezTo>
                  <a:pt x="166669" y="391378"/>
                  <a:pt x="169192" y="385140"/>
                  <a:pt x="173810" y="380521"/>
                </a:cubicBezTo>
                <a:lnTo>
                  <a:pt x="175381" y="378950"/>
                </a:lnTo>
                <a:cubicBezTo>
                  <a:pt x="177286" y="377045"/>
                  <a:pt x="179143" y="375235"/>
                  <a:pt x="180857" y="373569"/>
                </a:cubicBezTo>
                <a:lnTo>
                  <a:pt x="186379" y="368236"/>
                </a:lnTo>
                <a:lnTo>
                  <a:pt x="183094" y="361331"/>
                </a:lnTo>
                <a:cubicBezTo>
                  <a:pt x="176048" y="346522"/>
                  <a:pt x="171763" y="330618"/>
                  <a:pt x="170477" y="314094"/>
                </a:cubicBezTo>
                <a:lnTo>
                  <a:pt x="169906" y="306475"/>
                </a:lnTo>
                <a:lnTo>
                  <a:pt x="162479" y="304714"/>
                </a:lnTo>
                <a:cubicBezTo>
                  <a:pt x="160146" y="304095"/>
                  <a:pt x="157623" y="303428"/>
                  <a:pt x="155004" y="302714"/>
                </a:cubicBezTo>
                <a:lnTo>
                  <a:pt x="152814" y="302142"/>
                </a:lnTo>
                <a:cubicBezTo>
                  <a:pt x="146482" y="300476"/>
                  <a:pt x="141245" y="296428"/>
                  <a:pt x="137912" y="290666"/>
                </a:cubicBezTo>
                <a:cubicBezTo>
                  <a:pt x="134579" y="284857"/>
                  <a:pt x="133722" y="278286"/>
                  <a:pt x="135388" y="271953"/>
                </a:cubicBezTo>
                <a:lnTo>
                  <a:pt x="142006" y="247001"/>
                </a:lnTo>
                <a:cubicBezTo>
                  <a:pt x="145482" y="233906"/>
                  <a:pt x="159099" y="226144"/>
                  <a:pt x="172191" y="229620"/>
                </a:cubicBezTo>
                <a:lnTo>
                  <a:pt x="174239" y="230192"/>
                </a:lnTo>
                <a:cubicBezTo>
                  <a:pt x="176857" y="230811"/>
                  <a:pt x="179381" y="231525"/>
                  <a:pt x="181714" y="232192"/>
                </a:cubicBezTo>
                <a:lnTo>
                  <a:pt x="188998" y="234335"/>
                </a:lnTo>
                <a:lnTo>
                  <a:pt x="193378" y="228049"/>
                </a:lnTo>
                <a:cubicBezTo>
                  <a:pt x="198044" y="221192"/>
                  <a:pt x="203376" y="214811"/>
                  <a:pt x="209090" y="209097"/>
                </a:cubicBezTo>
                <a:cubicBezTo>
                  <a:pt x="214803" y="203383"/>
                  <a:pt x="221135" y="198097"/>
                  <a:pt x="227991" y="193383"/>
                </a:cubicBezTo>
                <a:lnTo>
                  <a:pt x="234276" y="189050"/>
                </a:lnTo>
                <a:lnTo>
                  <a:pt x="232133" y="181717"/>
                </a:lnTo>
                <a:cubicBezTo>
                  <a:pt x="231514" y="179384"/>
                  <a:pt x="230848" y="176908"/>
                  <a:pt x="230134" y="174289"/>
                </a:cubicBezTo>
                <a:lnTo>
                  <a:pt x="229610" y="172193"/>
                </a:lnTo>
                <a:cubicBezTo>
                  <a:pt x="226039" y="159051"/>
                  <a:pt x="233895" y="145527"/>
                  <a:pt x="246988" y="142004"/>
                </a:cubicBezTo>
                <a:close/>
                <a:moveTo>
                  <a:pt x="266795" y="114718"/>
                </a:moveTo>
                <a:lnTo>
                  <a:pt x="241744" y="121433"/>
                </a:lnTo>
                <a:cubicBezTo>
                  <a:pt x="217360" y="127957"/>
                  <a:pt x="202834" y="153101"/>
                  <a:pt x="209407" y="177435"/>
                </a:cubicBezTo>
                <a:lnTo>
                  <a:pt x="209931" y="179530"/>
                </a:lnTo>
                <a:lnTo>
                  <a:pt x="210121" y="180245"/>
                </a:lnTo>
                <a:cubicBezTo>
                  <a:pt x="204501" y="184530"/>
                  <a:pt x="199215" y="189102"/>
                  <a:pt x="194357" y="194007"/>
                </a:cubicBezTo>
                <a:cubicBezTo>
                  <a:pt x="189452" y="198864"/>
                  <a:pt x="184880" y="204150"/>
                  <a:pt x="180594" y="209770"/>
                </a:cubicBezTo>
                <a:lnTo>
                  <a:pt x="179879" y="209579"/>
                </a:lnTo>
                <a:lnTo>
                  <a:pt x="177784" y="209055"/>
                </a:lnTo>
                <a:cubicBezTo>
                  <a:pt x="153447" y="202484"/>
                  <a:pt x="128301" y="217008"/>
                  <a:pt x="121777" y="241390"/>
                </a:cubicBezTo>
                <a:lnTo>
                  <a:pt x="115062" y="266438"/>
                </a:lnTo>
                <a:cubicBezTo>
                  <a:pt x="111871" y="278153"/>
                  <a:pt x="113490" y="290487"/>
                  <a:pt x="119634" y="301059"/>
                </a:cubicBezTo>
                <a:cubicBezTo>
                  <a:pt x="125777" y="311678"/>
                  <a:pt x="135588" y="319250"/>
                  <a:pt x="147351" y="322393"/>
                </a:cubicBezTo>
                <a:lnTo>
                  <a:pt x="149495" y="322964"/>
                </a:lnTo>
                <a:lnTo>
                  <a:pt x="150209" y="323155"/>
                </a:lnTo>
                <a:cubicBezTo>
                  <a:pt x="151971" y="337107"/>
                  <a:pt x="155591" y="350584"/>
                  <a:pt x="160925" y="363442"/>
                </a:cubicBezTo>
                <a:lnTo>
                  <a:pt x="160401" y="364013"/>
                </a:lnTo>
                <a:lnTo>
                  <a:pt x="158877" y="365537"/>
                </a:lnTo>
                <a:cubicBezTo>
                  <a:pt x="150304" y="374156"/>
                  <a:pt x="145542" y="385585"/>
                  <a:pt x="145542" y="397872"/>
                </a:cubicBezTo>
                <a:cubicBezTo>
                  <a:pt x="145542" y="410110"/>
                  <a:pt x="150209" y="421539"/>
                  <a:pt x="158877" y="430206"/>
                </a:cubicBezTo>
                <a:lnTo>
                  <a:pt x="177212" y="448540"/>
                </a:lnTo>
                <a:cubicBezTo>
                  <a:pt x="194976" y="466303"/>
                  <a:pt x="224028" y="466303"/>
                  <a:pt x="241839" y="448540"/>
                </a:cubicBezTo>
                <a:lnTo>
                  <a:pt x="243411" y="446969"/>
                </a:lnTo>
                <a:lnTo>
                  <a:pt x="243887" y="446492"/>
                </a:lnTo>
                <a:cubicBezTo>
                  <a:pt x="256793" y="451874"/>
                  <a:pt x="270224" y="455493"/>
                  <a:pt x="284178" y="457207"/>
                </a:cubicBezTo>
                <a:lnTo>
                  <a:pt x="284368" y="457921"/>
                </a:lnTo>
                <a:lnTo>
                  <a:pt x="284940" y="460064"/>
                </a:lnTo>
                <a:cubicBezTo>
                  <a:pt x="290417" y="480446"/>
                  <a:pt x="308943" y="493923"/>
                  <a:pt x="329136" y="493923"/>
                </a:cubicBezTo>
                <a:cubicBezTo>
                  <a:pt x="333041" y="493923"/>
                  <a:pt x="337041" y="493446"/>
                  <a:pt x="340947" y="492399"/>
                </a:cubicBezTo>
                <a:lnTo>
                  <a:pt x="365950" y="485684"/>
                </a:lnTo>
                <a:cubicBezTo>
                  <a:pt x="377761" y="482494"/>
                  <a:pt x="387571" y="474970"/>
                  <a:pt x="393715" y="464350"/>
                </a:cubicBezTo>
                <a:cubicBezTo>
                  <a:pt x="399763" y="453778"/>
                  <a:pt x="401430" y="441492"/>
                  <a:pt x="398287" y="429730"/>
                </a:cubicBezTo>
                <a:lnTo>
                  <a:pt x="397763" y="427635"/>
                </a:lnTo>
                <a:cubicBezTo>
                  <a:pt x="397715" y="427444"/>
                  <a:pt x="397668" y="427206"/>
                  <a:pt x="397573" y="426968"/>
                </a:cubicBezTo>
                <a:cubicBezTo>
                  <a:pt x="403192" y="422682"/>
                  <a:pt x="408479" y="418110"/>
                  <a:pt x="413384" y="413205"/>
                </a:cubicBezTo>
                <a:cubicBezTo>
                  <a:pt x="418242" y="408348"/>
                  <a:pt x="422814" y="403062"/>
                  <a:pt x="427100" y="397443"/>
                </a:cubicBezTo>
                <a:cubicBezTo>
                  <a:pt x="427291" y="397491"/>
                  <a:pt x="427529" y="397586"/>
                  <a:pt x="427767" y="397633"/>
                </a:cubicBezTo>
                <a:lnTo>
                  <a:pt x="429862" y="398157"/>
                </a:lnTo>
                <a:cubicBezTo>
                  <a:pt x="441578" y="401300"/>
                  <a:pt x="453913" y="399729"/>
                  <a:pt x="464486" y="393586"/>
                </a:cubicBezTo>
                <a:cubicBezTo>
                  <a:pt x="475106" y="387443"/>
                  <a:pt x="482678" y="377633"/>
                  <a:pt x="485822" y="365823"/>
                </a:cubicBezTo>
                <a:lnTo>
                  <a:pt x="492537" y="340822"/>
                </a:lnTo>
                <a:cubicBezTo>
                  <a:pt x="499014" y="316488"/>
                  <a:pt x="484536" y="291392"/>
                  <a:pt x="460390" y="284629"/>
                </a:cubicBezTo>
                <a:lnTo>
                  <a:pt x="458247" y="284058"/>
                </a:lnTo>
                <a:lnTo>
                  <a:pt x="457532" y="283867"/>
                </a:lnTo>
                <a:cubicBezTo>
                  <a:pt x="455818" y="269962"/>
                  <a:pt x="452151" y="256438"/>
                  <a:pt x="446817" y="243580"/>
                </a:cubicBezTo>
                <a:lnTo>
                  <a:pt x="447341" y="243056"/>
                </a:lnTo>
                <a:lnTo>
                  <a:pt x="448817" y="241533"/>
                </a:lnTo>
                <a:cubicBezTo>
                  <a:pt x="457389" y="232913"/>
                  <a:pt x="462152" y="221484"/>
                  <a:pt x="462152" y="209246"/>
                </a:cubicBezTo>
                <a:cubicBezTo>
                  <a:pt x="462152" y="196960"/>
                  <a:pt x="457485" y="185531"/>
                  <a:pt x="448817" y="176911"/>
                </a:cubicBezTo>
                <a:lnTo>
                  <a:pt x="430481" y="158577"/>
                </a:lnTo>
                <a:cubicBezTo>
                  <a:pt x="421861" y="150005"/>
                  <a:pt x="410431" y="145243"/>
                  <a:pt x="398192" y="145243"/>
                </a:cubicBezTo>
                <a:cubicBezTo>
                  <a:pt x="385905" y="145243"/>
                  <a:pt x="374475" y="149958"/>
                  <a:pt x="365854" y="158577"/>
                </a:cubicBezTo>
                <a:lnTo>
                  <a:pt x="364283" y="160101"/>
                </a:lnTo>
                <a:lnTo>
                  <a:pt x="363807" y="160577"/>
                </a:lnTo>
                <a:cubicBezTo>
                  <a:pt x="350900" y="155244"/>
                  <a:pt x="337470" y="151625"/>
                  <a:pt x="323516" y="149863"/>
                </a:cubicBezTo>
                <a:lnTo>
                  <a:pt x="323325" y="149148"/>
                </a:lnTo>
                <a:lnTo>
                  <a:pt x="322754" y="147005"/>
                </a:lnTo>
                <a:cubicBezTo>
                  <a:pt x="319611" y="135243"/>
                  <a:pt x="312038" y="125433"/>
                  <a:pt x="301418" y="119290"/>
                </a:cubicBezTo>
                <a:cubicBezTo>
                  <a:pt x="290845" y="113195"/>
                  <a:pt x="278558" y="111528"/>
                  <a:pt x="266795" y="114718"/>
                </a:cubicBezTo>
                <a:close/>
                <a:moveTo>
                  <a:pt x="303752" y="0"/>
                </a:moveTo>
                <a:cubicBezTo>
                  <a:pt x="471534" y="0"/>
                  <a:pt x="607503" y="135957"/>
                  <a:pt x="607455" y="303678"/>
                </a:cubicBezTo>
                <a:cubicBezTo>
                  <a:pt x="607455" y="471446"/>
                  <a:pt x="471486" y="607403"/>
                  <a:pt x="303704" y="607403"/>
                </a:cubicBezTo>
                <a:cubicBezTo>
                  <a:pt x="135969" y="607403"/>
                  <a:pt x="0" y="471446"/>
                  <a:pt x="0" y="303678"/>
                </a:cubicBezTo>
                <a:cubicBezTo>
                  <a:pt x="0" y="135957"/>
                  <a:pt x="136017" y="0"/>
                  <a:pt x="303752" y="0"/>
                </a:cubicBezTo>
                <a:close/>
              </a:path>
            </a:pathLst>
          </a:custGeom>
          <a:solidFill>
            <a:srgbClr val="814D50"/>
          </a:solidFill>
          <a:ln>
            <a:noFill/>
          </a:ln>
        </p:spPr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4AA30A4-B4AC-48BE-B2E3-DBCB563E27FA}"/>
              </a:ext>
            </a:extLst>
          </p:cNvPr>
          <p:cNvSpPr txBox="1"/>
          <p:nvPr/>
        </p:nvSpPr>
        <p:spPr>
          <a:xfrm>
            <a:off x="4327900" y="5107182"/>
            <a:ext cx="332010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956B4A88-3FC7-4ECC-BAC1-94AC59ECAF90}"/>
              </a:ext>
            </a:extLst>
          </p:cNvPr>
          <p:cNvCxnSpPr>
            <a:cxnSpLocks/>
          </p:cNvCxnSpPr>
          <p:nvPr/>
        </p:nvCxnSpPr>
        <p:spPr>
          <a:xfrm>
            <a:off x="4391289" y="5107182"/>
            <a:ext cx="3054605" cy="0"/>
          </a:xfrm>
          <a:prstGeom prst="line">
            <a:avLst/>
          </a:prstGeom>
          <a:ln>
            <a:solidFill>
              <a:srgbClr val="7843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2A9DFBFD-D0DA-48A5-AC38-CDB94D64B08D}"/>
              </a:ext>
            </a:extLst>
          </p:cNvPr>
          <p:cNvSpPr txBox="1"/>
          <p:nvPr/>
        </p:nvSpPr>
        <p:spPr>
          <a:xfrm>
            <a:off x="4364333" y="4668336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1" name="iconfont-11157-5276534">
            <a:extLst>
              <a:ext uri="{FF2B5EF4-FFF2-40B4-BE49-F238E27FC236}">
                <a16:creationId xmlns:a16="http://schemas.microsoft.com/office/drawing/2014/main" id="{023A59F0-7279-4514-9DF4-7E25DBC1B525}"/>
              </a:ext>
            </a:extLst>
          </p:cNvPr>
          <p:cNvSpPr>
            <a:spLocks noChangeAspect="1"/>
          </p:cNvSpPr>
          <p:nvPr/>
        </p:nvSpPr>
        <p:spPr bwMode="auto">
          <a:xfrm>
            <a:off x="6995320" y="4612345"/>
            <a:ext cx="450574" cy="450536"/>
          </a:xfrm>
          <a:custGeom>
            <a:avLst/>
            <a:gdLst>
              <a:gd name="connsiteX0" fmla="*/ 303752 w 607455"/>
              <a:gd name="connsiteY0" fmla="*/ 209808 h 607403"/>
              <a:gd name="connsiteX1" fmla="*/ 370157 w 607455"/>
              <a:gd name="connsiteY1" fmla="*/ 237237 h 607403"/>
              <a:gd name="connsiteX2" fmla="*/ 397595 w 607455"/>
              <a:gd name="connsiteY2" fmla="*/ 303619 h 607403"/>
              <a:gd name="connsiteX3" fmla="*/ 370157 w 607455"/>
              <a:gd name="connsiteY3" fmla="*/ 370001 h 607403"/>
              <a:gd name="connsiteX4" fmla="*/ 237347 w 607455"/>
              <a:gd name="connsiteY4" fmla="*/ 370001 h 607403"/>
              <a:gd name="connsiteX5" fmla="*/ 209908 w 607455"/>
              <a:gd name="connsiteY5" fmla="*/ 303619 h 607403"/>
              <a:gd name="connsiteX6" fmla="*/ 237347 w 607455"/>
              <a:gd name="connsiteY6" fmla="*/ 237285 h 607403"/>
              <a:gd name="connsiteX7" fmla="*/ 303752 w 607455"/>
              <a:gd name="connsiteY7" fmla="*/ 209808 h 607403"/>
              <a:gd name="connsiteX8" fmla="*/ 303769 w 607455"/>
              <a:gd name="connsiteY8" fmla="*/ 188824 h 607403"/>
              <a:gd name="connsiteX9" fmla="*/ 222516 w 607455"/>
              <a:gd name="connsiteY9" fmla="*/ 222430 h 607403"/>
              <a:gd name="connsiteX10" fmla="*/ 188903 w 607455"/>
              <a:gd name="connsiteY10" fmla="*/ 303666 h 607403"/>
              <a:gd name="connsiteX11" fmla="*/ 222516 w 607455"/>
              <a:gd name="connsiteY11" fmla="*/ 384902 h 607403"/>
              <a:gd name="connsiteX12" fmla="*/ 303739 w 607455"/>
              <a:gd name="connsiteY12" fmla="*/ 418568 h 607403"/>
              <a:gd name="connsiteX13" fmla="*/ 384963 w 607455"/>
              <a:gd name="connsiteY13" fmla="*/ 384902 h 607403"/>
              <a:gd name="connsiteX14" fmla="*/ 418671 w 607455"/>
              <a:gd name="connsiteY14" fmla="*/ 303666 h 607403"/>
              <a:gd name="connsiteX15" fmla="*/ 385058 w 607455"/>
              <a:gd name="connsiteY15" fmla="*/ 222430 h 607403"/>
              <a:gd name="connsiteX16" fmla="*/ 303769 w 607455"/>
              <a:gd name="connsiteY16" fmla="*/ 188824 h 607403"/>
              <a:gd name="connsiteX17" fmla="*/ 272031 w 607455"/>
              <a:gd name="connsiteY17" fmla="*/ 135290 h 607403"/>
              <a:gd name="connsiteX18" fmla="*/ 290694 w 607455"/>
              <a:gd name="connsiteY18" fmla="*/ 137813 h 607403"/>
              <a:gd name="connsiteX19" fmla="*/ 302216 w 607455"/>
              <a:gd name="connsiteY19" fmla="*/ 152718 h 607403"/>
              <a:gd name="connsiteX20" fmla="*/ 302787 w 607455"/>
              <a:gd name="connsiteY20" fmla="*/ 154861 h 607403"/>
              <a:gd name="connsiteX21" fmla="*/ 304739 w 607455"/>
              <a:gd name="connsiteY21" fmla="*/ 162384 h 607403"/>
              <a:gd name="connsiteX22" fmla="*/ 306548 w 607455"/>
              <a:gd name="connsiteY22" fmla="*/ 169812 h 607403"/>
              <a:gd name="connsiteX23" fmla="*/ 314166 w 607455"/>
              <a:gd name="connsiteY23" fmla="*/ 170432 h 607403"/>
              <a:gd name="connsiteX24" fmla="*/ 361396 w 607455"/>
              <a:gd name="connsiteY24" fmla="*/ 183050 h 607403"/>
              <a:gd name="connsiteX25" fmla="*/ 368299 w 607455"/>
              <a:gd name="connsiteY25" fmla="*/ 186288 h 607403"/>
              <a:gd name="connsiteX26" fmla="*/ 373632 w 607455"/>
              <a:gd name="connsiteY26" fmla="*/ 180765 h 607403"/>
              <a:gd name="connsiteX27" fmla="*/ 379012 w 607455"/>
              <a:gd name="connsiteY27" fmla="*/ 175289 h 607403"/>
              <a:gd name="connsiteX28" fmla="*/ 380583 w 607455"/>
              <a:gd name="connsiteY28" fmla="*/ 173765 h 607403"/>
              <a:gd name="connsiteX29" fmla="*/ 397961 w 607455"/>
              <a:gd name="connsiteY29" fmla="*/ 166622 h 607403"/>
              <a:gd name="connsiteX30" fmla="*/ 415339 w 607455"/>
              <a:gd name="connsiteY30" fmla="*/ 173765 h 607403"/>
              <a:gd name="connsiteX31" fmla="*/ 433669 w 607455"/>
              <a:gd name="connsiteY31" fmla="*/ 192050 h 607403"/>
              <a:gd name="connsiteX32" fmla="*/ 440810 w 607455"/>
              <a:gd name="connsiteY32" fmla="*/ 209430 h 607403"/>
              <a:gd name="connsiteX33" fmla="*/ 433669 w 607455"/>
              <a:gd name="connsiteY33" fmla="*/ 226811 h 607403"/>
              <a:gd name="connsiteX34" fmla="*/ 432098 w 607455"/>
              <a:gd name="connsiteY34" fmla="*/ 228382 h 607403"/>
              <a:gd name="connsiteX35" fmla="*/ 426622 w 607455"/>
              <a:gd name="connsiteY35" fmla="*/ 233811 h 607403"/>
              <a:gd name="connsiteX36" fmla="*/ 421100 w 607455"/>
              <a:gd name="connsiteY36" fmla="*/ 239096 h 607403"/>
              <a:gd name="connsiteX37" fmla="*/ 424385 w 607455"/>
              <a:gd name="connsiteY37" fmla="*/ 246001 h 607403"/>
              <a:gd name="connsiteX38" fmla="*/ 437002 w 607455"/>
              <a:gd name="connsiteY38" fmla="*/ 293238 h 607403"/>
              <a:gd name="connsiteX39" fmla="*/ 437620 w 607455"/>
              <a:gd name="connsiteY39" fmla="*/ 300904 h 607403"/>
              <a:gd name="connsiteX40" fmla="*/ 445048 w 607455"/>
              <a:gd name="connsiteY40" fmla="*/ 302666 h 607403"/>
              <a:gd name="connsiteX41" fmla="*/ 452523 w 607455"/>
              <a:gd name="connsiteY41" fmla="*/ 304618 h 607403"/>
              <a:gd name="connsiteX42" fmla="*/ 454665 w 607455"/>
              <a:gd name="connsiteY42" fmla="*/ 305237 h 607403"/>
              <a:gd name="connsiteX43" fmla="*/ 472233 w 607455"/>
              <a:gd name="connsiteY43" fmla="*/ 335284 h 607403"/>
              <a:gd name="connsiteX44" fmla="*/ 465520 w 607455"/>
              <a:gd name="connsiteY44" fmla="*/ 360283 h 607403"/>
              <a:gd name="connsiteX45" fmla="*/ 454046 w 607455"/>
              <a:gd name="connsiteY45" fmla="*/ 375235 h 607403"/>
              <a:gd name="connsiteX46" fmla="*/ 435383 w 607455"/>
              <a:gd name="connsiteY46" fmla="*/ 377712 h 607403"/>
              <a:gd name="connsiteX47" fmla="*/ 433240 w 607455"/>
              <a:gd name="connsiteY47" fmla="*/ 377140 h 607403"/>
              <a:gd name="connsiteX48" fmla="*/ 425813 w 607455"/>
              <a:gd name="connsiteY48" fmla="*/ 375093 h 607403"/>
              <a:gd name="connsiteX49" fmla="*/ 418481 w 607455"/>
              <a:gd name="connsiteY49" fmla="*/ 372950 h 607403"/>
              <a:gd name="connsiteX50" fmla="*/ 414148 w 607455"/>
              <a:gd name="connsiteY50" fmla="*/ 379283 h 607403"/>
              <a:gd name="connsiteX51" fmla="*/ 398437 w 607455"/>
              <a:gd name="connsiteY51" fmla="*/ 398187 h 607403"/>
              <a:gd name="connsiteX52" fmla="*/ 379536 w 607455"/>
              <a:gd name="connsiteY52" fmla="*/ 413901 h 607403"/>
              <a:gd name="connsiteX53" fmla="*/ 373203 w 607455"/>
              <a:gd name="connsiteY53" fmla="*/ 418282 h 607403"/>
              <a:gd name="connsiteX54" fmla="*/ 375346 w 607455"/>
              <a:gd name="connsiteY54" fmla="*/ 425567 h 607403"/>
              <a:gd name="connsiteX55" fmla="*/ 377393 w 607455"/>
              <a:gd name="connsiteY55" fmla="*/ 433043 h 607403"/>
              <a:gd name="connsiteX56" fmla="*/ 377964 w 607455"/>
              <a:gd name="connsiteY56" fmla="*/ 435186 h 607403"/>
              <a:gd name="connsiteX57" fmla="*/ 375489 w 607455"/>
              <a:gd name="connsiteY57" fmla="*/ 453852 h 607403"/>
              <a:gd name="connsiteX58" fmla="*/ 360539 w 607455"/>
              <a:gd name="connsiteY58" fmla="*/ 465328 h 607403"/>
              <a:gd name="connsiteX59" fmla="*/ 335543 w 607455"/>
              <a:gd name="connsiteY59" fmla="*/ 472090 h 607403"/>
              <a:gd name="connsiteX60" fmla="*/ 305358 w 607455"/>
              <a:gd name="connsiteY60" fmla="*/ 454709 h 607403"/>
              <a:gd name="connsiteX61" fmla="*/ 304787 w 607455"/>
              <a:gd name="connsiteY61" fmla="*/ 452567 h 607403"/>
              <a:gd name="connsiteX62" fmla="*/ 302787 w 607455"/>
              <a:gd name="connsiteY62" fmla="*/ 445043 h 607403"/>
              <a:gd name="connsiteX63" fmla="*/ 301026 w 607455"/>
              <a:gd name="connsiteY63" fmla="*/ 437615 h 607403"/>
              <a:gd name="connsiteX64" fmla="*/ 293408 w 607455"/>
              <a:gd name="connsiteY64" fmla="*/ 436996 h 607403"/>
              <a:gd name="connsiteX65" fmla="*/ 246131 w 607455"/>
              <a:gd name="connsiteY65" fmla="*/ 424377 h 607403"/>
              <a:gd name="connsiteX66" fmla="*/ 239227 w 607455"/>
              <a:gd name="connsiteY66" fmla="*/ 421139 h 607403"/>
              <a:gd name="connsiteX67" fmla="*/ 233942 w 607455"/>
              <a:gd name="connsiteY67" fmla="*/ 426663 h 607403"/>
              <a:gd name="connsiteX68" fmla="*/ 228562 w 607455"/>
              <a:gd name="connsiteY68" fmla="*/ 432091 h 607403"/>
              <a:gd name="connsiteX69" fmla="*/ 226991 w 607455"/>
              <a:gd name="connsiteY69" fmla="*/ 433615 h 607403"/>
              <a:gd name="connsiteX70" fmla="*/ 192140 w 607455"/>
              <a:gd name="connsiteY70" fmla="*/ 433615 h 607403"/>
              <a:gd name="connsiteX71" fmla="*/ 173810 w 607455"/>
              <a:gd name="connsiteY71" fmla="*/ 415282 h 607403"/>
              <a:gd name="connsiteX72" fmla="*/ 166669 w 607455"/>
              <a:gd name="connsiteY72" fmla="*/ 397901 h 607403"/>
              <a:gd name="connsiteX73" fmla="*/ 173810 w 607455"/>
              <a:gd name="connsiteY73" fmla="*/ 380521 h 607403"/>
              <a:gd name="connsiteX74" fmla="*/ 175381 w 607455"/>
              <a:gd name="connsiteY74" fmla="*/ 378950 h 607403"/>
              <a:gd name="connsiteX75" fmla="*/ 180857 w 607455"/>
              <a:gd name="connsiteY75" fmla="*/ 373569 h 607403"/>
              <a:gd name="connsiteX76" fmla="*/ 186379 w 607455"/>
              <a:gd name="connsiteY76" fmla="*/ 368236 h 607403"/>
              <a:gd name="connsiteX77" fmla="*/ 183094 w 607455"/>
              <a:gd name="connsiteY77" fmla="*/ 361331 h 607403"/>
              <a:gd name="connsiteX78" fmla="*/ 170477 w 607455"/>
              <a:gd name="connsiteY78" fmla="*/ 314094 h 607403"/>
              <a:gd name="connsiteX79" fmla="*/ 169906 w 607455"/>
              <a:gd name="connsiteY79" fmla="*/ 306475 h 607403"/>
              <a:gd name="connsiteX80" fmla="*/ 162479 w 607455"/>
              <a:gd name="connsiteY80" fmla="*/ 304714 h 607403"/>
              <a:gd name="connsiteX81" fmla="*/ 155004 w 607455"/>
              <a:gd name="connsiteY81" fmla="*/ 302714 h 607403"/>
              <a:gd name="connsiteX82" fmla="*/ 152814 w 607455"/>
              <a:gd name="connsiteY82" fmla="*/ 302142 h 607403"/>
              <a:gd name="connsiteX83" fmla="*/ 137912 w 607455"/>
              <a:gd name="connsiteY83" fmla="*/ 290666 h 607403"/>
              <a:gd name="connsiteX84" fmla="*/ 135388 w 607455"/>
              <a:gd name="connsiteY84" fmla="*/ 271953 h 607403"/>
              <a:gd name="connsiteX85" fmla="*/ 142006 w 607455"/>
              <a:gd name="connsiteY85" fmla="*/ 247001 h 607403"/>
              <a:gd name="connsiteX86" fmla="*/ 172191 w 607455"/>
              <a:gd name="connsiteY86" fmla="*/ 229620 h 607403"/>
              <a:gd name="connsiteX87" fmla="*/ 174239 w 607455"/>
              <a:gd name="connsiteY87" fmla="*/ 230192 h 607403"/>
              <a:gd name="connsiteX88" fmla="*/ 181714 w 607455"/>
              <a:gd name="connsiteY88" fmla="*/ 232192 h 607403"/>
              <a:gd name="connsiteX89" fmla="*/ 188998 w 607455"/>
              <a:gd name="connsiteY89" fmla="*/ 234335 h 607403"/>
              <a:gd name="connsiteX90" fmla="*/ 193378 w 607455"/>
              <a:gd name="connsiteY90" fmla="*/ 228049 h 607403"/>
              <a:gd name="connsiteX91" fmla="*/ 209090 w 607455"/>
              <a:gd name="connsiteY91" fmla="*/ 209097 h 607403"/>
              <a:gd name="connsiteX92" fmla="*/ 227991 w 607455"/>
              <a:gd name="connsiteY92" fmla="*/ 193383 h 607403"/>
              <a:gd name="connsiteX93" fmla="*/ 234276 w 607455"/>
              <a:gd name="connsiteY93" fmla="*/ 189050 h 607403"/>
              <a:gd name="connsiteX94" fmla="*/ 232133 w 607455"/>
              <a:gd name="connsiteY94" fmla="*/ 181717 h 607403"/>
              <a:gd name="connsiteX95" fmla="*/ 230134 w 607455"/>
              <a:gd name="connsiteY95" fmla="*/ 174289 h 607403"/>
              <a:gd name="connsiteX96" fmla="*/ 229610 w 607455"/>
              <a:gd name="connsiteY96" fmla="*/ 172193 h 607403"/>
              <a:gd name="connsiteX97" fmla="*/ 246988 w 607455"/>
              <a:gd name="connsiteY97" fmla="*/ 142004 h 607403"/>
              <a:gd name="connsiteX98" fmla="*/ 266795 w 607455"/>
              <a:gd name="connsiteY98" fmla="*/ 114718 h 607403"/>
              <a:gd name="connsiteX99" fmla="*/ 241744 w 607455"/>
              <a:gd name="connsiteY99" fmla="*/ 121433 h 607403"/>
              <a:gd name="connsiteX100" fmla="*/ 209407 w 607455"/>
              <a:gd name="connsiteY100" fmla="*/ 177435 h 607403"/>
              <a:gd name="connsiteX101" fmla="*/ 209931 w 607455"/>
              <a:gd name="connsiteY101" fmla="*/ 179530 h 607403"/>
              <a:gd name="connsiteX102" fmla="*/ 210121 w 607455"/>
              <a:gd name="connsiteY102" fmla="*/ 180245 h 607403"/>
              <a:gd name="connsiteX103" fmla="*/ 194357 w 607455"/>
              <a:gd name="connsiteY103" fmla="*/ 194007 h 607403"/>
              <a:gd name="connsiteX104" fmla="*/ 180594 w 607455"/>
              <a:gd name="connsiteY104" fmla="*/ 209770 h 607403"/>
              <a:gd name="connsiteX105" fmla="*/ 179879 w 607455"/>
              <a:gd name="connsiteY105" fmla="*/ 209579 h 607403"/>
              <a:gd name="connsiteX106" fmla="*/ 177784 w 607455"/>
              <a:gd name="connsiteY106" fmla="*/ 209055 h 607403"/>
              <a:gd name="connsiteX107" fmla="*/ 121777 w 607455"/>
              <a:gd name="connsiteY107" fmla="*/ 241390 h 607403"/>
              <a:gd name="connsiteX108" fmla="*/ 115062 w 607455"/>
              <a:gd name="connsiteY108" fmla="*/ 266438 h 607403"/>
              <a:gd name="connsiteX109" fmla="*/ 119634 w 607455"/>
              <a:gd name="connsiteY109" fmla="*/ 301059 h 607403"/>
              <a:gd name="connsiteX110" fmla="*/ 147351 w 607455"/>
              <a:gd name="connsiteY110" fmla="*/ 322393 h 607403"/>
              <a:gd name="connsiteX111" fmla="*/ 149495 w 607455"/>
              <a:gd name="connsiteY111" fmla="*/ 322964 h 607403"/>
              <a:gd name="connsiteX112" fmla="*/ 150209 w 607455"/>
              <a:gd name="connsiteY112" fmla="*/ 323155 h 607403"/>
              <a:gd name="connsiteX113" fmla="*/ 160925 w 607455"/>
              <a:gd name="connsiteY113" fmla="*/ 363442 h 607403"/>
              <a:gd name="connsiteX114" fmla="*/ 160401 w 607455"/>
              <a:gd name="connsiteY114" fmla="*/ 364013 h 607403"/>
              <a:gd name="connsiteX115" fmla="*/ 158877 w 607455"/>
              <a:gd name="connsiteY115" fmla="*/ 365537 h 607403"/>
              <a:gd name="connsiteX116" fmla="*/ 145542 w 607455"/>
              <a:gd name="connsiteY116" fmla="*/ 397872 h 607403"/>
              <a:gd name="connsiteX117" fmla="*/ 158877 w 607455"/>
              <a:gd name="connsiteY117" fmla="*/ 430206 h 607403"/>
              <a:gd name="connsiteX118" fmla="*/ 177212 w 607455"/>
              <a:gd name="connsiteY118" fmla="*/ 448540 h 607403"/>
              <a:gd name="connsiteX119" fmla="*/ 241839 w 607455"/>
              <a:gd name="connsiteY119" fmla="*/ 448540 h 607403"/>
              <a:gd name="connsiteX120" fmla="*/ 243411 w 607455"/>
              <a:gd name="connsiteY120" fmla="*/ 446969 h 607403"/>
              <a:gd name="connsiteX121" fmla="*/ 243887 w 607455"/>
              <a:gd name="connsiteY121" fmla="*/ 446492 h 607403"/>
              <a:gd name="connsiteX122" fmla="*/ 284178 w 607455"/>
              <a:gd name="connsiteY122" fmla="*/ 457207 h 607403"/>
              <a:gd name="connsiteX123" fmla="*/ 284368 w 607455"/>
              <a:gd name="connsiteY123" fmla="*/ 457921 h 607403"/>
              <a:gd name="connsiteX124" fmla="*/ 284940 w 607455"/>
              <a:gd name="connsiteY124" fmla="*/ 460064 h 607403"/>
              <a:gd name="connsiteX125" fmla="*/ 329136 w 607455"/>
              <a:gd name="connsiteY125" fmla="*/ 493923 h 607403"/>
              <a:gd name="connsiteX126" fmla="*/ 340947 w 607455"/>
              <a:gd name="connsiteY126" fmla="*/ 492399 h 607403"/>
              <a:gd name="connsiteX127" fmla="*/ 365950 w 607455"/>
              <a:gd name="connsiteY127" fmla="*/ 485684 h 607403"/>
              <a:gd name="connsiteX128" fmla="*/ 393715 w 607455"/>
              <a:gd name="connsiteY128" fmla="*/ 464350 h 607403"/>
              <a:gd name="connsiteX129" fmla="*/ 398287 w 607455"/>
              <a:gd name="connsiteY129" fmla="*/ 429730 h 607403"/>
              <a:gd name="connsiteX130" fmla="*/ 397763 w 607455"/>
              <a:gd name="connsiteY130" fmla="*/ 427635 h 607403"/>
              <a:gd name="connsiteX131" fmla="*/ 397573 w 607455"/>
              <a:gd name="connsiteY131" fmla="*/ 426968 h 607403"/>
              <a:gd name="connsiteX132" fmla="*/ 413384 w 607455"/>
              <a:gd name="connsiteY132" fmla="*/ 413205 h 607403"/>
              <a:gd name="connsiteX133" fmla="*/ 427100 w 607455"/>
              <a:gd name="connsiteY133" fmla="*/ 397443 h 607403"/>
              <a:gd name="connsiteX134" fmla="*/ 427767 w 607455"/>
              <a:gd name="connsiteY134" fmla="*/ 397633 h 607403"/>
              <a:gd name="connsiteX135" fmla="*/ 429862 w 607455"/>
              <a:gd name="connsiteY135" fmla="*/ 398157 h 607403"/>
              <a:gd name="connsiteX136" fmla="*/ 464486 w 607455"/>
              <a:gd name="connsiteY136" fmla="*/ 393586 h 607403"/>
              <a:gd name="connsiteX137" fmla="*/ 485822 w 607455"/>
              <a:gd name="connsiteY137" fmla="*/ 365823 h 607403"/>
              <a:gd name="connsiteX138" fmla="*/ 492537 w 607455"/>
              <a:gd name="connsiteY138" fmla="*/ 340822 h 607403"/>
              <a:gd name="connsiteX139" fmla="*/ 460390 w 607455"/>
              <a:gd name="connsiteY139" fmla="*/ 284629 h 607403"/>
              <a:gd name="connsiteX140" fmla="*/ 458247 w 607455"/>
              <a:gd name="connsiteY140" fmla="*/ 284058 h 607403"/>
              <a:gd name="connsiteX141" fmla="*/ 457532 w 607455"/>
              <a:gd name="connsiteY141" fmla="*/ 283867 h 607403"/>
              <a:gd name="connsiteX142" fmla="*/ 446817 w 607455"/>
              <a:gd name="connsiteY142" fmla="*/ 243580 h 607403"/>
              <a:gd name="connsiteX143" fmla="*/ 447341 w 607455"/>
              <a:gd name="connsiteY143" fmla="*/ 243056 h 607403"/>
              <a:gd name="connsiteX144" fmla="*/ 448817 w 607455"/>
              <a:gd name="connsiteY144" fmla="*/ 241533 h 607403"/>
              <a:gd name="connsiteX145" fmla="*/ 462152 w 607455"/>
              <a:gd name="connsiteY145" fmla="*/ 209246 h 607403"/>
              <a:gd name="connsiteX146" fmla="*/ 448817 w 607455"/>
              <a:gd name="connsiteY146" fmla="*/ 176911 h 607403"/>
              <a:gd name="connsiteX147" fmla="*/ 430481 w 607455"/>
              <a:gd name="connsiteY147" fmla="*/ 158577 h 607403"/>
              <a:gd name="connsiteX148" fmla="*/ 398192 w 607455"/>
              <a:gd name="connsiteY148" fmla="*/ 145243 h 607403"/>
              <a:gd name="connsiteX149" fmla="*/ 365854 w 607455"/>
              <a:gd name="connsiteY149" fmla="*/ 158577 h 607403"/>
              <a:gd name="connsiteX150" fmla="*/ 364283 w 607455"/>
              <a:gd name="connsiteY150" fmla="*/ 160101 h 607403"/>
              <a:gd name="connsiteX151" fmla="*/ 363807 w 607455"/>
              <a:gd name="connsiteY151" fmla="*/ 160577 h 607403"/>
              <a:gd name="connsiteX152" fmla="*/ 323516 w 607455"/>
              <a:gd name="connsiteY152" fmla="*/ 149863 h 607403"/>
              <a:gd name="connsiteX153" fmla="*/ 323325 w 607455"/>
              <a:gd name="connsiteY153" fmla="*/ 149148 h 607403"/>
              <a:gd name="connsiteX154" fmla="*/ 322754 w 607455"/>
              <a:gd name="connsiteY154" fmla="*/ 147005 h 607403"/>
              <a:gd name="connsiteX155" fmla="*/ 301418 w 607455"/>
              <a:gd name="connsiteY155" fmla="*/ 119290 h 607403"/>
              <a:gd name="connsiteX156" fmla="*/ 266795 w 607455"/>
              <a:gd name="connsiteY156" fmla="*/ 114718 h 607403"/>
              <a:gd name="connsiteX157" fmla="*/ 303752 w 607455"/>
              <a:gd name="connsiteY157" fmla="*/ 0 h 607403"/>
              <a:gd name="connsiteX158" fmla="*/ 607455 w 607455"/>
              <a:gd name="connsiteY158" fmla="*/ 303678 h 607403"/>
              <a:gd name="connsiteX159" fmla="*/ 303704 w 607455"/>
              <a:gd name="connsiteY159" fmla="*/ 607403 h 607403"/>
              <a:gd name="connsiteX160" fmla="*/ 0 w 607455"/>
              <a:gd name="connsiteY160" fmla="*/ 303678 h 607403"/>
              <a:gd name="connsiteX161" fmla="*/ 303752 w 607455"/>
              <a:gd name="connsiteY161" fmla="*/ 0 h 607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7455" h="607403">
                <a:moveTo>
                  <a:pt x="303752" y="209808"/>
                </a:moveTo>
                <a:cubicBezTo>
                  <a:pt x="327760" y="209808"/>
                  <a:pt x="351817" y="218999"/>
                  <a:pt x="370157" y="237237"/>
                </a:cubicBezTo>
                <a:cubicBezTo>
                  <a:pt x="387830" y="254952"/>
                  <a:pt x="397595" y="278524"/>
                  <a:pt x="397595" y="303619"/>
                </a:cubicBezTo>
                <a:cubicBezTo>
                  <a:pt x="397595" y="328762"/>
                  <a:pt x="387830" y="352334"/>
                  <a:pt x="370157" y="370001"/>
                </a:cubicBezTo>
                <a:cubicBezTo>
                  <a:pt x="333524" y="406621"/>
                  <a:pt x="273979" y="406621"/>
                  <a:pt x="237347" y="370001"/>
                </a:cubicBezTo>
                <a:cubicBezTo>
                  <a:pt x="219674" y="352334"/>
                  <a:pt x="209908" y="328762"/>
                  <a:pt x="209908" y="303619"/>
                </a:cubicBezTo>
                <a:cubicBezTo>
                  <a:pt x="209908" y="278524"/>
                  <a:pt x="219674" y="254952"/>
                  <a:pt x="237347" y="237285"/>
                </a:cubicBezTo>
                <a:cubicBezTo>
                  <a:pt x="255639" y="218999"/>
                  <a:pt x="279695" y="209808"/>
                  <a:pt x="303752" y="209808"/>
                </a:cubicBezTo>
                <a:close/>
                <a:moveTo>
                  <a:pt x="303769" y="188824"/>
                </a:moveTo>
                <a:cubicBezTo>
                  <a:pt x="274340" y="188824"/>
                  <a:pt x="244917" y="200026"/>
                  <a:pt x="222516" y="222430"/>
                </a:cubicBezTo>
                <a:cubicBezTo>
                  <a:pt x="200853" y="244096"/>
                  <a:pt x="188903" y="272953"/>
                  <a:pt x="188903" y="303666"/>
                </a:cubicBezTo>
                <a:cubicBezTo>
                  <a:pt x="188903" y="334379"/>
                  <a:pt x="200853" y="363283"/>
                  <a:pt x="222516" y="384902"/>
                </a:cubicBezTo>
                <a:cubicBezTo>
                  <a:pt x="244893" y="407377"/>
                  <a:pt x="274269" y="418568"/>
                  <a:pt x="303739" y="418568"/>
                </a:cubicBezTo>
                <a:cubicBezTo>
                  <a:pt x="333163" y="418568"/>
                  <a:pt x="362586" y="407330"/>
                  <a:pt x="384963" y="384902"/>
                </a:cubicBezTo>
                <a:cubicBezTo>
                  <a:pt x="406674" y="363283"/>
                  <a:pt x="418624" y="334379"/>
                  <a:pt x="418671" y="303666"/>
                </a:cubicBezTo>
                <a:cubicBezTo>
                  <a:pt x="418671" y="272953"/>
                  <a:pt x="406721" y="244096"/>
                  <a:pt x="385058" y="222430"/>
                </a:cubicBezTo>
                <a:cubicBezTo>
                  <a:pt x="362634" y="200026"/>
                  <a:pt x="333199" y="188824"/>
                  <a:pt x="303769" y="188824"/>
                </a:cubicBezTo>
                <a:close/>
                <a:moveTo>
                  <a:pt x="272031" y="135290"/>
                </a:moveTo>
                <a:cubicBezTo>
                  <a:pt x="278411" y="133623"/>
                  <a:pt x="284981" y="134528"/>
                  <a:pt x="290694" y="137813"/>
                </a:cubicBezTo>
                <a:cubicBezTo>
                  <a:pt x="296407" y="141147"/>
                  <a:pt x="300550" y="146432"/>
                  <a:pt x="302216" y="152718"/>
                </a:cubicBezTo>
                <a:lnTo>
                  <a:pt x="302787" y="154861"/>
                </a:lnTo>
                <a:cubicBezTo>
                  <a:pt x="303501" y="157575"/>
                  <a:pt x="304168" y="160003"/>
                  <a:pt x="304739" y="162384"/>
                </a:cubicBezTo>
                <a:lnTo>
                  <a:pt x="306548" y="169812"/>
                </a:lnTo>
                <a:lnTo>
                  <a:pt x="314166" y="170432"/>
                </a:lnTo>
                <a:cubicBezTo>
                  <a:pt x="330639" y="171717"/>
                  <a:pt x="346589" y="175955"/>
                  <a:pt x="361396" y="183050"/>
                </a:cubicBezTo>
                <a:lnTo>
                  <a:pt x="368299" y="186288"/>
                </a:lnTo>
                <a:lnTo>
                  <a:pt x="373632" y="180765"/>
                </a:lnTo>
                <a:cubicBezTo>
                  <a:pt x="375298" y="179003"/>
                  <a:pt x="377107" y="177193"/>
                  <a:pt x="379012" y="175289"/>
                </a:cubicBezTo>
                <a:lnTo>
                  <a:pt x="380583" y="173765"/>
                </a:lnTo>
                <a:cubicBezTo>
                  <a:pt x="385154" y="169146"/>
                  <a:pt x="391391" y="166622"/>
                  <a:pt x="397961" y="166622"/>
                </a:cubicBezTo>
                <a:cubicBezTo>
                  <a:pt x="404483" y="166622"/>
                  <a:pt x="410720" y="169098"/>
                  <a:pt x="415339" y="173765"/>
                </a:cubicBezTo>
                <a:lnTo>
                  <a:pt x="433669" y="192050"/>
                </a:lnTo>
                <a:cubicBezTo>
                  <a:pt x="438239" y="196669"/>
                  <a:pt x="440810" y="202907"/>
                  <a:pt x="440810" y="209430"/>
                </a:cubicBezTo>
                <a:cubicBezTo>
                  <a:pt x="440810" y="216002"/>
                  <a:pt x="438287" y="222192"/>
                  <a:pt x="433669" y="226811"/>
                </a:cubicBezTo>
                <a:lnTo>
                  <a:pt x="432098" y="228382"/>
                </a:lnTo>
                <a:cubicBezTo>
                  <a:pt x="430193" y="230287"/>
                  <a:pt x="428384" y="232144"/>
                  <a:pt x="426622" y="233811"/>
                </a:cubicBezTo>
                <a:lnTo>
                  <a:pt x="421100" y="239096"/>
                </a:lnTo>
                <a:lnTo>
                  <a:pt x="424385" y="246001"/>
                </a:lnTo>
                <a:cubicBezTo>
                  <a:pt x="431479" y="260810"/>
                  <a:pt x="435764" y="276714"/>
                  <a:pt x="437002" y="293238"/>
                </a:cubicBezTo>
                <a:lnTo>
                  <a:pt x="437620" y="300904"/>
                </a:lnTo>
                <a:lnTo>
                  <a:pt x="445048" y="302666"/>
                </a:lnTo>
                <a:cubicBezTo>
                  <a:pt x="447428" y="303285"/>
                  <a:pt x="449904" y="303904"/>
                  <a:pt x="452523" y="304618"/>
                </a:cubicBezTo>
                <a:lnTo>
                  <a:pt x="454665" y="305237"/>
                </a:lnTo>
                <a:cubicBezTo>
                  <a:pt x="467758" y="308761"/>
                  <a:pt x="475566" y="322237"/>
                  <a:pt x="472233" y="335284"/>
                </a:cubicBezTo>
                <a:lnTo>
                  <a:pt x="465520" y="360283"/>
                </a:lnTo>
                <a:cubicBezTo>
                  <a:pt x="463854" y="366664"/>
                  <a:pt x="459759" y="371950"/>
                  <a:pt x="454046" y="375235"/>
                </a:cubicBezTo>
                <a:cubicBezTo>
                  <a:pt x="448333" y="378569"/>
                  <a:pt x="441715" y="379378"/>
                  <a:pt x="435383" y="377712"/>
                </a:cubicBezTo>
                <a:lnTo>
                  <a:pt x="433240" y="377140"/>
                </a:lnTo>
                <a:cubicBezTo>
                  <a:pt x="430622" y="376426"/>
                  <a:pt x="428146" y="375759"/>
                  <a:pt x="425813" y="375093"/>
                </a:cubicBezTo>
                <a:lnTo>
                  <a:pt x="418481" y="372950"/>
                </a:lnTo>
                <a:lnTo>
                  <a:pt x="414148" y="379283"/>
                </a:lnTo>
                <a:cubicBezTo>
                  <a:pt x="409435" y="386140"/>
                  <a:pt x="404150" y="392473"/>
                  <a:pt x="398437" y="398187"/>
                </a:cubicBezTo>
                <a:cubicBezTo>
                  <a:pt x="392724" y="403901"/>
                  <a:pt x="386344" y="409234"/>
                  <a:pt x="379536" y="413901"/>
                </a:cubicBezTo>
                <a:lnTo>
                  <a:pt x="373203" y="418282"/>
                </a:lnTo>
                <a:lnTo>
                  <a:pt x="375346" y="425567"/>
                </a:lnTo>
                <a:cubicBezTo>
                  <a:pt x="376012" y="427901"/>
                  <a:pt x="376679" y="430424"/>
                  <a:pt x="377393" y="433043"/>
                </a:cubicBezTo>
                <a:lnTo>
                  <a:pt x="377964" y="435186"/>
                </a:lnTo>
                <a:cubicBezTo>
                  <a:pt x="379631" y="441519"/>
                  <a:pt x="378821" y="448138"/>
                  <a:pt x="375489" y="453852"/>
                </a:cubicBezTo>
                <a:cubicBezTo>
                  <a:pt x="372156" y="459566"/>
                  <a:pt x="366823" y="463662"/>
                  <a:pt x="360539" y="465328"/>
                </a:cubicBezTo>
                <a:lnTo>
                  <a:pt x="335543" y="472090"/>
                </a:lnTo>
                <a:cubicBezTo>
                  <a:pt x="322403" y="475566"/>
                  <a:pt x="308881" y="467804"/>
                  <a:pt x="305358" y="454709"/>
                </a:cubicBezTo>
                <a:lnTo>
                  <a:pt x="304787" y="452567"/>
                </a:lnTo>
                <a:cubicBezTo>
                  <a:pt x="304025" y="449852"/>
                  <a:pt x="303406" y="447424"/>
                  <a:pt x="302787" y="445043"/>
                </a:cubicBezTo>
                <a:lnTo>
                  <a:pt x="301026" y="437615"/>
                </a:lnTo>
                <a:lnTo>
                  <a:pt x="293408" y="436996"/>
                </a:lnTo>
                <a:cubicBezTo>
                  <a:pt x="276887" y="435710"/>
                  <a:pt x="260938" y="431472"/>
                  <a:pt x="246131" y="424377"/>
                </a:cubicBezTo>
                <a:lnTo>
                  <a:pt x="239227" y="421139"/>
                </a:lnTo>
                <a:lnTo>
                  <a:pt x="233942" y="426663"/>
                </a:lnTo>
                <a:cubicBezTo>
                  <a:pt x="232276" y="428377"/>
                  <a:pt x="230467" y="430186"/>
                  <a:pt x="228562" y="432091"/>
                </a:cubicBezTo>
                <a:lnTo>
                  <a:pt x="226991" y="433615"/>
                </a:lnTo>
                <a:cubicBezTo>
                  <a:pt x="217374" y="443186"/>
                  <a:pt x="201758" y="443186"/>
                  <a:pt x="192140" y="433615"/>
                </a:cubicBezTo>
                <a:lnTo>
                  <a:pt x="173810" y="415282"/>
                </a:lnTo>
                <a:cubicBezTo>
                  <a:pt x="169240" y="410711"/>
                  <a:pt x="166669" y="404473"/>
                  <a:pt x="166669" y="397901"/>
                </a:cubicBezTo>
                <a:cubicBezTo>
                  <a:pt x="166669" y="391378"/>
                  <a:pt x="169192" y="385140"/>
                  <a:pt x="173810" y="380521"/>
                </a:cubicBezTo>
                <a:lnTo>
                  <a:pt x="175381" y="378950"/>
                </a:lnTo>
                <a:cubicBezTo>
                  <a:pt x="177286" y="377045"/>
                  <a:pt x="179143" y="375235"/>
                  <a:pt x="180857" y="373569"/>
                </a:cubicBezTo>
                <a:lnTo>
                  <a:pt x="186379" y="368236"/>
                </a:lnTo>
                <a:lnTo>
                  <a:pt x="183094" y="361331"/>
                </a:lnTo>
                <a:cubicBezTo>
                  <a:pt x="176048" y="346522"/>
                  <a:pt x="171763" y="330618"/>
                  <a:pt x="170477" y="314094"/>
                </a:cubicBezTo>
                <a:lnTo>
                  <a:pt x="169906" y="306475"/>
                </a:lnTo>
                <a:lnTo>
                  <a:pt x="162479" y="304714"/>
                </a:lnTo>
                <a:cubicBezTo>
                  <a:pt x="160146" y="304095"/>
                  <a:pt x="157623" y="303428"/>
                  <a:pt x="155004" y="302714"/>
                </a:cubicBezTo>
                <a:lnTo>
                  <a:pt x="152814" y="302142"/>
                </a:lnTo>
                <a:cubicBezTo>
                  <a:pt x="146482" y="300476"/>
                  <a:pt x="141245" y="296428"/>
                  <a:pt x="137912" y="290666"/>
                </a:cubicBezTo>
                <a:cubicBezTo>
                  <a:pt x="134579" y="284857"/>
                  <a:pt x="133722" y="278286"/>
                  <a:pt x="135388" y="271953"/>
                </a:cubicBezTo>
                <a:lnTo>
                  <a:pt x="142006" y="247001"/>
                </a:lnTo>
                <a:cubicBezTo>
                  <a:pt x="145482" y="233906"/>
                  <a:pt x="159099" y="226144"/>
                  <a:pt x="172191" y="229620"/>
                </a:cubicBezTo>
                <a:lnTo>
                  <a:pt x="174239" y="230192"/>
                </a:lnTo>
                <a:cubicBezTo>
                  <a:pt x="176857" y="230811"/>
                  <a:pt x="179381" y="231525"/>
                  <a:pt x="181714" y="232192"/>
                </a:cubicBezTo>
                <a:lnTo>
                  <a:pt x="188998" y="234335"/>
                </a:lnTo>
                <a:lnTo>
                  <a:pt x="193378" y="228049"/>
                </a:lnTo>
                <a:cubicBezTo>
                  <a:pt x="198044" y="221192"/>
                  <a:pt x="203376" y="214811"/>
                  <a:pt x="209090" y="209097"/>
                </a:cubicBezTo>
                <a:cubicBezTo>
                  <a:pt x="214803" y="203383"/>
                  <a:pt x="221135" y="198097"/>
                  <a:pt x="227991" y="193383"/>
                </a:cubicBezTo>
                <a:lnTo>
                  <a:pt x="234276" y="189050"/>
                </a:lnTo>
                <a:lnTo>
                  <a:pt x="232133" y="181717"/>
                </a:lnTo>
                <a:cubicBezTo>
                  <a:pt x="231514" y="179384"/>
                  <a:pt x="230848" y="176908"/>
                  <a:pt x="230134" y="174289"/>
                </a:cubicBezTo>
                <a:lnTo>
                  <a:pt x="229610" y="172193"/>
                </a:lnTo>
                <a:cubicBezTo>
                  <a:pt x="226039" y="159051"/>
                  <a:pt x="233895" y="145527"/>
                  <a:pt x="246988" y="142004"/>
                </a:cubicBezTo>
                <a:close/>
                <a:moveTo>
                  <a:pt x="266795" y="114718"/>
                </a:moveTo>
                <a:lnTo>
                  <a:pt x="241744" y="121433"/>
                </a:lnTo>
                <a:cubicBezTo>
                  <a:pt x="217360" y="127957"/>
                  <a:pt x="202834" y="153101"/>
                  <a:pt x="209407" y="177435"/>
                </a:cubicBezTo>
                <a:lnTo>
                  <a:pt x="209931" y="179530"/>
                </a:lnTo>
                <a:lnTo>
                  <a:pt x="210121" y="180245"/>
                </a:lnTo>
                <a:cubicBezTo>
                  <a:pt x="204501" y="184530"/>
                  <a:pt x="199215" y="189102"/>
                  <a:pt x="194357" y="194007"/>
                </a:cubicBezTo>
                <a:cubicBezTo>
                  <a:pt x="189452" y="198864"/>
                  <a:pt x="184880" y="204150"/>
                  <a:pt x="180594" y="209770"/>
                </a:cubicBezTo>
                <a:lnTo>
                  <a:pt x="179879" y="209579"/>
                </a:lnTo>
                <a:lnTo>
                  <a:pt x="177784" y="209055"/>
                </a:lnTo>
                <a:cubicBezTo>
                  <a:pt x="153447" y="202484"/>
                  <a:pt x="128301" y="217008"/>
                  <a:pt x="121777" y="241390"/>
                </a:cubicBezTo>
                <a:lnTo>
                  <a:pt x="115062" y="266438"/>
                </a:lnTo>
                <a:cubicBezTo>
                  <a:pt x="111871" y="278153"/>
                  <a:pt x="113490" y="290487"/>
                  <a:pt x="119634" y="301059"/>
                </a:cubicBezTo>
                <a:cubicBezTo>
                  <a:pt x="125777" y="311678"/>
                  <a:pt x="135588" y="319250"/>
                  <a:pt x="147351" y="322393"/>
                </a:cubicBezTo>
                <a:lnTo>
                  <a:pt x="149495" y="322964"/>
                </a:lnTo>
                <a:lnTo>
                  <a:pt x="150209" y="323155"/>
                </a:lnTo>
                <a:cubicBezTo>
                  <a:pt x="151971" y="337107"/>
                  <a:pt x="155591" y="350584"/>
                  <a:pt x="160925" y="363442"/>
                </a:cubicBezTo>
                <a:lnTo>
                  <a:pt x="160401" y="364013"/>
                </a:lnTo>
                <a:lnTo>
                  <a:pt x="158877" y="365537"/>
                </a:lnTo>
                <a:cubicBezTo>
                  <a:pt x="150304" y="374156"/>
                  <a:pt x="145542" y="385585"/>
                  <a:pt x="145542" y="397872"/>
                </a:cubicBezTo>
                <a:cubicBezTo>
                  <a:pt x="145542" y="410110"/>
                  <a:pt x="150209" y="421539"/>
                  <a:pt x="158877" y="430206"/>
                </a:cubicBezTo>
                <a:lnTo>
                  <a:pt x="177212" y="448540"/>
                </a:lnTo>
                <a:cubicBezTo>
                  <a:pt x="194976" y="466303"/>
                  <a:pt x="224028" y="466303"/>
                  <a:pt x="241839" y="448540"/>
                </a:cubicBezTo>
                <a:lnTo>
                  <a:pt x="243411" y="446969"/>
                </a:lnTo>
                <a:lnTo>
                  <a:pt x="243887" y="446492"/>
                </a:lnTo>
                <a:cubicBezTo>
                  <a:pt x="256793" y="451874"/>
                  <a:pt x="270224" y="455493"/>
                  <a:pt x="284178" y="457207"/>
                </a:cubicBezTo>
                <a:lnTo>
                  <a:pt x="284368" y="457921"/>
                </a:lnTo>
                <a:lnTo>
                  <a:pt x="284940" y="460064"/>
                </a:lnTo>
                <a:cubicBezTo>
                  <a:pt x="290417" y="480446"/>
                  <a:pt x="308943" y="493923"/>
                  <a:pt x="329136" y="493923"/>
                </a:cubicBezTo>
                <a:cubicBezTo>
                  <a:pt x="333041" y="493923"/>
                  <a:pt x="337041" y="493446"/>
                  <a:pt x="340947" y="492399"/>
                </a:cubicBezTo>
                <a:lnTo>
                  <a:pt x="365950" y="485684"/>
                </a:lnTo>
                <a:cubicBezTo>
                  <a:pt x="377761" y="482494"/>
                  <a:pt x="387571" y="474970"/>
                  <a:pt x="393715" y="464350"/>
                </a:cubicBezTo>
                <a:cubicBezTo>
                  <a:pt x="399763" y="453778"/>
                  <a:pt x="401430" y="441492"/>
                  <a:pt x="398287" y="429730"/>
                </a:cubicBezTo>
                <a:lnTo>
                  <a:pt x="397763" y="427635"/>
                </a:lnTo>
                <a:cubicBezTo>
                  <a:pt x="397715" y="427444"/>
                  <a:pt x="397668" y="427206"/>
                  <a:pt x="397573" y="426968"/>
                </a:cubicBezTo>
                <a:cubicBezTo>
                  <a:pt x="403192" y="422682"/>
                  <a:pt x="408479" y="418110"/>
                  <a:pt x="413384" y="413205"/>
                </a:cubicBezTo>
                <a:cubicBezTo>
                  <a:pt x="418242" y="408348"/>
                  <a:pt x="422814" y="403062"/>
                  <a:pt x="427100" y="397443"/>
                </a:cubicBezTo>
                <a:cubicBezTo>
                  <a:pt x="427291" y="397491"/>
                  <a:pt x="427529" y="397586"/>
                  <a:pt x="427767" y="397633"/>
                </a:cubicBezTo>
                <a:lnTo>
                  <a:pt x="429862" y="398157"/>
                </a:lnTo>
                <a:cubicBezTo>
                  <a:pt x="441578" y="401300"/>
                  <a:pt x="453913" y="399729"/>
                  <a:pt x="464486" y="393586"/>
                </a:cubicBezTo>
                <a:cubicBezTo>
                  <a:pt x="475106" y="387443"/>
                  <a:pt x="482678" y="377633"/>
                  <a:pt x="485822" y="365823"/>
                </a:cubicBezTo>
                <a:lnTo>
                  <a:pt x="492537" y="340822"/>
                </a:lnTo>
                <a:cubicBezTo>
                  <a:pt x="499014" y="316488"/>
                  <a:pt x="484536" y="291392"/>
                  <a:pt x="460390" y="284629"/>
                </a:cubicBezTo>
                <a:lnTo>
                  <a:pt x="458247" y="284058"/>
                </a:lnTo>
                <a:lnTo>
                  <a:pt x="457532" y="283867"/>
                </a:lnTo>
                <a:cubicBezTo>
                  <a:pt x="455818" y="269962"/>
                  <a:pt x="452151" y="256438"/>
                  <a:pt x="446817" y="243580"/>
                </a:cubicBezTo>
                <a:lnTo>
                  <a:pt x="447341" y="243056"/>
                </a:lnTo>
                <a:lnTo>
                  <a:pt x="448817" y="241533"/>
                </a:lnTo>
                <a:cubicBezTo>
                  <a:pt x="457389" y="232913"/>
                  <a:pt x="462152" y="221484"/>
                  <a:pt x="462152" y="209246"/>
                </a:cubicBezTo>
                <a:cubicBezTo>
                  <a:pt x="462152" y="196960"/>
                  <a:pt x="457485" y="185531"/>
                  <a:pt x="448817" y="176911"/>
                </a:cubicBezTo>
                <a:lnTo>
                  <a:pt x="430481" y="158577"/>
                </a:lnTo>
                <a:cubicBezTo>
                  <a:pt x="421861" y="150005"/>
                  <a:pt x="410431" y="145243"/>
                  <a:pt x="398192" y="145243"/>
                </a:cubicBezTo>
                <a:cubicBezTo>
                  <a:pt x="385905" y="145243"/>
                  <a:pt x="374475" y="149958"/>
                  <a:pt x="365854" y="158577"/>
                </a:cubicBezTo>
                <a:lnTo>
                  <a:pt x="364283" y="160101"/>
                </a:lnTo>
                <a:lnTo>
                  <a:pt x="363807" y="160577"/>
                </a:lnTo>
                <a:cubicBezTo>
                  <a:pt x="350900" y="155244"/>
                  <a:pt x="337470" y="151625"/>
                  <a:pt x="323516" y="149863"/>
                </a:cubicBezTo>
                <a:lnTo>
                  <a:pt x="323325" y="149148"/>
                </a:lnTo>
                <a:lnTo>
                  <a:pt x="322754" y="147005"/>
                </a:lnTo>
                <a:cubicBezTo>
                  <a:pt x="319611" y="135243"/>
                  <a:pt x="312038" y="125433"/>
                  <a:pt x="301418" y="119290"/>
                </a:cubicBezTo>
                <a:cubicBezTo>
                  <a:pt x="290845" y="113195"/>
                  <a:pt x="278558" y="111528"/>
                  <a:pt x="266795" y="114718"/>
                </a:cubicBezTo>
                <a:close/>
                <a:moveTo>
                  <a:pt x="303752" y="0"/>
                </a:moveTo>
                <a:cubicBezTo>
                  <a:pt x="471534" y="0"/>
                  <a:pt x="607503" y="135957"/>
                  <a:pt x="607455" y="303678"/>
                </a:cubicBezTo>
                <a:cubicBezTo>
                  <a:pt x="607455" y="471446"/>
                  <a:pt x="471486" y="607403"/>
                  <a:pt x="303704" y="607403"/>
                </a:cubicBezTo>
                <a:cubicBezTo>
                  <a:pt x="135969" y="607403"/>
                  <a:pt x="0" y="471446"/>
                  <a:pt x="0" y="303678"/>
                </a:cubicBezTo>
                <a:cubicBezTo>
                  <a:pt x="0" y="135957"/>
                  <a:pt x="136017" y="0"/>
                  <a:pt x="303752" y="0"/>
                </a:cubicBezTo>
                <a:close/>
              </a:path>
            </a:pathLst>
          </a:custGeom>
          <a:solidFill>
            <a:srgbClr val="814D50"/>
          </a:solidFill>
          <a:ln>
            <a:noFill/>
          </a:ln>
        </p:spPr>
      </p:sp>
      <p:grpSp>
        <p:nvGrpSpPr>
          <p:cNvPr id="23" name="db825d3e-2aa7-4fdd-a203-38feaeceeac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42B7691-4858-43CD-800D-2E824B9B0B34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409461" y="2154585"/>
            <a:ext cx="4359067" cy="4040906"/>
            <a:chOff x="3890807" y="1670919"/>
            <a:chExt cx="4359067" cy="4040906"/>
          </a:xfrm>
        </p:grpSpPr>
        <p:sp>
          <p:nvSpPr>
            <p:cNvPr id="25" name="isḷîḋè">
              <a:extLst>
                <a:ext uri="{FF2B5EF4-FFF2-40B4-BE49-F238E27FC236}">
                  <a16:creationId xmlns:a16="http://schemas.microsoft.com/office/drawing/2014/main" id="{D39E3057-8692-4C34-B25D-0291D0EF349D}"/>
                </a:ext>
              </a:extLst>
            </p:cNvPr>
            <p:cNvSpPr/>
            <p:nvPr/>
          </p:nvSpPr>
          <p:spPr bwMode="auto">
            <a:xfrm>
              <a:off x="5924916" y="2172680"/>
              <a:ext cx="477504" cy="635820"/>
            </a:xfrm>
            <a:custGeom>
              <a:avLst/>
              <a:gdLst>
                <a:gd name="T0" fmla="*/ 158 w 158"/>
                <a:gd name="T1" fmla="*/ 204 h 210"/>
                <a:gd name="T2" fmla="*/ 87 w 158"/>
                <a:gd name="T3" fmla="*/ 184 h 210"/>
                <a:gd name="T4" fmla="*/ 76 w 158"/>
                <a:gd name="T5" fmla="*/ 160 h 210"/>
                <a:gd name="T6" fmla="*/ 24 w 158"/>
                <a:gd name="T7" fmla="*/ 23 h 210"/>
                <a:gd name="T8" fmla="*/ 13 w 158"/>
                <a:gd name="T9" fmla="*/ 1 h 210"/>
                <a:gd name="T10" fmla="*/ 60 w 158"/>
                <a:gd name="T11" fmla="*/ 38 h 210"/>
                <a:gd name="T12" fmla="*/ 72 w 158"/>
                <a:gd name="T13" fmla="*/ 59 h 210"/>
                <a:gd name="T14" fmla="*/ 141 w 158"/>
                <a:gd name="T15" fmla="*/ 124 h 210"/>
                <a:gd name="T16" fmla="*/ 139 w 158"/>
                <a:gd name="T17" fmla="*/ 127 h 210"/>
                <a:gd name="T18" fmla="*/ 138 w 158"/>
                <a:gd name="T19" fmla="*/ 131 h 210"/>
                <a:gd name="T20" fmla="*/ 143 w 158"/>
                <a:gd name="T21" fmla="*/ 177 h 210"/>
                <a:gd name="T22" fmla="*/ 156 w 158"/>
                <a:gd name="T23" fmla="*/ 203 h 210"/>
                <a:gd name="T24" fmla="*/ 158 w 158"/>
                <a:gd name="T25" fmla="*/ 204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8" h="210">
                  <a:moveTo>
                    <a:pt x="158" y="204"/>
                  </a:moveTo>
                  <a:cubicBezTo>
                    <a:pt x="128" y="210"/>
                    <a:pt x="94" y="194"/>
                    <a:pt x="87" y="184"/>
                  </a:cubicBezTo>
                  <a:cubicBezTo>
                    <a:pt x="85" y="182"/>
                    <a:pt x="81" y="173"/>
                    <a:pt x="76" y="160"/>
                  </a:cubicBezTo>
                  <a:cubicBezTo>
                    <a:pt x="58" y="115"/>
                    <a:pt x="24" y="23"/>
                    <a:pt x="24" y="23"/>
                  </a:cubicBezTo>
                  <a:cubicBezTo>
                    <a:pt x="24" y="23"/>
                    <a:pt x="0" y="3"/>
                    <a:pt x="13" y="1"/>
                  </a:cubicBezTo>
                  <a:cubicBezTo>
                    <a:pt x="23" y="0"/>
                    <a:pt x="45" y="17"/>
                    <a:pt x="60" y="38"/>
                  </a:cubicBezTo>
                  <a:cubicBezTo>
                    <a:pt x="65" y="44"/>
                    <a:pt x="69" y="52"/>
                    <a:pt x="72" y="59"/>
                  </a:cubicBezTo>
                  <a:cubicBezTo>
                    <a:pt x="83" y="89"/>
                    <a:pt x="106" y="124"/>
                    <a:pt x="141" y="124"/>
                  </a:cubicBezTo>
                  <a:cubicBezTo>
                    <a:pt x="140" y="125"/>
                    <a:pt x="139" y="126"/>
                    <a:pt x="139" y="127"/>
                  </a:cubicBezTo>
                  <a:cubicBezTo>
                    <a:pt x="138" y="128"/>
                    <a:pt x="138" y="130"/>
                    <a:pt x="138" y="131"/>
                  </a:cubicBezTo>
                  <a:cubicBezTo>
                    <a:pt x="137" y="141"/>
                    <a:pt x="139" y="161"/>
                    <a:pt x="143" y="177"/>
                  </a:cubicBezTo>
                  <a:cubicBezTo>
                    <a:pt x="146" y="191"/>
                    <a:pt x="151" y="202"/>
                    <a:pt x="156" y="203"/>
                  </a:cubicBezTo>
                  <a:cubicBezTo>
                    <a:pt x="157" y="203"/>
                    <a:pt x="157" y="204"/>
                    <a:pt x="158" y="204"/>
                  </a:cubicBezTo>
                  <a:close/>
                </a:path>
              </a:pathLst>
            </a:custGeom>
            <a:gradFill>
              <a:gsLst>
                <a:gs pos="0">
                  <a:srgbClr val="FF9A81"/>
                </a:gs>
                <a:gs pos="100000">
                  <a:srgbClr val="FFC8B3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ṣḻîḋê">
              <a:extLst>
                <a:ext uri="{FF2B5EF4-FFF2-40B4-BE49-F238E27FC236}">
                  <a16:creationId xmlns:a16="http://schemas.microsoft.com/office/drawing/2014/main" id="{7C8E0DB3-6CBC-4AB9-BFCF-5BC6AA3254B0}"/>
                </a:ext>
              </a:extLst>
            </p:cNvPr>
            <p:cNvSpPr/>
            <p:nvPr/>
          </p:nvSpPr>
          <p:spPr bwMode="auto">
            <a:xfrm>
              <a:off x="6592655" y="2239071"/>
              <a:ext cx="284715" cy="1109494"/>
            </a:xfrm>
            <a:custGeom>
              <a:avLst/>
              <a:gdLst>
                <a:gd name="T0" fmla="*/ 44 w 94"/>
                <a:gd name="T1" fmla="*/ 13 h 367"/>
                <a:gd name="T2" fmla="*/ 14 w 94"/>
                <a:gd name="T3" fmla="*/ 32 h 367"/>
                <a:gd name="T4" fmla="*/ 3 w 94"/>
                <a:gd name="T5" fmla="*/ 167 h 367"/>
                <a:gd name="T6" fmla="*/ 11 w 94"/>
                <a:gd name="T7" fmla="*/ 356 h 367"/>
                <a:gd name="T8" fmla="*/ 80 w 94"/>
                <a:gd name="T9" fmla="*/ 356 h 367"/>
                <a:gd name="T10" fmla="*/ 80 w 94"/>
                <a:gd name="T11" fmla="*/ 48 h 367"/>
                <a:gd name="T12" fmla="*/ 70 w 94"/>
                <a:gd name="T13" fmla="*/ 0 h 367"/>
                <a:gd name="T14" fmla="*/ 44 w 94"/>
                <a:gd name="T15" fmla="*/ 13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367">
                  <a:moveTo>
                    <a:pt x="44" y="13"/>
                  </a:moveTo>
                  <a:cubicBezTo>
                    <a:pt x="44" y="13"/>
                    <a:pt x="27" y="2"/>
                    <a:pt x="14" y="32"/>
                  </a:cubicBezTo>
                  <a:cubicBezTo>
                    <a:pt x="0" y="61"/>
                    <a:pt x="0" y="147"/>
                    <a:pt x="3" y="167"/>
                  </a:cubicBezTo>
                  <a:cubicBezTo>
                    <a:pt x="5" y="188"/>
                    <a:pt x="11" y="356"/>
                    <a:pt x="11" y="356"/>
                  </a:cubicBezTo>
                  <a:cubicBezTo>
                    <a:pt x="11" y="356"/>
                    <a:pt x="65" y="367"/>
                    <a:pt x="80" y="356"/>
                  </a:cubicBezTo>
                  <a:cubicBezTo>
                    <a:pt x="94" y="344"/>
                    <a:pt x="82" y="56"/>
                    <a:pt x="80" y="48"/>
                  </a:cubicBezTo>
                  <a:cubicBezTo>
                    <a:pt x="77" y="41"/>
                    <a:pt x="70" y="0"/>
                    <a:pt x="70" y="0"/>
                  </a:cubicBezTo>
                  <a:cubicBezTo>
                    <a:pt x="44" y="13"/>
                    <a:pt x="44" y="13"/>
                    <a:pt x="44" y="1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íŝľiḋê">
              <a:extLst>
                <a:ext uri="{FF2B5EF4-FFF2-40B4-BE49-F238E27FC236}">
                  <a16:creationId xmlns:a16="http://schemas.microsoft.com/office/drawing/2014/main" id="{D67A545B-EF06-464E-9460-6800637BDE0B}"/>
                </a:ext>
              </a:extLst>
            </p:cNvPr>
            <p:cNvSpPr/>
            <p:nvPr/>
          </p:nvSpPr>
          <p:spPr bwMode="auto">
            <a:xfrm>
              <a:off x="6339859" y="2227581"/>
              <a:ext cx="334508" cy="1142690"/>
            </a:xfrm>
            <a:custGeom>
              <a:avLst/>
              <a:gdLst>
                <a:gd name="T0" fmla="*/ 111 w 111"/>
                <a:gd name="T1" fmla="*/ 0 h 378"/>
                <a:gd name="T2" fmla="*/ 110 w 111"/>
                <a:gd name="T3" fmla="*/ 0 h 378"/>
                <a:gd name="T4" fmla="*/ 110 w 111"/>
                <a:gd name="T5" fmla="*/ 2 h 378"/>
                <a:gd name="T6" fmla="*/ 109 w 111"/>
                <a:gd name="T7" fmla="*/ 2 h 378"/>
                <a:gd name="T8" fmla="*/ 109 w 111"/>
                <a:gd name="T9" fmla="*/ 3 h 378"/>
                <a:gd name="T10" fmla="*/ 104 w 111"/>
                <a:gd name="T11" fmla="*/ 25 h 378"/>
                <a:gd name="T12" fmla="*/ 104 w 111"/>
                <a:gd name="T13" fmla="*/ 25 h 378"/>
                <a:gd name="T14" fmla="*/ 99 w 111"/>
                <a:gd name="T15" fmla="*/ 122 h 378"/>
                <a:gd name="T16" fmla="*/ 99 w 111"/>
                <a:gd name="T17" fmla="*/ 233 h 378"/>
                <a:gd name="T18" fmla="*/ 98 w 111"/>
                <a:gd name="T19" fmla="*/ 311 h 378"/>
                <a:gd name="T20" fmla="*/ 95 w 111"/>
                <a:gd name="T21" fmla="*/ 360 h 378"/>
                <a:gd name="T22" fmla="*/ 94 w 111"/>
                <a:gd name="T23" fmla="*/ 369 h 378"/>
                <a:gd name="T24" fmla="*/ 58 w 111"/>
                <a:gd name="T25" fmla="*/ 371 h 378"/>
                <a:gd name="T26" fmla="*/ 50 w 111"/>
                <a:gd name="T27" fmla="*/ 365 h 378"/>
                <a:gd name="T28" fmla="*/ 55 w 111"/>
                <a:gd name="T29" fmla="*/ 308 h 378"/>
                <a:gd name="T30" fmla="*/ 61 w 111"/>
                <a:gd name="T31" fmla="*/ 243 h 378"/>
                <a:gd name="T32" fmla="*/ 62 w 111"/>
                <a:gd name="T33" fmla="*/ 165 h 378"/>
                <a:gd name="T34" fmla="*/ 21 w 111"/>
                <a:gd name="T35" fmla="*/ 186 h 378"/>
                <a:gd name="T36" fmla="*/ 19 w 111"/>
                <a:gd name="T37" fmla="*/ 185 h 378"/>
                <a:gd name="T38" fmla="*/ 6 w 111"/>
                <a:gd name="T39" fmla="*/ 159 h 378"/>
                <a:gd name="T40" fmla="*/ 1 w 111"/>
                <a:gd name="T41" fmla="*/ 113 h 378"/>
                <a:gd name="T42" fmla="*/ 2 w 111"/>
                <a:gd name="T43" fmla="*/ 109 h 378"/>
                <a:gd name="T44" fmla="*/ 4 w 111"/>
                <a:gd name="T45" fmla="*/ 106 h 378"/>
                <a:gd name="T46" fmla="*/ 36 w 111"/>
                <a:gd name="T47" fmla="*/ 89 h 378"/>
                <a:gd name="T48" fmla="*/ 51 w 111"/>
                <a:gd name="T49" fmla="*/ 69 h 378"/>
                <a:gd name="T50" fmla="*/ 84 w 111"/>
                <a:gd name="T51" fmla="*/ 25 h 378"/>
                <a:gd name="T52" fmla="*/ 110 w 111"/>
                <a:gd name="T53" fmla="*/ 1 h 378"/>
                <a:gd name="T54" fmla="*/ 110 w 111"/>
                <a:gd name="T55" fmla="*/ 1 h 378"/>
                <a:gd name="T56" fmla="*/ 111 w 111"/>
                <a:gd name="T57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" h="378">
                  <a:moveTo>
                    <a:pt x="111" y="0"/>
                  </a:moveTo>
                  <a:cubicBezTo>
                    <a:pt x="110" y="0"/>
                    <a:pt x="110" y="0"/>
                    <a:pt x="110" y="0"/>
                  </a:cubicBezTo>
                  <a:cubicBezTo>
                    <a:pt x="110" y="1"/>
                    <a:pt x="110" y="1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3"/>
                    <a:pt x="109" y="3"/>
                    <a:pt x="109" y="3"/>
                  </a:cubicBezTo>
                  <a:cubicBezTo>
                    <a:pt x="107" y="7"/>
                    <a:pt x="106" y="15"/>
                    <a:pt x="104" y="25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0" y="53"/>
                    <a:pt x="98" y="98"/>
                    <a:pt x="99" y="122"/>
                  </a:cubicBezTo>
                  <a:cubicBezTo>
                    <a:pt x="100" y="138"/>
                    <a:pt x="100" y="185"/>
                    <a:pt x="99" y="233"/>
                  </a:cubicBezTo>
                  <a:cubicBezTo>
                    <a:pt x="99" y="260"/>
                    <a:pt x="99" y="288"/>
                    <a:pt x="98" y="311"/>
                  </a:cubicBezTo>
                  <a:cubicBezTo>
                    <a:pt x="97" y="332"/>
                    <a:pt x="96" y="349"/>
                    <a:pt x="95" y="360"/>
                  </a:cubicBezTo>
                  <a:cubicBezTo>
                    <a:pt x="95" y="365"/>
                    <a:pt x="94" y="368"/>
                    <a:pt x="94" y="369"/>
                  </a:cubicBezTo>
                  <a:cubicBezTo>
                    <a:pt x="90" y="378"/>
                    <a:pt x="70" y="376"/>
                    <a:pt x="58" y="371"/>
                  </a:cubicBezTo>
                  <a:cubicBezTo>
                    <a:pt x="54" y="369"/>
                    <a:pt x="51" y="367"/>
                    <a:pt x="50" y="365"/>
                  </a:cubicBezTo>
                  <a:cubicBezTo>
                    <a:pt x="49" y="361"/>
                    <a:pt x="51" y="338"/>
                    <a:pt x="55" y="308"/>
                  </a:cubicBezTo>
                  <a:cubicBezTo>
                    <a:pt x="57" y="288"/>
                    <a:pt x="59" y="266"/>
                    <a:pt x="61" y="243"/>
                  </a:cubicBezTo>
                  <a:cubicBezTo>
                    <a:pt x="63" y="215"/>
                    <a:pt x="64" y="187"/>
                    <a:pt x="62" y="165"/>
                  </a:cubicBezTo>
                  <a:cubicBezTo>
                    <a:pt x="40" y="186"/>
                    <a:pt x="32" y="188"/>
                    <a:pt x="21" y="186"/>
                  </a:cubicBezTo>
                  <a:cubicBezTo>
                    <a:pt x="20" y="186"/>
                    <a:pt x="20" y="185"/>
                    <a:pt x="19" y="185"/>
                  </a:cubicBezTo>
                  <a:cubicBezTo>
                    <a:pt x="14" y="184"/>
                    <a:pt x="9" y="173"/>
                    <a:pt x="6" y="159"/>
                  </a:cubicBezTo>
                  <a:cubicBezTo>
                    <a:pt x="2" y="143"/>
                    <a:pt x="0" y="123"/>
                    <a:pt x="1" y="113"/>
                  </a:cubicBezTo>
                  <a:cubicBezTo>
                    <a:pt x="1" y="112"/>
                    <a:pt x="1" y="110"/>
                    <a:pt x="2" y="109"/>
                  </a:cubicBezTo>
                  <a:cubicBezTo>
                    <a:pt x="2" y="108"/>
                    <a:pt x="3" y="107"/>
                    <a:pt x="4" y="106"/>
                  </a:cubicBezTo>
                  <a:cubicBezTo>
                    <a:pt x="10" y="101"/>
                    <a:pt x="23" y="103"/>
                    <a:pt x="36" y="89"/>
                  </a:cubicBezTo>
                  <a:cubicBezTo>
                    <a:pt x="39" y="86"/>
                    <a:pt x="45" y="78"/>
                    <a:pt x="51" y="69"/>
                  </a:cubicBezTo>
                  <a:cubicBezTo>
                    <a:pt x="61" y="56"/>
                    <a:pt x="73" y="39"/>
                    <a:pt x="84" y="25"/>
                  </a:cubicBezTo>
                  <a:cubicBezTo>
                    <a:pt x="93" y="15"/>
                    <a:pt x="102" y="6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11" y="0"/>
                    <a:pt x="111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í$ḷîdê">
              <a:extLst>
                <a:ext uri="{FF2B5EF4-FFF2-40B4-BE49-F238E27FC236}">
                  <a16:creationId xmlns:a16="http://schemas.microsoft.com/office/drawing/2014/main" id="{2AD67E76-618B-40A5-B23D-C81D3ECAB48D}"/>
                </a:ext>
              </a:extLst>
            </p:cNvPr>
            <p:cNvSpPr/>
            <p:nvPr/>
          </p:nvSpPr>
          <p:spPr bwMode="auto">
            <a:xfrm>
              <a:off x="6106214" y="2287588"/>
              <a:ext cx="386855" cy="300036"/>
            </a:xfrm>
            <a:custGeom>
              <a:avLst/>
              <a:gdLst>
                <a:gd name="T0" fmla="*/ 128 w 128"/>
                <a:gd name="T1" fmla="*/ 49 h 99"/>
                <a:gd name="T2" fmla="*/ 88 w 128"/>
                <a:gd name="T3" fmla="*/ 94 h 99"/>
                <a:gd name="T4" fmla="*/ 78 w 128"/>
                <a:gd name="T5" fmla="*/ 93 h 99"/>
                <a:gd name="T6" fmla="*/ 43 w 128"/>
                <a:gd name="T7" fmla="*/ 84 h 99"/>
                <a:gd name="T8" fmla="*/ 11 w 128"/>
                <a:gd name="T9" fmla="*/ 38 h 99"/>
                <a:gd name="T10" fmla="*/ 0 w 128"/>
                <a:gd name="T11" fmla="*/ 0 h 99"/>
                <a:gd name="T12" fmla="*/ 12 w 128"/>
                <a:gd name="T13" fmla="*/ 21 h 99"/>
                <a:gd name="T14" fmla="*/ 81 w 128"/>
                <a:gd name="T15" fmla="*/ 86 h 99"/>
                <a:gd name="T16" fmla="*/ 113 w 128"/>
                <a:gd name="T17" fmla="*/ 69 h 99"/>
                <a:gd name="T18" fmla="*/ 128 w 128"/>
                <a:gd name="T19" fmla="*/ 4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99">
                  <a:moveTo>
                    <a:pt x="128" y="49"/>
                  </a:moveTo>
                  <a:cubicBezTo>
                    <a:pt x="125" y="69"/>
                    <a:pt x="110" y="96"/>
                    <a:pt x="88" y="94"/>
                  </a:cubicBezTo>
                  <a:cubicBezTo>
                    <a:pt x="84" y="93"/>
                    <a:pt x="81" y="93"/>
                    <a:pt x="78" y="93"/>
                  </a:cubicBezTo>
                  <a:cubicBezTo>
                    <a:pt x="57" y="93"/>
                    <a:pt x="49" y="99"/>
                    <a:pt x="43" y="84"/>
                  </a:cubicBezTo>
                  <a:cubicBezTo>
                    <a:pt x="36" y="67"/>
                    <a:pt x="24" y="64"/>
                    <a:pt x="11" y="38"/>
                  </a:cubicBezTo>
                  <a:cubicBezTo>
                    <a:pt x="3" y="23"/>
                    <a:pt x="1" y="8"/>
                    <a:pt x="0" y="0"/>
                  </a:cubicBezTo>
                  <a:cubicBezTo>
                    <a:pt x="5" y="6"/>
                    <a:pt x="9" y="14"/>
                    <a:pt x="12" y="21"/>
                  </a:cubicBezTo>
                  <a:cubicBezTo>
                    <a:pt x="23" y="51"/>
                    <a:pt x="46" y="86"/>
                    <a:pt x="81" y="86"/>
                  </a:cubicBezTo>
                  <a:cubicBezTo>
                    <a:pt x="87" y="81"/>
                    <a:pt x="100" y="83"/>
                    <a:pt x="113" y="69"/>
                  </a:cubicBezTo>
                  <a:cubicBezTo>
                    <a:pt x="116" y="66"/>
                    <a:pt x="122" y="58"/>
                    <a:pt x="128" y="49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ïṧľîdê">
              <a:extLst>
                <a:ext uri="{FF2B5EF4-FFF2-40B4-BE49-F238E27FC236}">
                  <a16:creationId xmlns:a16="http://schemas.microsoft.com/office/drawing/2014/main" id="{C9DE623B-20D5-40F1-B855-EFE3EA7247D2}"/>
                </a:ext>
              </a:extLst>
            </p:cNvPr>
            <p:cNvSpPr/>
            <p:nvPr/>
          </p:nvSpPr>
          <p:spPr bwMode="auto">
            <a:xfrm>
              <a:off x="6357524" y="2516466"/>
              <a:ext cx="172336" cy="271468"/>
            </a:xfrm>
            <a:custGeom>
              <a:avLst/>
              <a:gdLst>
                <a:gd name="connsiteX0" fmla="*/ 214282 w 214282"/>
                <a:gd name="connsiteY0" fmla="*/ 0 h 337541"/>
                <a:gd name="connsiteX1" fmla="*/ 214282 w 214282"/>
                <a:gd name="connsiteY1" fmla="*/ 255672 h 337541"/>
                <a:gd name="connsiteX2" fmla="*/ 60295 w 214282"/>
                <a:gd name="connsiteY2" fmla="*/ 334629 h 337541"/>
                <a:gd name="connsiteX3" fmla="*/ 34305 w 214282"/>
                <a:gd name="connsiteY3" fmla="*/ 337541 h 337541"/>
                <a:gd name="connsiteX4" fmla="*/ 8738 w 214282"/>
                <a:gd name="connsiteY4" fmla="*/ 279143 h 337541"/>
                <a:gd name="connsiteX5" fmla="*/ 0 w 214282"/>
                <a:gd name="connsiteY5" fmla="*/ 234230 h 337541"/>
                <a:gd name="connsiteX6" fmla="*/ 3958 w 214282"/>
                <a:gd name="connsiteY6" fmla="*/ 233112 h 337541"/>
                <a:gd name="connsiteX7" fmla="*/ 101608 w 214282"/>
                <a:gd name="connsiteY7" fmla="*/ 206793 h 337541"/>
                <a:gd name="connsiteX8" fmla="*/ 214282 w 214282"/>
                <a:gd name="connsiteY8" fmla="*/ 0 h 337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4282" h="337541">
                  <a:moveTo>
                    <a:pt x="214282" y="0"/>
                  </a:moveTo>
                  <a:cubicBezTo>
                    <a:pt x="206771" y="30079"/>
                    <a:pt x="214282" y="248152"/>
                    <a:pt x="214282" y="255672"/>
                  </a:cubicBezTo>
                  <a:cubicBezTo>
                    <a:pt x="131655" y="334629"/>
                    <a:pt x="101608" y="342149"/>
                    <a:pt x="60295" y="334629"/>
                  </a:cubicBezTo>
                  <a:lnTo>
                    <a:pt x="34305" y="337541"/>
                  </a:lnTo>
                  <a:lnTo>
                    <a:pt x="8738" y="279143"/>
                  </a:lnTo>
                  <a:lnTo>
                    <a:pt x="0" y="234230"/>
                  </a:lnTo>
                  <a:lnTo>
                    <a:pt x="3958" y="233112"/>
                  </a:lnTo>
                  <a:cubicBezTo>
                    <a:pt x="26492" y="229352"/>
                    <a:pt x="52783" y="221833"/>
                    <a:pt x="101608" y="206793"/>
                  </a:cubicBezTo>
                  <a:cubicBezTo>
                    <a:pt x="210526" y="172954"/>
                    <a:pt x="135411" y="63918"/>
                    <a:pt x="2142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ṩḻíḑê">
              <a:extLst>
                <a:ext uri="{FF2B5EF4-FFF2-40B4-BE49-F238E27FC236}">
                  <a16:creationId xmlns:a16="http://schemas.microsoft.com/office/drawing/2014/main" id="{B0D93E7C-FF7D-48CD-BE21-3E8E159329B4}"/>
                </a:ext>
              </a:extLst>
            </p:cNvPr>
            <p:cNvSpPr/>
            <p:nvPr/>
          </p:nvSpPr>
          <p:spPr bwMode="auto">
            <a:xfrm>
              <a:off x="5879446" y="3287711"/>
              <a:ext cx="656817" cy="1521454"/>
            </a:xfrm>
            <a:custGeom>
              <a:avLst/>
              <a:gdLst>
                <a:gd name="connsiteX0" fmla="*/ 366158 w 816682"/>
                <a:gd name="connsiteY0" fmla="*/ 171597 h 1891766"/>
                <a:gd name="connsiteX1" fmla="*/ 391335 w 816682"/>
                <a:gd name="connsiteY1" fmla="*/ 174159 h 1891766"/>
                <a:gd name="connsiteX2" fmla="*/ 451482 w 816682"/>
                <a:gd name="connsiteY2" fmla="*/ 433491 h 1891766"/>
                <a:gd name="connsiteX3" fmla="*/ 534184 w 816682"/>
                <a:gd name="connsiteY3" fmla="*/ 279395 h 1891766"/>
                <a:gd name="connsiteX4" fmla="*/ 530425 w 816682"/>
                <a:gd name="connsiteY4" fmla="*/ 275637 h 1891766"/>
                <a:gd name="connsiteX5" fmla="*/ 537943 w 816682"/>
                <a:gd name="connsiteY5" fmla="*/ 271878 h 1891766"/>
                <a:gd name="connsiteX6" fmla="*/ 804847 w 816682"/>
                <a:gd name="connsiteY6" fmla="*/ 219260 h 1891766"/>
                <a:gd name="connsiteX7" fmla="*/ 541703 w 816682"/>
                <a:gd name="connsiteY7" fmla="*/ 283154 h 1891766"/>
                <a:gd name="connsiteX8" fmla="*/ 459000 w 816682"/>
                <a:gd name="connsiteY8" fmla="*/ 441008 h 1891766"/>
                <a:gd name="connsiteX9" fmla="*/ 722144 w 816682"/>
                <a:gd name="connsiteY9" fmla="*/ 388390 h 1891766"/>
                <a:gd name="connsiteX10" fmla="*/ 455241 w 816682"/>
                <a:gd name="connsiteY10" fmla="*/ 448525 h 1891766"/>
                <a:gd name="connsiteX11" fmla="*/ 372539 w 816682"/>
                <a:gd name="connsiteY11" fmla="*/ 647722 h 1891766"/>
                <a:gd name="connsiteX12" fmla="*/ 605609 w 816682"/>
                <a:gd name="connsiteY12" fmla="*/ 519935 h 1891766"/>
                <a:gd name="connsiteX13" fmla="*/ 368779 w 816682"/>
                <a:gd name="connsiteY13" fmla="*/ 655239 h 1891766"/>
                <a:gd name="connsiteX14" fmla="*/ 289836 w 816682"/>
                <a:gd name="connsiteY14" fmla="*/ 929605 h 1891766"/>
                <a:gd name="connsiteX15" fmla="*/ 511629 w 816682"/>
                <a:gd name="connsiteY15" fmla="*/ 775509 h 1891766"/>
                <a:gd name="connsiteX16" fmla="*/ 286077 w 816682"/>
                <a:gd name="connsiteY16" fmla="*/ 937122 h 1891766"/>
                <a:gd name="connsiteX17" fmla="*/ 244726 w 816682"/>
                <a:gd name="connsiteY17" fmla="*/ 1181421 h 1891766"/>
                <a:gd name="connsiteX18" fmla="*/ 459000 w 816682"/>
                <a:gd name="connsiteY18" fmla="*/ 1019808 h 1891766"/>
                <a:gd name="connsiteX19" fmla="*/ 244726 w 816682"/>
                <a:gd name="connsiteY19" fmla="*/ 1188938 h 1891766"/>
                <a:gd name="connsiteX20" fmla="*/ 229689 w 816682"/>
                <a:gd name="connsiteY20" fmla="*/ 1365585 h 1891766"/>
                <a:gd name="connsiteX21" fmla="*/ 225930 w 816682"/>
                <a:gd name="connsiteY21" fmla="*/ 1478338 h 1891766"/>
                <a:gd name="connsiteX22" fmla="*/ 421408 w 816682"/>
                <a:gd name="connsiteY22" fmla="*/ 1290416 h 1891766"/>
                <a:gd name="connsiteX23" fmla="*/ 225930 w 816682"/>
                <a:gd name="connsiteY23" fmla="*/ 1485855 h 1891766"/>
                <a:gd name="connsiteX24" fmla="*/ 256003 w 816682"/>
                <a:gd name="connsiteY24" fmla="*/ 1888008 h 1891766"/>
                <a:gd name="connsiteX25" fmla="*/ 248485 w 816682"/>
                <a:gd name="connsiteY25" fmla="*/ 1891766 h 1891766"/>
                <a:gd name="connsiteX26" fmla="*/ 218411 w 816682"/>
                <a:gd name="connsiteY26" fmla="*/ 1485855 h 1891766"/>
                <a:gd name="connsiteX27" fmla="*/ 22933 w 816682"/>
                <a:gd name="connsiteY27" fmla="*/ 1290416 h 1891766"/>
                <a:gd name="connsiteX28" fmla="*/ 218411 w 816682"/>
                <a:gd name="connsiteY28" fmla="*/ 1478338 h 1891766"/>
                <a:gd name="connsiteX29" fmla="*/ 222171 w 816682"/>
                <a:gd name="connsiteY29" fmla="*/ 1365585 h 1891766"/>
                <a:gd name="connsiteX30" fmla="*/ 237207 w 816682"/>
                <a:gd name="connsiteY30" fmla="*/ 1188938 h 1891766"/>
                <a:gd name="connsiteX31" fmla="*/ 68043 w 816682"/>
                <a:gd name="connsiteY31" fmla="*/ 970948 h 1891766"/>
                <a:gd name="connsiteX32" fmla="*/ 237207 w 816682"/>
                <a:gd name="connsiteY32" fmla="*/ 1181421 h 1891766"/>
                <a:gd name="connsiteX33" fmla="*/ 278559 w 816682"/>
                <a:gd name="connsiteY33" fmla="*/ 933364 h 1891766"/>
                <a:gd name="connsiteX34" fmla="*/ 120672 w 816682"/>
                <a:gd name="connsiteY34" fmla="*/ 711616 h 1891766"/>
                <a:gd name="connsiteX35" fmla="*/ 282318 w 816682"/>
                <a:gd name="connsiteY35" fmla="*/ 925847 h 1891766"/>
                <a:gd name="connsiteX36" fmla="*/ 357502 w 816682"/>
                <a:gd name="connsiteY36" fmla="*/ 655239 h 1891766"/>
                <a:gd name="connsiteX37" fmla="*/ 222171 w 816682"/>
                <a:gd name="connsiteY37" fmla="*/ 414699 h 1891766"/>
                <a:gd name="connsiteX38" fmla="*/ 361261 w 816682"/>
                <a:gd name="connsiteY38" fmla="*/ 647722 h 1891766"/>
                <a:gd name="connsiteX39" fmla="*/ 447723 w 816682"/>
                <a:gd name="connsiteY39" fmla="*/ 441008 h 1891766"/>
                <a:gd name="connsiteX40" fmla="*/ 366158 w 816682"/>
                <a:gd name="connsiteY40" fmla="*/ 171597 h 1891766"/>
                <a:gd name="connsiteX41" fmla="*/ 445050 w 816682"/>
                <a:gd name="connsiteY41" fmla="*/ 2148 h 1891766"/>
                <a:gd name="connsiteX42" fmla="*/ 470081 w 816682"/>
                <a:gd name="connsiteY42" fmla="*/ 4400 h 1891766"/>
                <a:gd name="connsiteX43" fmla="*/ 530268 w 816682"/>
                <a:gd name="connsiteY43" fmla="*/ 275691 h 1891766"/>
                <a:gd name="connsiteX44" fmla="*/ 445050 w 816682"/>
                <a:gd name="connsiteY44" fmla="*/ 2148 h 189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816682" h="1891766">
                  <a:moveTo>
                    <a:pt x="366158" y="171597"/>
                  </a:moveTo>
                  <a:cubicBezTo>
                    <a:pt x="372245" y="168463"/>
                    <a:pt x="380527" y="168991"/>
                    <a:pt x="391335" y="174159"/>
                  </a:cubicBezTo>
                  <a:cubicBezTo>
                    <a:pt x="466519" y="207985"/>
                    <a:pt x="455241" y="388390"/>
                    <a:pt x="451482" y="433491"/>
                  </a:cubicBezTo>
                  <a:cubicBezTo>
                    <a:pt x="477796" y="380873"/>
                    <a:pt x="504111" y="332013"/>
                    <a:pt x="534184" y="279395"/>
                  </a:cubicBezTo>
                  <a:cubicBezTo>
                    <a:pt x="534184" y="279395"/>
                    <a:pt x="530425" y="279395"/>
                    <a:pt x="530425" y="275637"/>
                  </a:cubicBezTo>
                  <a:cubicBezTo>
                    <a:pt x="530425" y="275637"/>
                    <a:pt x="534184" y="275637"/>
                    <a:pt x="537943" y="271878"/>
                  </a:cubicBezTo>
                  <a:cubicBezTo>
                    <a:pt x="579295" y="249328"/>
                    <a:pt x="740940" y="166642"/>
                    <a:pt x="804847" y="219260"/>
                  </a:cubicBezTo>
                  <a:cubicBezTo>
                    <a:pt x="872512" y="279395"/>
                    <a:pt x="631923" y="313221"/>
                    <a:pt x="541703" y="283154"/>
                  </a:cubicBezTo>
                  <a:cubicBezTo>
                    <a:pt x="511629" y="335772"/>
                    <a:pt x="485315" y="388390"/>
                    <a:pt x="459000" y="441008"/>
                  </a:cubicBezTo>
                  <a:cubicBezTo>
                    <a:pt x="496592" y="418458"/>
                    <a:pt x="658238" y="332013"/>
                    <a:pt x="722144" y="388390"/>
                  </a:cubicBezTo>
                  <a:cubicBezTo>
                    <a:pt x="793569" y="448525"/>
                    <a:pt x="534184" y="486110"/>
                    <a:pt x="455241" y="448525"/>
                  </a:cubicBezTo>
                  <a:cubicBezTo>
                    <a:pt x="421408" y="512419"/>
                    <a:pt x="395094" y="580071"/>
                    <a:pt x="372539" y="647722"/>
                  </a:cubicBezTo>
                  <a:cubicBezTo>
                    <a:pt x="402612" y="613896"/>
                    <a:pt x="530425" y="486110"/>
                    <a:pt x="605609" y="519935"/>
                  </a:cubicBezTo>
                  <a:cubicBezTo>
                    <a:pt x="692071" y="553761"/>
                    <a:pt x="455241" y="670273"/>
                    <a:pt x="368779" y="655239"/>
                  </a:cubicBezTo>
                  <a:cubicBezTo>
                    <a:pt x="334947" y="749200"/>
                    <a:pt x="308632" y="843161"/>
                    <a:pt x="289836" y="929605"/>
                  </a:cubicBezTo>
                  <a:cubicBezTo>
                    <a:pt x="312391" y="899538"/>
                    <a:pt x="428927" y="749200"/>
                    <a:pt x="511629" y="775509"/>
                  </a:cubicBezTo>
                  <a:cubicBezTo>
                    <a:pt x="601850" y="801819"/>
                    <a:pt x="372539" y="940881"/>
                    <a:pt x="286077" y="937122"/>
                  </a:cubicBezTo>
                  <a:cubicBezTo>
                    <a:pt x="267281" y="1023567"/>
                    <a:pt x="256003" y="1106252"/>
                    <a:pt x="244726" y="1181421"/>
                  </a:cubicBezTo>
                  <a:cubicBezTo>
                    <a:pt x="271040" y="1143837"/>
                    <a:pt x="380057" y="997257"/>
                    <a:pt x="459000" y="1019808"/>
                  </a:cubicBezTo>
                  <a:cubicBezTo>
                    <a:pt x="552980" y="1046117"/>
                    <a:pt x="331187" y="1188938"/>
                    <a:pt x="244726" y="1188938"/>
                  </a:cubicBezTo>
                  <a:cubicBezTo>
                    <a:pt x="237207" y="1252831"/>
                    <a:pt x="233448" y="1312966"/>
                    <a:pt x="229689" y="1365585"/>
                  </a:cubicBezTo>
                  <a:cubicBezTo>
                    <a:pt x="229689" y="1406927"/>
                    <a:pt x="225930" y="1444512"/>
                    <a:pt x="225930" y="1478338"/>
                  </a:cubicBezTo>
                  <a:cubicBezTo>
                    <a:pt x="248485" y="1440753"/>
                    <a:pt x="338706" y="1279140"/>
                    <a:pt x="421408" y="1290416"/>
                  </a:cubicBezTo>
                  <a:cubicBezTo>
                    <a:pt x="515388" y="1305450"/>
                    <a:pt x="312391" y="1478338"/>
                    <a:pt x="225930" y="1485855"/>
                  </a:cubicBezTo>
                  <a:cubicBezTo>
                    <a:pt x="225930" y="1726395"/>
                    <a:pt x="256003" y="1888008"/>
                    <a:pt x="256003" y="1888008"/>
                  </a:cubicBezTo>
                  <a:cubicBezTo>
                    <a:pt x="256003" y="1888008"/>
                    <a:pt x="256003" y="1888008"/>
                    <a:pt x="248485" y="1891766"/>
                  </a:cubicBezTo>
                  <a:cubicBezTo>
                    <a:pt x="248485" y="1888008"/>
                    <a:pt x="218411" y="1726395"/>
                    <a:pt x="218411" y="1485855"/>
                  </a:cubicBezTo>
                  <a:cubicBezTo>
                    <a:pt x="131950" y="1478338"/>
                    <a:pt x="-67288" y="1305450"/>
                    <a:pt x="22933" y="1290416"/>
                  </a:cubicBezTo>
                  <a:cubicBezTo>
                    <a:pt x="109395" y="1279140"/>
                    <a:pt x="199615" y="1440753"/>
                    <a:pt x="218411" y="1478338"/>
                  </a:cubicBezTo>
                  <a:cubicBezTo>
                    <a:pt x="218411" y="1444512"/>
                    <a:pt x="218411" y="1406927"/>
                    <a:pt x="222171" y="1365585"/>
                  </a:cubicBezTo>
                  <a:cubicBezTo>
                    <a:pt x="225930" y="1312966"/>
                    <a:pt x="229689" y="1252831"/>
                    <a:pt x="237207" y="1188938"/>
                  </a:cubicBezTo>
                  <a:cubicBezTo>
                    <a:pt x="150746" y="1170146"/>
                    <a:pt x="-25937" y="974707"/>
                    <a:pt x="68043" y="970948"/>
                  </a:cubicBezTo>
                  <a:cubicBezTo>
                    <a:pt x="150746" y="970948"/>
                    <a:pt x="222171" y="1143837"/>
                    <a:pt x="237207" y="1181421"/>
                  </a:cubicBezTo>
                  <a:cubicBezTo>
                    <a:pt x="244726" y="1106252"/>
                    <a:pt x="259763" y="1023567"/>
                    <a:pt x="278559" y="933364"/>
                  </a:cubicBezTo>
                  <a:cubicBezTo>
                    <a:pt x="195856" y="910813"/>
                    <a:pt x="26692" y="711616"/>
                    <a:pt x="120672" y="711616"/>
                  </a:cubicBezTo>
                  <a:cubicBezTo>
                    <a:pt x="203375" y="715374"/>
                    <a:pt x="267281" y="880746"/>
                    <a:pt x="282318" y="925847"/>
                  </a:cubicBezTo>
                  <a:cubicBezTo>
                    <a:pt x="301114" y="839403"/>
                    <a:pt x="327428" y="745442"/>
                    <a:pt x="357502" y="655239"/>
                  </a:cubicBezTo>
                  <a:cubicBezTo>
                    <a:pt x="278559" y="621413"/>
                    <a:pt x="128191" y="403424"/>
                    <a:pt x="222171" y="414699"/>
                  </a:cubicBezTo>
                  <a:cubicBezTo>
                    <a:pt x="308632" y="425974"/>
                    <a:pt x="353743" y="610138"/>
                    <a:pt x="361261" y="647722"/>
                  </a:cubicBezTo>
                  <a:cubicBezTo>
                    <a:pt x="387575" y="580071"/>
                    <a:pt x="413890" y="512419"/>
                    <a:pt x="447723" y="441008"/>
                  </a:cubicBezTo>
                  <a:cubicBezTo>
                    <a:pt x="388515" y="394967"/>
                    <a:pt x="323552" y="193538"/>
                    <a:pt x="366158" y="171597"/>
                  </a:cubicBezTo>
                  <a:close/>
                  <a:moveTo>
                    <a:pt x="445050" y="2148"/>
                  </a:moveTo>
                  <a:cubicBezTo>
                    <a:pt x="451038" y="-1193"/>
                    <a:pt x="459266" y="-781"/>
                    <a:pt x="470081" y="4400"/>
                  </a:cubicBezTo>
                  <a:cubicBezTo>
                    <a:pt x="556600" y="45847"/>
                    <a:pt x="530268" y="275691"/>
                    <a:pt x="530268" y="275691"/>
                  </a:cubicBezTo>
                  <a:cubicBezTo>
                    <a:pt x="471022" y="232831"/>
                    <a:pt x="403135" y="25536"/>
                    <a:pt x="445050" y="2148"/>
                  </a:cubicBezTo>
                  <a:close/>
                </a:path>
              </a:pathLst>
            </a:custGeom>
            <a:gradFill>
              <a:gsLst>
                <a:gs pos="0">
                  <a:srgbClr val="B9D1FF"/>
                </a:gs>
                <a:gs pos="100000">
                  <a:srgbClr val="DCE9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îṩḷîḑé">
              <a:extLst>
                <a:ext uri="{FF2B5EF4-FFF2-40B4-BE49-F238E27FC236}">
                  <a16:creationId xmlns:a16="http://schemas.microsoft.com/office/drawing/2014/main" id="{294BA178-33B9-4E0A-AD8F-7C0787AD36F6}"/>
                </a:ext>
              </a:extLst>
            </p:cNvPr>
            <p:cNvSpPr/>
            <p:nvPr/>
          </p:nvSpPr>
          <p:spPr bwMode="auto">
            <a:xfrm>
              <a:off x="5738511" y="4712132"/>
              <a:ext cx="577090" cy="634544"/>
            </a:xfrm>
            <a:custGeom>
              <a:avLst/>
              <a:gdLst>
                <a:gd name="T0" fmla="*/ 402 w 452"/>
                <a:gd name="T1" fmla="*/ 497 h 497"/>
                <a:gd name="T2" fmla="*/ 52 w 452"/>
                <a:gd name="T3" fmla="*/ 497 h 497"/>
                <a:gd name="T4" fmla="*/ 0 w 452"/>
                <a:gd name="T5" fmla="*/ 0 h 497"/>
                <a:gd name="T6" fmla="*/ 452 w 452"/>
                <a:gd name="T7" fmla="*/ 0 h 497"/>
                <a:gd name="T8" fmla="*/ 402 w 452"/>
                <a:gd name="T9" fmla="*/ 497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97">
                  <a:moveTo>
                    <a:pt x="402" y="497"/>
                  </a:moveTo>
                  <a:lnTo>
                    <a:pt x="52" y="497"/>
                  </a:lnTo>
                  <a:lnTo>
                    <a:pt x="0" y="0"/>
                  </a:lnTo>
                  <a:lnTo>
                    <a:pt x="452" y="0"/>
                  </a:lnTo>
                  <a:lnTo>
                    <a:pt x="402" y="497"/>
                  </a:lnTo>
                  <a:close/>
                </a:path>
              </a:pathLst>
            </a:custGeom>
            <a:gradFill>
              <a:gsLst>
                <a:gs pos="0">
                  <a:srgbClr val="B9D1FF"/>
                </a:gs>
                <a:gs pos="100000">
                  <a:srgbClr val="DCE9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í$ḻídê">
              <a:extLst>
                <a:ext uri="{FF2B5EF4-FFF2-40B4-BE49-F238E27FC236}">
                  <a16:creationId xmlns:a16="http://schemas.microsoft.com/office/drawing/2014/main" id="{B69969D7-CBA2-4897-B463-83541D50804F}"/>
                </a:ext>
              </a:extLst>
            </p:cNvPr>
            <p:cNvSpPr/>
            <p:nvPr/>
          </p:nvSpPr>
          <p:spPr bwMode="auto">
            <a:xfrm>
              <a:off x="7188896" y="2182894"/>
              <a:ext cx="700935" cy="2891834"/>
            </a:xfrm>
            <a:custGeom>
              <a:avLst/>
              <a:gdLst>
                <a:gd name="T0" fmla="*/ 60 w 232"/>
                <a:gd name="T1" fmla="*/ 855 h 957"/>
                <a:gd name="T2" fmla="*/ 53 w 232"/>
                <a:gd name="T3" fmla="*/ 534 h 957"/>
                <a:gd name="T4" fmla="*/ 47 w 232"/>
                <a:gd name="T5" fmla="*/ 324 h 957"/>
                <a:gd name="T6" fmla="*/ 38 w 232"/>
                <a:gd name="T7" fmla="*/ 167 h 957"/>
                <a:gd name="T8" fmla="*/ 28 w 232"/>
                <a:gd name="T9" fmla="*/ 0 h 957"/>
                <a:gd name="T10" fmla="*/ 105 w 232"/>
                <a:gd name="T11" fmla="*/ 157 h 957"/>
                <a:gd name="T12" fmla="*/ 134 w 232"/>
                <a:gd name="T13" fmla="*/ 338 h 957"/>
                <a:gd name="T14" fmla="*/ 197 w 232"/>
                <a:gd name="T15" fmla="*/ 696 h 957"/>
                <a:gd name="T16" fmla="*/ 60 w 232"/>
                <a:gd name="T17" fmla="*/ 855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957">
                  <a:moveTo>
                    <a:pt x="60" y="855"/>
                  </a:moveTo>
                  <a:cubicBezTo>
                    <a:pt x="60" y="855"/>
                    <a:pt x="19" y="671"/>
                    <a:pt x="53" y="534"/>
                  </a:cubicBezTo>
                  <a:cubicBezTo>
                    <a:pt x="86" y="396"/>
                    <a:pt x="14" y="418"/>
                    <a:pt x="47" y="324"/>
                  </a:cubicBezTo>
                  <a:cubicBezTo>
                    <a:pt x="80" y="230"/>
                    <a:pt x="2" y="261"/>
                    <a:pt x="38" y="167"/>
                  </a:cubicBezTo>
                  <a:cubicBezTo>
                    <a:pt x="75" y="73"/>
                    <a:pt x="0" y="74"/>
                    <a:pt x="28" y="0"/>
                  </a:cubicBezTo>
                  <a:cubicBezTo>
                    <a:pt x="55" y="56"/>
                    <a:pt x="122" y="93"/>
                    <a:pt x="105" y="157"/>
                  </a:cubicBezTo>
                  <a:cubicBezTo>
                    <a:pt x="88" y="222"/>
                    <a:pt x="170" y="265"/>
                    <a:pt x="134" y="338"/>
                  </a:cubicBezTo>
                  <a:cubicBezTo>
                    <a:pt x="98" y="411"/>
                    <a:pt x="232" y="556"/>
                    <a:pt x="197" y="696"/>
                  </a:cubicBezTo>
                  <a:cubicBezTo>
                    <a:pt x="162" y="835"/>
                    <a:pt x="76" y="957"/>
                    <a:pt x="60" y="855"/>
                  </a:cubicBezTo>
                  <a:close/>
                </a:path>
              </a:pathLst>
            </a:custGeom>
            <a:gradFill>
              <a:gsLst>
                <a:gs pos="0">
                  <a:srgbClr val="B9D1FF"/>
                </a:gs>
                <a:gs pos="100000">
                  <a:srgbClr val="DCE9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îšļíḍê">
              <a:extLst>
                <a:ext uri="{FF2B5EF4-FFF2-40B4-BE49-F238E27FC236}">
                  <a16:creationId xmlns:a16="http://schemas.microsoft.com/office/drawing/2014/main" id="{529F4B95-F8B9-4195-ABE1-DD794B9DDF98}"/>
                </a:ext>
              </a:extLst>
            </p:cNvPr>
            <p:cNvSpPr/>
            <p:nvPr/>
          </p:nvSpPr>
          <p:spPr bwMode="auto">
            <a:xfrm>
              <a:off x="6952698" y="3028101"/>
              <a:ext cx="1297176" cy="2508810"/>
            </a:xfrm>
            <a:custGeom>
              <a:avLst/>
              <a:gdLst>
                <a:gd name="T0" fmla="*/ 78 w 429"/>
                <a:gd name="T1" fmla="*/ 728 h 830"/>
                <a:gd name="T2" fmla="*/ 290 w 429"/>
                <a:gd name="T3" fmla="*/ 177 h 830"/>
                <a:gd name="T4" fmla="*/ 423 w 429"/>
                <a:gd name="T5" fmla="*/ 157 h 830"/>
                <a:gd name="T6" fmla="*/ 101 w 429"/>
                <a:gd name="T7" fmla="*/ 798 h 830"/>
                <a:gd name="T8" fmla="*/ 78 w 429"/>
                <a:gd name="T9" fmla="*/ 72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9" h="830">
                  <a:moveTo>
                    <a:pt x="78" y="728"/>
                  </a:moveTo>
                  <a:cubicBezTo>
                    <a:pt x="78" y="728"/>
                    <a:pt x="307" y="349"/>
                    <a:pt x="290" y="177"/>
                  </a:cubicBezTo>
                  <a:cubicBezTo>
                    <a:pt x="273" y="5"/>
                    <a:pt x="416" y="0"/>
                    <a:pt x="423" y="157"/>
                  </a:cubicBezTo>
                  <a:cubicBezTo>
                    <a:pt x="429" y="314"/>
                    <a:pt x="202" y="766"/>
                    <a:pt x="101" y="798"/>
                  </a:cubicBezTo>
                  <a:cubicBezTo>
                    <a:pt x="0" y="830"/>
                    <a:pt x="78" y="728"/>
                    <a:pt x="78" y="728"/>
                  </a:cubicBezTo>
                  <a:close/>
                </a:path>
              </a:pathLst>
            </a:custGeom>
            <a:gradFill>
              <a:gsLst>
                <a:gs pos="0">
                  <a:srgbClr val="B9D1FF"/>
                </a:gs>
                <a:gs pos="100000">
                  <a:srgbClr val="DCE9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ïṩḻîḓè">
              <a:extLst>
                <a:ext uri="{FF2B5EF4-FFF2-40B4-BE49-F238E27FC236}">
                  <a16:creationId xmlns:a16="http://schemas.microsoft.com/office/drawing/2014/main" id="{DE320DBA-FBB4-400A-8177-451F7D76AD35}"/>
                </a:ext>
              </a:extLst>
            </p:cNvPr>
            <p:cNvSpPr/>
            <p:nvPr/>
          </p:nvSpPr>
          <p:spPr bwMode="auto">
            <a:xfrm>
              <a:off x="7158254" y="3158329"/>
              <a:ext cx="870742" cy="2303253"/>
            </a:xfrm>
            <a:custGeom>
              <a:avLst/>
              <a:gdLst>
                <a:gd name="T0" fmla="*/ 280 w 288"/>
                <a:gd name="T1" fmla="*/ 1 h 762"/>
                <a:gd name="T2" fmla="*/ 280 w 288"/>
                <a:gd name="T3" fmla="*/ 2 h 762"/>
                <a:gd name="T4" fmla="*/ 286 w 288"/>
                <a:gd name="T5" fmla="*/ 68 h 762"/>
                <a:gd name="T6" fmla="*/ 0 w 288"/>
                <a:gd name="T7" fmla="*/ 761 h 762"/>
                <a:gd name="T8" fmla="*/ 2 w 288"/>
                <a:gd name="T9" fmla="*/ 762 h 762"/>
                <a:gd name="T10" fmla="*/ 288 w 288"/>
                <a:gd name="T11" fmla="*/ 68 h 762"/>
                <a:gd name="T12" fmla="*/ 282 w 288"/>
                <a:gd name="T13" fmla="*/ 0 h 762"/>
                <a:gd name="T14" fmla="*/ 280 w 288"/>
                <a:gd name="T15" fmla="*/ 1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762">
                  <a:moveTo>
                    <a:pt x="280" y="1"/>
                  </a:moveTo>
                  <a:cubicBezTo>
                    <a:pt x="280" y="1"/>
                    <a:pt x="280" y="1"/>
                    <a:pt x="280" y="2"/>
                  </a:cubicBezTo>
                  <a:cubicBezTo>
                    <a:pt x="281" y="7"/>
                    <a:pt x="286" y="29"/>
                    <a:pt x="286" y="68"/>
                  </a:cubicBezTo>
                  <a:cubicBezTo>
                    <a:pt x="286" y="175"/>
                    <a:pt x="250" y="410"/>
                    <a:pt x="0" y="761"/>
                  </a:cubicBezTo>
                  <a:cubicBezTo>
                    <a:pt x="2" y="762"/>
                    <a:pt x="2" y="762"/>
                    <a:pt x="2" y="762"/>
                  </a:cubicBezTo>
                  <a:cubicBezTo>
                    <a:pt x="252" y="411"/>
                    <a:pt x="288" y="175"/>
                    <a:pt x="288" y="68"/>
                  </a:cubicBezTo>
                  <a:cubicBezTo>
                    <a:pt x="288" y="23"/>
                    <a:pt x="282" y="1"/>
                    <a:pt x="282" y="0"/>
                  </a:cubicBezTo>
                  <a:cubicBezTo>
                    <a:pt x="280" y="1"/>
                    <a:pt x="280" y="1"/>
                    <a:pt x="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iŝļiḍé">
              <a:extLst>
                <a:ext uri="{FF2B5EF4-FFF2-40B4-BE49-F238E27FC236}">
                  <a16:creationId xmlns:a16="http://schemas.microsoft.com/office/drawing/2014/main" id="{75C3E4A6-9815-45E7-9036-5E767225C34C}"/>
                </a:ext>
              </a:extLst>
            </p:cNvPr>
            <p:cNvSpPr/>
            <p:nvPr/>
          </p:nvSpPr>
          <p:spPr bwMode="auto">
            <a:xfrm>
              <a:off x="7829823" y="3605191"/>
              <a:ext cx="395792" cy="218324"/>
            </a:xfrm>
            <a:custGeom>
              <a:avLst/>
              <a:gdLst>
                <a:gd name="T0" fmla="*/ 0 w 131"/>
                <a:gd name="T1" fmla="*/ 10 h 72"/>
                <a:gd name="T2" fmla="*/ 2 w 131"/>
                <a:gd name="T3" fmla="*/ 11 h 72"/>
                <a:gd name="T4" fmla="*/ 27 w 131"/>
                <a:gd name="T5" fmla="*/ 31 h 72"/>
                <a:gd name="T6" fmla="*/ 45 w 131"/>
                <a:gd name="T7" fmla="*/ 69 h 72"/>
                <a:gd name="T8" fmla="*/ 45 w 131"/>
                <a:gd name="T9" fmla="*/ 72 h 72"/>
                <a:gd name="T10" fmla="*/ 47 w 131"/>
                <a:gd name="T11" fmla="*/ 70 h 72"/>
                <a:gd name="T12" fmla="*/ 105 w 131"/>
                <a:gd name="T13" fmla="*/ 20 h 72"/>
                <a:gd name="T14" fmla="*/ 124 w 131"/>
                <a:gd name="T15" fmla="*/ 7 h 72"/>
                <a:gd name="T16" fmla="*/ 130 w 131"/>
                <a:gd name="T17" fmla="*/ 3 h 72"/>
                <a:gd name="T18" fmla="*/ 131 w 131"/>
                <a:gd name="T19" fmla="*/ 2 h 72"/>
                <a:gd name="T20" fmla="*/ 130 w 131"/>
                <a:gd name="T21" fmla="*/ 0 h 72"/>
                <a:gd name="T22" fmla="*/ 46 w 131"/>
                <a:gd name="T23" fmla="*/ 68 h 72"/>
                <a:gd name="T24" fmla="*/ 46 w 131"/>
                <a:gd name="T25" fmla="*/ 69 h 72"/>
                <a:gd name="T26" fmla="*/ 48 w 131"/>
                <a:gd name="T27" fmla="*/ 69 h 72"/>
                <a:gd name="T28" fmla="*/ 24 w 131"/>
                <a:gd name="T29" fmla="*/ 25 h 72"/>
                <a:gd name="T30" fmla="*/ 2 w 131"/>
                <a:gd name="T31" fmla="*/ 8 h 72"/>
                <a:gd name="T32" fmla="*/ 0 w 131"/>
                <a:gd name="T33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72">
                  <a:moveTo>
                    <a:pt x="0" y="10"/>
                  </a:moveTo>
                  <a:cubicBezTo>
                    <a:pt x="0" y="10"/>
                    <a:pt x="1" y="10"/>
                    <a:pt x="2" y="11"/>
                  </a:cubicBezTo>
                  <a:cubicBezTo>
                    <a:pt x="7" y="14"/>
                    <a:pt x="17" y="21"/>
                    <a:pt x="27" y="31"/>
                  </a:cubicBezTo>
                  <a:cubicBezTo>
                    <a:pt x="36" y="41"/>
                    <a:pt x="45" y="54"/>
                    <a:pt x="45" y="69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68" y="48"/>
                    <a:pt x="89" y="32"/>
                    <a:pt x="105" y="20"/>
                  </a:cubicBezTo>
                  <a:cubicBezTo>
                    <a:pt x="113" y="14"/>
                    <a:pt x="120" y="10"/>
                    <a:pt x="124" y="7"/>
                  </a:cubicBezTo>
                  <a:cubicBezTo>
                    <a:pt x="126" y="5"/>
                    <a:pt x="128" y="4"/>
                    <a:pt x="130" y="3"/>
                  </a:cubicBezTo>
                  <a:cubicBezTo>
                    <a:pt x="131" y="3"/>
                    <a:pt x="131" y="2"/>
                    <a:pt x="131" y="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0"/>
                    <a:pt x="87" y="25"/>
                    <a:pt x="46" y="68"/>
                  </a:cubicBezTo>
                  <a:cubicBezTo>
                    <a:pt x="46" y="69"/>
                    <a:pt x="46" y="69"/>
                    <a:pt x="46" y="69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7" y="51"/>
                    <a:pt x="36" y="36"/>
                    <a:pt x="24" y="25"/>
                  </a:cubicBezTo>
                  <a:cubicBezTo>
                    <a:pt x="13" y="15"/>
                    <a:pt x="2" y="8"/>
                    <a:pt x="2" y="8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iš1íḍê">
              <a:extLst>
                <a:ext uri="{FF2B5EF4-FFF2-40B4-BE49-F238E27FC236}">
                  <a16:creationId xmlns:a16="http://schemas.microsoft.com/office/drawing/2014/main" id="{177DCCAD-7FD3-4AC6-B60F-79E447656300}"/>
                </a:ext>
              </a:extLst>
            </p:cNvPr>
            <p:cNvSpPr/>
            <p:nvPr/>
          </p:nvSpPr>
          <p:spPr bwMode="auto">
            <a:xfrm>
              <a:off x="7759603" y="4002260"/>
              <a:ext cx="347275" cy="199173"/>
            </a:xfrm>
            <a:custGeom>
              <a:avLst/>
              <a:gdLst>
                <a:gd name="T0" fmla="*/ 0 w 115"/>
                <a:gd name="T1" fmla="*/ 1 h 66"/>
                <a:gd name="T2" fmla="*/ 2 w 115"/>
                <a:gd name="T3" fmla="*/ 3 h 66"/>
                <a:gd name="T4" fmla="*/ 18 w 115"/>
                <a:gd name="T5" fmla="*/ 26 h 66"/>
                <a:gd name="T6" fmla="*/ 31 w 115"/>
                <a:gd name="T7" fmla="*/ 62 h 66"/>
                <a:gd name="T8" fmla="*/ 30 w 115"/>
                <a:gd name="T9" fmla="*/ 64 h 66"/>
                <a:gd name="T10" fmla="*/ 30 w 115"/>
                <a:gd name="T11" fmla="*/ 66 h 66"/>
                <a:gd name="T12" fmla="*/ 32 w 115"/>
                <a:gd name="T13" fmla="*/ 64 h 66"/>
                <a:gd name="T14" fmla="*/ 35 w 115"/>
                <a:gd name="T15" fmla="*/ 63 h 66"/>
                <a:gd name="T16" fmla="*/ 68 w 115"/>
                <a:gd name="T17" fmla="*/ 38 h 66"/>
                <a:gd name="T18" fmla="*/ 115 w 115"/>
                <a:gd name="T19" fmla="*/ 19 h 66"/>
                <a:gd name="T20" fmla="*/ 115 w 115"/>
                <a:gd name="T21" fmla="*/ 17 h 66"/>
                <a:gd name="T22" fmla="*/ 60 w 115"/>
                <a:gd name="T23" fmla="*/ 40 h 66"/>
                <a:gd name="T24" fmla="*/ 31 w 115"/>
                <a:gd name="T25" fmla="*/ 63 h 66"/>
                <a:gd name="T26" fmla="*/ 32 w 115"/>
                <a:gd name="T27" fmla="*/ 64 h 66"/>
                <a:gd name="T28" fmla="*/ 33 w 115"/>
                <a:gd name="T29" fmla="*/ 64 h 66"/>
                <a:gd name="T30" fmla="*/ 33 w 115"/>
                <a:gd name="T31" fmla="*/ 62 h 66"/>
                <a:gd name="T32" fmla="*/ 17 w 115"/>
                <a:gd name="T33" fmla="*/ 20 h 66"/>
                <a:gd name="T34" fmla="*/ 2 w 115"/>
                <a:gd name="T35" fmla="*/ 0 h 66"/>
                <a:gd name="T36" fmla="*/ 0 w 115"/>
                <a:gd name="T37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66">
                  <a:moveTo>
                    <a:pt x="0" y="1"/>
                  </a:moveTo>
                  <a:cubicBezTo>
                    <a:pt x="0" y="1"/>
                    <a:pt x="1" y="2"/>
                    <a:pt x="2" y="3"/>
                  </a:cubicBezTo>
                  <a:cubicBezTo>
                    <a:pt x="4" y="6"/>
                    <a:pt x="12" y="15"/>
                    <a:pt x="18" y="26"/>
                  </a:cubicBezTo>
                  <a:cubicBezTo>
                    <a:pt x="25" y="37"/>
                    <a:pt x="31" y="50"/>
                    <a:pt x="31" y="62"/>
                  </a:cubicBezTo>
                  <a:cubicBezTo>
                    <a:pt x="31" y="63"/>
                    <a:pt x="30" y="63"/>
                    <a:pt x="30" y="64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3" y="64"/>
                    <a:pt x="35" y="63"/>
                  </a:cubicBezTo>
                  <a:cubicBezTo>
                    <a:pt x="40" y="58"/>
                    <a:pt x="52" y="48"/>
                    <a:pt x="68" y="38"/>
                  </a:cubicBezTo>
                  <a:cubicBezTo>
                    <a:pt x="83" y="28"/>
                    <a:pt x="101" y="19"/>
                    <a:pt x="115" y="19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98" y="17"/>
                    <a:pt x="77" y="29"/>
                    <a:pt x="60" y="40"/>
                  </a:cubicBezTo>
                  <a:cubicBezTo>
                    <a:pt x="43" y="51"/>
                    <a:pt x="31" y="63"/>
                    <a:pt x="31" y="63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2"/>
                  </a:cubicBezTo>
                  <a:cubicBezTo>
                    <a:pt x="33" y="48"/>
                    <a:pt x="25" y="32"/>
                    <a:pt x="17" y="20"/>
                  </a:cubicBezTo>
                  <a:cubicBezTo>
                    <a:pt x="10" y="8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iṣḷíḋê">
              <a:extLst>
                <a:ext uri="{FF2B5EF4-FFF2-40B4-BE49-F238E27FC236}">
                  <a16:creationId xmlns:a16="http://schemas.microsoft.com/office/drawing/2014/main" id="{BA5FAF13-1FBF-4B77-BC97-501FD6D1751D}"/>
                </a:ext>
              </a:extLst>
            </p:cNvPr>
            <p:cNvSpPr/>
            <p:nvPr/>
          </p:nvSpPr>
          <p:spPr bwMode="auto">
            <a:xfrm>
              <a:off x="7611500" y="4398052"/>
              <a:ext cx="293652" cy="199173"/>
            </a:xfrm>
            <a:custGeom>
              <a:avLst/>
              <a:gdLst>
                <a:gd name="T0" fmla="*/ 0 w 97"/>
                <a:gd name="T1" fmla="*/ 2 h 66"/>
                <a:gd name="T2" fmla="*/ 1 w 97"/>
                <a:gd name="T3" fmla="*/ 3 h 66"/>
                <a:gd name="T4" fmla="*/ 24 w 97"/>
                <a:gd name="T5" fmla="*/ 58 h 66"/>
                <a:gd name="T6" fmla="*/ 23 w 97"/>
                <a:gd name="T7" fmla="*/ 64 h 66"/>
                <a:gd name="T8" fmla="*/ 23 w 97"/>
                <a:gd name="T9" fmla="*/ 66 h 66"/>
                <a:gd name="T10" fmla="*/ 25 w 97"/>
                <a:gd name="T11" fmla="*/ 65 h 66"/>
                <a:gd name="T12" fmla="*/ 93 w 97"/>
                <a:gd name="T13" fmla="*/ 47 h 66"/>
                <a:gd name="T14" fmla="*/ 96 w 97"/>
                <a:gd name="T15" fmla="*/ 47 h 66"/>
                <a:gd name="T16" fmla="*/ 97 w 97"/>
                <a:gd name="T17" fmla="*/ 47 h 66"/>
                <a:gd name="T18" fmla="*/ 97 w 97"/>
                <a:gd name="T19" fmla="*/ 45 h 66"/>
                <a:gd name="T20" fmla="*/ 93 w 97"/>
                <a:gd name="T21" fmla="*/ 45 h 66"/>
                <a:gd name="T22" fmla="*/ 24 w 97"/>
                <a:gd name="T23" fmla="*/ 63 h 66"/>
                <a:gd name="T24" fmla="*/ 24 w 97"/>
                <a:gd name="T25" fmla="*/ 64 h 66"/>
                <a:gd name="T26" fmla="*/ 26 w 97"/>
                <a:gd name="T27" fmla="*/ 64 h 66"/>
                <a:gd name="T28" fmla="*/ 26 w 97"/>
                <a:gd name="T29" fmla="*/ 58 h 66"/>
                <a:gd name="T30" fmla="*/ 2 w 97"/>
                <a:gd name="T31" fmla="*/ 0 h 66"/>
                <a:gd name="T32" fmla="*/ 0 w 97"/>
                <a:gd name="T3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66">
                  <a:moveTo>
                    <a:pt x="0" y="2"/>
                  </a:moveTo>
                  <a:cubicBezTo>
                    <a:pt x="0" y="2"/>
                    <a:pt x="0" y="2"/>
                    <a:pt x="1" y="3"/>
                  </a:cubicBezTo>
                  <a:cubicBezTo>
                    <a:pt x="5" y="9"/>
                    <a:pt x="24" y="33"/>
                    <a:pt x="24" y="58"/>
                  </a:cubicBezTo>
                  <a:cubicBezTo>
                    <a:pt x="24" y="60"/>
                    <a:pt x="23" y="62"/>
                    <a:pt x="23" y="64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61" y="49"/>
                    <a:pt x="85" y="47"/>
                    <a:pt x="93" y="47"/>
                  </a:cubicBezTo>
                  <a:cubicBezTo>
                    <a:pt x="95" y="47"/>
                    <a:pt x="95" y="47"/>
                    <a:pt x="96" y="47"/>
                  </a:cubicBezTo>
                  <a:cubicBezTo>
                    <a:pt x="96" y="47"/>
                    <a:pt x="97" y="47"/>
                    <a:pt x="97" y="47"/>
                  </a:cubicBezTo>
                  <a:cubicBezTo>
                    <a:pt x="97" y="45"/>
                    <a:pt x="97" y="45"/>
                    <a:pt x="97" y="45"/>
                  </a:cubicBezTo>
                  <a:cubicBezTo>
                    <a:pt x="97" y="45"/>
                    <a:pt x="96" y="45"/>
                    <a:pt x="93" y="45"/>
                  </a:cubicBezTo>
                  <a:cubicBezTo>
                    <a:pt x="85" y="45"/>
                    <a:pt x="61" y="47"/>
                    <a:pt x="24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62"/>
                    <a:pt x="26" y="60"/>
                    <a:pt x="26" y="58"/>
                  </a:cubicBezTo>
                  <a:cubicBezTo>
                    <a:pt x="26" y="28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iṥḷîde">
              <a:extLst>
                <a:ext uri="{FF2B5EF4-FFF2-40B4-BE49-F238E27FC236}">
                  <a16:creationId xmlns:a16="http://schemas.microsoft.com/office/drawing/2014/main" id="{B69AEAFD-4DF2-44AD-B0FA-856B15765ABE}"/>
                </a:ext>
              </a:extLst>
            </p:cNvPr>
            <p:cNvSpPr/>
            <p:nvPr/>
          </p:nvSpPr>
          <p:spPr bwMode="auto">
            <a:xfrm>
              <a:off x="7469780" y="4699364"/>
              <a:ext cx="271948" cy="203003"/>
            </a:xfrm>
            <a:custGeom>
              <a:avLst/>
              <a:gdLst>
                <a:gd name="T0" fmla="*/ 0 w 90"/>
                <a:gd name="T1" fmla="*/ 2 h 67"/>
                <a:gd name="T2" fmla="*/ 1 w 90"/>
                <a:gd name="T3" fmla="*/ 2 h 67"/>
                <a:gd name="T4" fmla="*/ 17 w 90"/>
                <a:gd name="T5" fmla="*/ 55 h 67"/>
                <a:gd name="T6" fmla="*/ 17 w 90"/>
                <a:gd name="T7" fmla="*/ 65 h 67"/>
                <a:gd name="T8" fmla="*/ 16 w 90"/>
                <a:gd name="T9" fmla="*/ 67 h 67"/>
                <a:gd name="T10" fmla="*/ 18 w 90"/>
                <a:gd name="T11" fmla="*/ 66 h 67"/>
                <a:gd name="T12" fmla="*/ 74 w 90"/>
                <a:gd name="T13" fmla="*/ 50 h 67"/>
                <a:gd name="T14" fmla="*/ 85 w 90"/>
                <a:gd name="T15" fmla="*/ 50 h 67"/>
                <a:gd name="T16" fmla="*/ 88 w 90"/>
                <a:gd name="T17" fmla="*/ 51 h 67"/>
                <a:gd name="T18" fmla="*/ 89 w 90"/>
                <a:gd name="T19" fmla="*/ 51 h 67"/>
                <a:gd name="T20" fmla="*/ 90 w 90"/>
                <a:gd name="T21" fmla="*/ 49 h 67"/>
                <a:gd name="T22" fmla="*/ 74 w 90"/>
                <a:gd name="T23" fmla="*/ 47 h 67"/>
                <a:gd name="T24" fmla="*/ 17 w 90"/>
                <a:gd name="T25" fmla="*/ 64 h 67"/>
                <a:gd name="T26" fmla="*/ 18 w 90"/>
                <a:gd name="T27" fmla="*/ 65 h 67"/>
                <a:gd name="T28" fmla="*/ 19 w 90"/>
                <a:gd name="T29" fmla="*/ 65 h 67"/>
                <a:gd name="T30" fmla="*/ 20 w 90"/>
                <a:gd name="T31" fmla="*/ 55 h 67"/>
                <a:gd name="T32" fmla="*/ 2 w 90"/>
                <a:gd name="T33" fmla="*/ 0 h 67"/>
                <a:gd name="T34" fmla="*/ 0 w 90"/>
                <a:gd name="T35" fmla="*/ 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0" h="67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17" y="24"/>
                    <a:pt x="17" y="55"/>
                  </a:cubicBezTo>
                  <a:cubicBezTo>
                    <a:pt x="17" y="58"/>
                    <a:pt x="17" y="61"/>
                    <a:pt x="17" y="6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40" y="53"/>
                    <a:pt x="61" y="50"/>
                    <a:pt x="74" y="50"/>
                  </a:cubicBezTo>
                  <a:cubicBezTo>
                    <a:pt x="79" y="50"/>
                    <a:pt x="82" y="50"/>
                    <a:pt x="85" y="50"/>
                  </a:cubicBezTo>
                  <a:cubicBezTo>
                    <a:pt x="86" y="51"/>
                    <a:pt x="87" y="51"/>
                    <a:pt x="88" y="51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90" y="49"/>
                    <a:pt x="84" y="47"/>
                    <a:pt x="74" y="47"/>
                  </a:cubicBezTo>
                  <a:cubicBezTo>
                    <a:pt x="60" y="47"/>
                    <a:pt x="40" y="50"/>
                    <a:pt x="17" y="64"/>
                  </a:cubicBezTo>
                  <a:cubicBezTo>
                    <a:pt x="18" y="65"/>
                    <a:pt x="18" y="65"/>
                    <a:pt x="18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1"/>
                    <a:pt x="20" y="58"/>
                    <a:pt x="20" y="55"/>
                  </a:cubicBezTo>
                  <a:cubicBezTo>
                    <a:pt x="20" y="21"/>
                    <a:pt x="2" y="0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íṧ1iḑe">
              <a:extLst>
                <a:ext uri="{FF2B5EF4-FFF2-40B4-BE49-F238E27FC236}">
                  <a16:creationId xmlns:a16="http://schemas.microsoft.com/office/drawing/2014/main" id="{D9462D1F-AB33-4860-8493-49A854F98659}"/>
                </a:ext>
              </a:extLst>
            </p:cNvPr>
            <p:cNvSpPr/>
            <p:nvPr/>
          </p:nvSpPr>
          <p:spPr bwMode="auto">
            <a:xfrm>
              <a:off x="7336999" y="4957267"/>
              <a:ext cx="225985" cy="199173"/>
            </a:xfrm>
            <a:custGeom>
              <a:avLst/>
              <a:gdLst>
                <a:gd name="T0" fmla="*/ 0 w 75"/>
                <a:gd name="T1" fmla="*/ 1 h 66"/>
                <a:gd name="T2" fmla="*/ 2 w 75"/>
                <a:gd name="T3" fmla="*/ 6 h 66"/>
                <a:gd name="T4" fmla="*/ 10 w 75"/>
                <a:gd name="T5" fmla="*/ 55 h 66"/>
                <a:gd name="T6" fmla="*/ 10 w 75"/>
                <a:gd name="T7" fmla="*/ 64 h 66"/>
                <a:gd name="T8" fmla="*/ 10 w 75"/>
                <a:gd name="T9" fmla="*/ 66 h 66"/>
                <a:gd name="T10" fmla="*/ 11 w 75"/>
                <a:gd name="T11" fmla="*/ 65 h 66"/>
                <a:gd name="T12" fmla="*/ 52 w 75"/>
                <a:gd name="T13" fmla="*/ 58 h 66"/>
                <a:gd name="T14" fmla="*/ 69 w 75"/>
                <a:gd name="T15" fmla="*/ 59 h 66"/>
                <a:gd name="T16" fmla="*/ 73 w 75"/>
                <a:gd name="T17" fmla="*/ 60 h 66"/>
                <a:gd name="T18" fmla="*/ 74 w 75"/>
                <a:gd name="T19" fmla="*/ 60 h 66"/>
                <a:gd name="T20" fmla="*/ 74 w 75"/>
                <a:gd name="T21" fmla="*/ 60 h 66"/>
                <a:gd name="T22" fmla="*/ 75 w 75"/>
                <a:gd name="T23" fmla="*/ 58 h 66"/>
                <a:gd name="T24" fmla="*/ 52 w 75"/>
                <a:gd name="T25" fmla="*/ 55 h 66"/>
                <a:gd name="T26" fmla="*/ 11 w 75"/>
                <a:gd name="T27" fmla="*/ 63 h 66"/>
                <a:gd name="T28" fmla="*/ 11 w 75"/>
                <a:gd name="T29" fmla="*/ 64 h 66"/>
                <a:gd name="T30" fmla="*/ 12 w 75"/>
                <a:gd name="T31" fmla="*/ 64 h 66"/>
                <a:gd name="T32" fmla="*/ 13 w 75"/>
                <a:gd name="T33" fmla="*/ 55 h 66"/>
                <a:gd name="T34" fmla="*/ 2 w 75"/>
                <a:gd name="T35" fmla="*/ 0 h 66"/>
                <a:gd name="T36" fmla="*/ 0 w 75"/>
                <a:gd name="T37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5" h="66">
                  <a:moveTo>
                    <a:pt x="0" y="1"/>
                  </a:moveTo>
                  <a:cubicBezTo>
                    <a:pt x="0" y="1"/>
                    <a:pt x="1" y="3"/>
                    <a:pt x="2" y="6"/>
                  </a:cubicBezTo>
                  <a:cubicBezTo>
                    <a:pt x="5" y="15"/>
                    <a:pt x="10" y="35"/>
                    <a:pt x="10" y="55"/>
                  </a:cubicBezTo>
                  <a:cubicBezTo>
                    <a:pt x="10" y="58"/>
                    <a:pt x="10" y="61"/>
                    <a:pt x="10" y="64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28" y="59"/>
                    <a:pt x="42" y="58"/>
                    <a:pt x="52" y="58"/>
                  </a:cubicBezTo>
                  <a:cubicBezTo>
                    <a:pt x="59" y="58"/>
                    <a:pt x="65" y="58"/>
                    <a:pt x="69" y="59"/>
                  </a:cubicBezTo>
                  <a:cubicBezTo>
                    <a:pt x="70" y="59"/>
                    <a:pt x="72" y="60"/>
                    <a:pt x="73" y="60"/>
                  </a:cubicBezTo>
                  <a:cubicBezTo>
                    <a:pt x="73" y="60"/>
                    <a:pt x="74" y="60"/>
                    <a:pt x="74" y="60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67" y="55"/>
                    <a:pt x="52" y="55"/>
                  </a:cubicBezTo>
                  <a:cubicBezTo>
                    <a:pt x="41" y="55"/>
                    <a:pt x="27" y="57"/>
                    <a:pt x="11" y="63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2" y="61"/>
                    <a:pt x="13" y="58"/>
                    <a:pt x="13" y="55"/>
                  </a:cubicBezTo>
                  <a:cubicBezTo>
                    <a:pt x="13" y="28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ïşḷíḑê">
              <a:extLst>
                <a:ext uri="{FF2B5EF4-FFF2-40B4-BE49-F238E27FC236}">
                  <a16:creationId xmlns:a16="http://schemas.microsoft.com/office/drawing/2014/main" id="{4DABBF9E-E26A-40B2-932F-8C193D39996F}"/>
                </a:ext>
              </a:extLst>
            </p:cNvPr>
            <p:cNvSpPr/>
            <p:nvPr/>
          </p:nvSpPr>
          <p:spPr bwMode="auto">
            <a:xfrm>
              <a:off x="7133996" y="3451981"/>
              <a:ext cx="737960" cy="1963638"/>
            </a:xfrm>
            <a:custGeom>
              <a:avLst/>
              <a:gdLst>
                <a:gd name="T0" fmla="*/ 89 w 244"/>
                <a:gd name="T1" fmla="*/ 560 h 650"/>
                <a:gd name="T2" fmla="*/ 169 w 244"/>
                <a:gd name="T3" fmla="*/ 153 h 650"/>
                <a:gd name="T4" fmla="*/ 98 w 244"/>
                <a:gd name="T5" fmla="*/ 91 h 650"/>
                <a:gd name="T6" fmla="*/ 48 w 244"/>
                <a:gd name="T7" fmla="*/ 593 h 650"/>
                <a:gd name="T8" fmla="*/ 89 w 244"/>
                <a:gd name="T9" fmla="*/ 56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650">
                  <a:moveTo>
                    <a:pt x="89" y="560"/>
                  </a:moveTo>
                  <a:cubicBezTo>
                    <a:pt x="89" y="560"/>
                    <a:pt x="95" y="249"/>
                    <a:pt x="169" y="153"/>
                  </a:cubicBezTo>
                  <a:cubicBezTo>
                    <a:pt x="244" y="57"/>
                    <a:pt x="161" y="0"/>
                    <a:pt x="98" y="91"/>
                  </a:cubicBezTo>
                  <a:cubicBezTo>
                    <a:pt x="35" y="181"/>
                    <a:pt x="0" y="536"/>
                    <a:pt x="48" y="593"/>
                  </a:cubicBezTo>
                  <a:cubicBezTo>
                    <a:pt x="96" y="650"/>
                    <a:pt x="89" y="560"/>
                    <a:pt x="89" y="560"/>
                  </a:cubicBezTo>
                  <a:close/>
                </a:path>
              </a:pathLst>
            </a:custGeom>
            <a:gradFill>
              <a:gsLst>
                <a:gs pos="0">
                  <a:srgbClr val="B9D1FF"/>
                </a:gs>
                <a:gs pos="100000">
                  <a:srgbClr val="DCE9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ṡḷiḋe">
              <a:extLst>
                <a:ext uri="{FF2B5EF4-FFF2-40B4-BE49-F238E27FC236}">
                  <a16:creationId xmlns:a16="http://schemas.microsoft.com/office/drawing/2014/main" id="{D5C80B19-FE3C-4055-A093-5E2F3925F738}"/>
                </a:ext>
              </a:extLst>
            </p:cNvPr>
            <p:cNvSpPr/>
            <p:nvPr/>
          </p:nvSpPr>
          <p:spPr bwMode="auto">
            <a:xfrm>
              <a:off x="7321678" y="3605191"/>
              <a:ext cx="371534" cy="1686584"/>
            </a:xfrm>
            <a:custGeom>
              <a:avLst/>
              <a:gdLst>
                <a:gd name="T0" fmla="*/ 122 w 123"/>
                <a:gd name="T1" fmla="*/ 0 h 558"/>
                <a:gd name="T2" fmla="*/ 0 w 123"/>
                <a:gd name="T3" fmla="*/ 466 h 558"/>
                <a:gd name="T4" fmla="*/ 2 w 123"/>
                <a:gd name="T5" fmla="*/ 558 h 558"/>
                <a:gd name="T6" fmla="*/ 4 w 123"/>
                <a:gd name="T7" fmla="*/ 557 h 558"/>
                <a:gd name="T8" fmla="*/ 1 w 123"/>
                <a:gd name="T9" fmla="*/ 466 h 558"/>
                <a:gd name="T10" fmla="*/ 62 w 123"/>
                <a:gd name="T11" fmla="*/ 101 h 558"/>
                <a:gd name="T12" fmla="*/ 104 w 123"/>
                <a:gd name="T13" fmla="*/ 24 h 558"/>
                <a:gd name="T14" fmla="*/ 118 w 123"/>
                <a:gd name="T15" fmla="*/ 6 h 558"/>
                <a:gd name="T16" fmla="*/ 122 w 123"/>
                <a:gd name="T17" fmla="*/ 2 h 558"/>
                <a:gd name="T18" fmla="*/ 123 w 123"/>
                <a:gd name="T19" fmla="*/ 1 h 558"/>
                <a:gd name="T20" fmla="*/ 122 w 123"/>
                <a:gd name="T21" fmla="*/ 0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" h="558">
                  <a:moveTo>
                    <a:pt x="122" y="0"/>
                  </a:moveTo>
                  <a:cubicBezTo>
                    <a:pt x="122" y="0"/>
                    <a:pt x="0" y="112"/>
                    <a:pt x="0" y="466"/>
                  </a:cubicBezTo>
                  <a:cubicBezTo>
                    <a:pt x="0" y="495"/>
                    <a:pt x="1" y="525"/>
                    <a:pt x="2" y="558"/>
                  </a:cubicBezTo>
                  <a:cubicBezTo>
                    <a:pt x="4" y="557"/>
                    <a:pt x="4" y="557"/>
                    <a:pt x="4" y="557"/>
                  </a:cubicBezTo>
                  <a:cubicBezTo>
                    <a:pt x="2" y="525"/>
                    <a:pt x="1" y="495"/>
                    <a:pt x="1" y="466"/>
                  </a:cubicBezTo>
                  <a:cubicBezTo>
                    <a:pt x="1" y="289"/>
                    <a:pt x="32" y="173"/>
                    <a:pt x="62" y="101"/>
                  </a:cubicBezTo>
                  <a:cubicBezTo>
                    <a:pt x="78" y="65"/>
                    <a:pt x="93" y="40"/>
                    <a:pt x="104" y="24"/>
                  </a:cubicBezTo>
                  <a:cubicBezTo>
                    <a:pt x="110" y="16"/>
                    <a:pt x="115" y="10"/>
                    <a:pt x="118" y="6"/>
                  </a:cubicBezTo>
                  <a:cubicBezTo>
                    <a:pt x="120" y="4"/>
                    <a:pt x="121" y="3"/>
                    <a:pt x="122" y="2"/>
                  </a:cubicBezTo>
                  <a:cubicBezTo>
                    <a:pt x="123" y="1"/>
                    <a:pt x="123" y="1"/>
                    <a:pt x="123" y="1"/>
                  </a:cubicBezTo>
                  <a:cubicBezTo>
                    <a:pt x="122" y="0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ï$ľïdé">
              <a:extLst>
                <a:ext uri="{FF2B5EF4-FFF2-40B4-BE49-F238E27FC236}">
                  <a16:creationId xmlns:a16="http://schemas.microsoft.com/office/drawing/2014/main" id="{06FE27CB-0A2C-44CB-BF5B-30E5B10E33DB}"/>
                </a:ext>
              </a:extLst>
            </p:cNvPr>
            <p:cNvSpPr/>
            <p:nvPr/>
          </p:nvSpPr>
          <p:spPr bwMode="auto">
            <a:xfrm>
              <a:off x="7390622" y="3790320"/>
              <a:ext cx="227261" cy="223431"/>
            </a:xfrm>
            <a:custGeom>
              <a:avLst/>
              <a:gdLst>
                <a:gd name="T0" fmla="*/ 75 w 75"/>
                <a:gd name="T1" fmla="*/ 53 h 74"/>
                <a:gd name="T2" fmla="*/ 74 w 75"/>
                <a:gd name="T3" fmla="*/ 53 h 74"/>
                <a:gd name="T4" fmla="*/ 51 w 75"/>
                <a:gd name="T5" fmla="*/ 56 h 74"/>
                <a:gd name="T6" fmla="*/ 25 w 75"/>
                <a:gd name="T7" fmla="*/ 72 h 74"/>
                <a:gd name="T8" fmla="*/ 26 w 75"/>
                <a:gd name="T9" fmla="*/ 72 h 74"/>
                <a:gd name="T10" fmla="*/ 27 w 75"/>
                <a:gd name="T11" fmla="*/ 72 h 74"/>
                <a:gd name="T12" fmla="*/ 2 w 75"/>
                <a:gd name="T13" fmla="*/ 0 h 74"/>
                <a:gd name="T14" fmla="*/ 0 w 75"/>
                <a:gd name="T15" fmla="*/ 1 h 74"/>
                <a:gd name="T16" fmla="*/ 3 w 75"/>
                <a:gd name="T17" fmla="*/ 6 h 74"/>
                <a:gd name="T18" fmla="*/ 25 w 75"/>
                <a:gd name="T19" fmla="*/ 72 h 74"/>
                <a:gd name="T20" fmla="*/ 25 w 75"/>
                <a:gd name="T21" fmla="*/ 74 h 74"/>
                <a:gd name="T22" fmla="*/ 27 w 75"/>
                <a:gd name="T23" fmla="*/ 73 h 74"/>
                <a:gd name="T24" fmla="*/ 51 w 75"/>
                <a:gd name="T25" fmla="*/ 57 h 74"/>
                <a:gd name="T26" fmla="*/ 74 w 75"/>
                <a:gd name="T27" fmla="*/ 55 h 74"/>
                <a:gd name="T28" fmla="*/ 75 w 75"/>
                <a:gd name="T29" fmla="*/ 55 h 74"/>
                <a:gd name="T30" fmla="*/ 75 w 75"/>
                <a:gd name="T31" fmla="*/ 5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74">
                  <a:moveTo>
                    <a:pt x="75" y="53"/>
                  </a:moveTo>
                  <a:cubicBezTo>
                    <a:pt x="75" y="53"/>
                    <a:pt x="75" y="53"/>
                    <a:pt x="74" y="53"/>
                  </a:cubicBezTo>
                  <a:cubicBezTo>
                    <a:pt x="70" y="53"/>
                    <a:pt x="61" y="53"/>
                    <a:pt x="51" y="56"/>
                  </a:cubicBezTo>
                  <a:cubicBezTo>
                    <a:pt x="41" y="58"/>
                    <a:pt x="31" y="63"/>
                    <a:pt x="25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18" y="3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3" y="6"/>
                  </a:cubicBezTo>
                  <a:cubicBezTo>
                    <a:pt x="8" y="17"/>
                    <a:pt x="18" y="42"/>
                    <a:pt x="25" y="72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7" y="73"/>
                    <a:pt x="27" y="73"/>
                    <a:pt x="27" y="73"/>
                  </a:cubicBezTo>
                  <a:cubicBezTo>
                    <a:pt x="32" y="64"/>
                    <a:pt x="42" y="60"/>
                    <a:pt x="51" y="57"/>
                  </a:cubicBezTo>
                  <a:cubicBezTo>
                    <a:pt x="61" y="55"/>
                    <a:pt x="70" y="55"/>
                    <a:pt x="74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5" y="53"/>
                    <a:pt x="75" y="53"/>
                    <a:pt x="75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iṩliḑe">
              <a:extLst>
                <a:ext uri="{FF2B5EF4-FFF2-40B4-BE49-F238E27FC236}">
                  <a16:creationId xmlns:a16="http://schemas.microsoft.com/office/drawing/2014/main" id="{2DB165C3-6F70-4A8E-AB87-27D23A20CD9E}"/>
                </a:ext>
              </a:extLst>
            </p:cNvPr>
            <p:cNvSpPr/>
            <p:nvPr/>
          </p:nvSpPr>
          <p:spPr bwMode="auto">
            <a:xfrm>
              <a:off x="7294866" y="4098016"/>
              <a:ext cx="225985" cy="185129"/>
            </a:xfrm>
            <a:custGeom>
              <a:avLst/>
              <a:gdLst>
                <a:gd name="T0" fmla="*/ 75 w 75"/>
                <a:gd name="T1" fmla="*/ 32 h 61"/>
                <a:gd name="T2" fmla="*/ 57 w 75"/>
                <a:gd name="T3" fmla="*/ 39 h 61"/>
                <a:gd name="T4" fmla="*/ 32 w 75"/>
                <a:gd name="T5" fmla="*/ 59 h 61"/>
                <a:gd name="T6" fmla="*/ 33 w 75"/>
                <a:gd name="T7" fmla="*/ 59 h 61"/>
                <a:gd name="T8" fmla="*/ 34 w 75"/>
                <a:gd name="T9" fmla="*/ 59 h 61"/>
                <a:gd name="T10" fmla="*/ 25 w 75"/>
                <a:gd name="T11" fmla="*/ 35 h 61"/>
                <a:gd name="T12" fmla="*/ 1 w 75"/>
                <a:gd name="T13" fmla="*/ 0 h 61"/>
                <a:gd name="T14" fmla="*/ 0 w 75"/>
                <a:gd name="T15" fmla="*/ 2 h 61"/>
                <a:gd name="T16" fmla="*/ 23 w 75"/>
                <a:gd name="T17" fmla="*/ 35 h 61"/>
                <a:gd name="T18" fmla="*/ 30 w 75"/>
                <a:gd name="T19" fmla="*/ 52 h 61"/>
                <a:gd name="T20" fmla="*/ 32 w 75"/>
                <a:gd name="T21" fmla="*/ 60 h 61"/>
                <a:gd name="T22" fmla="*/ 33 w 75"/>
                <a:gd name="T23" fmla="*/ 61 h 61"/>
                <a:gd name="T24" fmla="*/ 34 w 75"/>
                <a:gd name="T25" fmla="*/ 60 h 61"/>
                <a:gd name="T26" fmla="*/ 58 w 75"/>
                <a:gd name="T27" fmla="*/ 41 h 61"/>
                <a:gd name="T28" fmla="*/ 70 w 75"/>
                <a:gd name="T29" fmla="*/ 36 h 61"/>
                <a:gd name="T30" fmla="*/ 75 w 75"/>
                <a:gd name="T31" fmla="*/ 34 h 61"/>
                <a:gd name="T32" fmla="*/ 75 w 75"/>
                <a:gd name="T33" fmla="*/ 3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61">
                  <a:moveTo>
                    <a:pt x="75" y="32"/>
                  </a:moveTo>
                  <a:cubicBezTo>
                    <a:pt x="75" y="32"/>
                    <a:pt x="67" y="35"/>
                    <a:pt x="57" y="39"/>
                  </a:cubicBezTo>
                  <a:cubicBezTo>
                    <a:pt x="48" y="43"/>
                    <a:pt x="38" y="50"/>
                    <a:pt x="32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9"/>
                    <a:pt x="31" y="48"/>
                    <a:pt x="25" y="35"/>
                  </a:cubicBezTo>
                  <a:cubicBezTo>
                    <a:pt x="19" y="22"/>
                    <a:pt x="11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0" y="8"/>
                    <a:pt x="18" y="22"/>
                    <a:pt x="23" y="35"/>
                  </a:cubicBezTo>
                  <a:cubicBezTo>
                    <a:pt x="26" y="42"/>
                    <a:pt x="28" y="48"/>
                    <a:pt x="30" y="52"/>
                  </a:cubicBezTo>
                  <a:cubicBezTo>
                    <a:pt x="31" y="57"/>
                    <a:pt x="32" y="60"/>
                    <a:pt x="32" y="60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9" y="51"/>
                    <a:pt x="49" y="45"/>
                    <a:pt x="58" y="41"/>
                  </a:cubicBezTo>
                  <a:cubicBezTo>
                    <a:pt x="63" y="38"/>
                    <a:pt x="67" y="37"/>
                    <a:pt x="70" y="36"/>
                  </a:cubicBezTo>
                  <a:cubicBezTo>
                    <a:pt x="73" y="35"/>
                    <a:pt x="75" y="34"/>
                    <a:pt x="75" y="34"/>
                  </a:cubicBezTo>
                  <a:cubicBezTo>
                    <a:pt x="75" y="32"/>
                    <a:pt x="75" y="32"/>
                    <a:pt x="7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îṩḷíḓé">
              <a:extLst>
                <a:ext uri="{FF2B5EF4-FFF2-40B4-BE49-F238E27FC236}">
                  <a16:creationId xmlns:a16="http://schemas.microsoft.com/office/drawing/2014/main" id="{D027CE94-E2E3-413E-8203-ECE37EBD5CA4}"/>
                </a:ext>
              </a:extLst>
            </p:cNvPr>
            <p:cNvSpPr/>
            <p:nvPr/>
          </p:nvSpPr>
          <p:spPr bwMode="auto">
            <a:xfrm>
              <a:off x="7233583" y="4460612"/>
              <a:ext cx="227261" cy="121291"/>
            </a:xfrm>
            <a:custGeom>
              <a:avLst/>
              <a:gdLst>
                <a:gd name="T0" fmla="*/ 74 w 75"/>
                <a:gd name="T1" fmla="*/ 9 h 40"/>
                <a:gd name="T2" fmla="*/ 36 w 75"/>
                <a:gd name="T3" fmla="*/ 38 h 40"/>
                <a:gd name="T4" fmla="*/ 37 w 75"/>
                <a:gd name="T5" fmla="*/ 39 h 40"/>
                <a:gd name="T6" fmla="*/ 38 w 75"/>
                <a:gd name="T7" fmla="*/ 38 h 40"/>
                <a:gd name="T8" fmla="*/ 1 w 75"/>
                <a:gd name="T9" fmla="*/ 0 h 40"/>
                <a:gd name="T10" fmla="*/ 0 w 75"/>
                <a:gd name="T11" fmla="*/ 1 h 40"/>
                <a:gd name="T12" fmla="*/ 1 w 75"/>
                <a:gd name="T13" fmla="*/ 2 h 40"/>
                <a:gd name="T14" fmla="*/ 36 w 75"/>
                <a:gd name="T15" fmla="*/ 39 h 40"/>
                <a:gd name="T16" fmla="*/ 37 w 75"/>
                <a:gd name="T17" fmla="*/ 40 h 40"/>
                <a:gd name="T18" fmla="*/ 38 w 75"/>
                <a:gd name="T19" fmla="*/ 39 h 40"/>
                <a:gd name="T20" fmla="*/ 60 w 75"/>
                <a:gd name="T21" fmla="*/ 18 h 40"/>
                <a:gd name="T22" fmla="*/ 70 w 75"/>
                <a:gd name="T23" fmla="*/ 12 h 40"/>
                <a:gd name="T24" fmla="*/ 74 w 75"/>
                <a:gd name="T25" fmla="*/ 11 h 40"/>
                <a:gd name="T26" fmla="*/ 75 w 75"/>
                <a:gd name="T27" fmla="*/ 11 h 40"/>
                <a:gd name="T28" fmla="*/ 74 w 75"/>
                <a:gd name="T2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40">
                  <a:moveTo>
                    <a:pt x="74" y="9"/>
                  </a:moveTo>
                  <a:cubicBezTo>
                    <a:pt x="74" y="9"/>
                    <a:pt x="46" y="18"/>
                    <a:pt x="36" y="38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18" y="8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4"/>
                    <a:pt x="19" y="13"/>
                    <a:pt x="36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3" y="29"/>
                    <a:pt x="52" y="22"/>
                    <a:pt x="60" y="18"/>
                  </a:cubicBezTo>
                  <a:cubicBezTo>
                    <a:pt x="64" y="15"/>
                    <a:pt x="68" y="14"/>
                    <a:pt x="70" y="12"/>
                  </a:cubicBezTo>
                  <a:cubicBezTo>
                    <a:pt x="72" y="12"/>
                    <a:pt x="73" y="11"/>
                    <a:pt x="74" y="11"/>
                  </a:cubicBezTo>
                  <a:cubicBezTo>
                    <a:pt x="74" y="11"/>
                    <a:pt x="75" y="11"/>
                    <a:pt x="75" y="11"/>
                  </a:cubicBezTo>
                  <a:cubicBezTo>
                    <a:pt x="74" y="9"/>
                    <a:pt x="74" y="9"/>
                    <a:pt x="7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îSlïḍé">
              <a:extLst>
                <a:ext uri="{FF2B5EF4-FFF2-40B4-BE49-F238E27FC236}">
                  <a16:creationId xmlns:a16="http://schemas.microsoft.com/office/drawing/2014/main" id="{0760804D-7BB4-445A-82C4-F8EFF2C6A464}"/>
                </a:ext>
              </a:extLst>
            </p:cNvPr>
            <p:cNvSpPr/>
            <p:nvPr/>
          </p:nvSpPr>
          <p:spPr bwMode="auto">
            <a:xfrm>
              <a:off x="7215708" y="4708301"/>
              <a:ext cx="214494" cy="118738"/>
            </a:xfrm>
            <a:custGeom>
              <a:avLst/>
              <a:gdLst>
                <a:gd name="T0" fmla="*/ 71 w 71"/>
                <a:gd name="T1" fmla="*/ 4 h 39"/>
                <a:gd name="T2" fmla="*/ 36 w 71"/>
                <a:gd name="T3" fmla="*/ 36 h 39"/>
                <a:gd name="T4" fmla="*/ 37 w 71"/>
                <a:gd name="T5" fmla="*/ 37 h 39"/>
                <a:gd name="T6" fmla="*/ 38 w 71"/>
                <a:gd name="T7" fmla="*/ 36 h 39"/>
                <a:gd name="T8" fmla="*/ 0 w 71"/>
                <a:gd name="T9" fmla="*/ 0 h 39"/>
                <a:gd name="T10" fmla="*/ 0 w 71"/>
                <a:gd name="T11" fmla="*/ 2 h 39"/>
                <a:gd name="T12" fmla="*/ 1 w 71"/>
                <a:gd name="T13" fmla="*/ 2 h 39"/>
                <a:gd name="T14" fmla="*/ 36 w 71"/>
                <a:gd name="T15" fmla="*/ 37 h 39"/>
                <a:gd name="T16" fmla="*/ 37 w 71"/>
                <a:gd name="T17" fmla="*/ 39 h 39"/>
                <a:gd name="T18" fmla="*/ 38 w 71"/>
                <a:gd name="T19" fmla="*/ 37 h 39"/>
                <a:gd name="T20" fmla="*/ 59 w 71"/>
                <a:gd name="T21" fmla="*/ 12 h 39"/>
                <a:gd name="T22" fmla="*/ 68 w 71"/>
                <a:gd name="T23" fmla="*/ 7 h 39"/>
                <a:gd name="T24" fmla="*/ 70 w 71"/>
                <a:gd name="T25" fmla="*/ 6 h 39"/>
                <a:gd name="T26" fmla="*/ 71 w 71"/>
                <a:gd name="T27" fmla="*/ 6 h 39"/>
                <a:gd name="T28" fmla="*/ 71 w 71"/>
                <a:gd name="T2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1" h="39">
                  <a:moveTo>
                    <a:pt x="71" y="4"/>
                  </a:moveTo>
                  <a:cubicBezTo>
                    <a:pt x="70" y="4"/>
                    <a:pt x="49" y="11"/>
                    <a:pt x="36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23" y="8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5" y="4"/>
                    <a:pt x="24" y="12"/>
                    <a:pt x="36" y="37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44" y="25"/>
                    <a:pt x="52" y="17"/>
                    <a:pt x="59" y="12"/>
                  </a:cubicBezTo>
                  <a:cubicBezTo>
                    <a:pt x="62" y="10"/>
                    <a:pt x="65" y="8"/>
                    <a:pt x="68" y="7"/>
                  </a:cubicBezTo>
                  <a:cubicBezTo>
                    <a:pt x="69" y="7"/>
                    <a:pt x="70" y="6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1" y="4"/>
                    <a:pt x="71" y="4"/>
                    <a:pt x="71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išḻïḋê">
              <a:extLst>
                <a:ext uri="{FF2B5EF4-FFF2-40B4-BE49-F238E27FC236}">
                  <a16:creationId xmlns:a16="http://schemas.microsoft.com/office/drawing/2014/main" id="{C334DF24-5DF5-4DA5-A76E-6465D8D5817E}"/>
                </a:ext>
              </a:extLst>
            </p:cNvPr>
            <p:cNvSpPr/>
            <p:nvPr/>
          </p:nvSpPr>
          <p:spPr bwMode="auto">
            <a:xfrm>
              <a:off x="7213155" y="4922795"/>
              <a:ext cx="201726" cy="109800"/>
            </a:xfrm>
            <a:custGeom>
              <a:avLst/>
              <a:gdLst>
                <a:gd name="T0" fmla="*/ 66 w 67"/>
                <a:gd name="T1" fmla="*/ 0 h 36"/>
                <a:gd name="T2" fmla="*/ 36 w 67"/>
                <a:gd name="T3" fmla="*/ 35 h 36"/>
                <a:gd name="T4" fmla="*/ 37 w 67"/>
                <a:gd name="T5" fmla="*/ 35 h 36"/>
                <a:gd name="T6" fmla="*/ 37 w 67"/>
                <a:gd name="T7" fmla="*/ 34 h 36"/>
                <a:gd name="T8" fmla="*/ 1 w 67"/>
                <a:gd name="T9" fmla="*/ 7 h 36"/>
                <a:gd name="T10" fmla="*/ 0 w 67"/>
                <a:gd name="T11" fmla="*/ 9 h 36"/>
                <a:gd name="T12" fmla="*/ 1 w 67"/>
                <a:gd name="T13" fmla="*/ 9 h 36"/>
                <a:gd name="T14" fmla="*/ 36 w 67"/>
                <a:gd name="T15" fmla="*/ 35 h 36"/>
                <a:gd name="T16" fmla="*/ 37 w 67"/>
                <a:gd name="T17" fmla="*/ 36 h 36"/>
                <a:gd name="T18" fmla="*/ 37 w 67"/>
                <a:gd name="T19" fmla="*/ 35 h 36"/>
                <a:gd name="T20" fmla="*/ 55 w 67"/>
                <a:gd name="T21" fmla="*/ 12 h 36"/>
                <a:gd name="T22" fmla="*/ 63 w 67"/>
                <a:gd name="T23" fmla="*/ 4 h 36"/>
                <a:gd name="T24" fmla="*/ 67 w 67"/>
                <a:gd name="T25" fmla="*/ 1 h 36"/>
                <a:gd name="T26" fmla="*/ 66 w 67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36">
                  <a:moveTo>
                    <a:pt x="66" y="0"/>
                  </a:moveTo>
                  <a:cubicBezTo>
                    <a:pt x="66" y="0"/>
                    <a:pt x="45" y="16"/>
                    <a:pt x="36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4"/>
                    <a:pt x="37" y="34"/>
                    <a:pt x="37" y="34"/>
                  </a:cubicBezTo>
                  <a:cubicBezTo>
                    <a:pt x="20" y="12"/>
                    <a:pt x="1" y="7"/>
                    <a:pt x="1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5" y="10"/>
                    <a:pt x="21" y="16"/>
                    <a:pt x="36" y="35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42" y="26"/>
                    <a:pt x="49" y="18"/>
                    <a:pt x="55" y="12"/>
                  </a:cubicBezTo>
                  <a:cubicBezTo>
                    <a:pt x="58" y="8"/>
                    <a:pt x="61" y="6"/>
                    <a:pt x="63" y="4"/>
                  </a:cubicBezTo>
                  <a:cubicBezTo>
                    <a:pt x="65" y="2"/>
                    <a:pt x="67" y="1"/>
                    <a:pt x="67" y="1"/>
                  </a:cubicBezTo>
                  <a:cubicBezTo>
                    <a:pt x="66" y="0"/>
                    <a:pt x="66" y="0"/>
                    <a:pt x="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işlîḓê">
              <a:extLst>
                <a:ext uri="{FF2B5EF4-FFF2-40B4-BE49-F238E27FC236}">
                  <a16:creationId xmlns:a16="http://schemas.microsoft.com/office/drawing/2014/main" id="{FF85B3FC-79FE-4474-9B81-27F55A1F3C9B}"/>
                </a:ext>
              </a:extLst>
            </p:cNvPr>
            <p:cNvSpPr/>
            <p:nvPr/>
          </p:nvSpPr>
          <p:spPr bwMode="auto">
            <a:xfrm>
              <a:off x="5628710" y="5346675"/>
              <a:ext cx="1925335" cy="365150"/>
            </a:xfrm>
            <a:custGeom>
              <a:avLst/>
              <a:gdLst>
                <a:gd name="T0" fmla="*/ 637 w 637"/>
                <a:gd name="T1" fmla="*/ 0 h 121"/>
                <a:gd name="T2" fmla="*/ 426 w 637"/>
                <a:gd name="T3" fmla="*/ 117 h 121"/>
                <a:gd name="T4" fmla="*/ 379 w 637"/>
                <a:gd name="T5" fmla="*/ 121 h 121"/>
                <a:gd name="T6" fmla="*/ 0 w 637"/>
                <a:gd name="T7" fmla="*/ 0 h 121"/>
                <a:gd name="T8" fmla="*/ 637 w 637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121">
                  <a:moveTo>
                    <a:pt x="637" y="0"/>
                  </a:moveTo>
                  <a:cubicBezTo>
                    <a:pt x="575" y="62"/>
                    <a:pt x="504" y="105"/>
                    <a:pt x="426" y="117"/>
                  </a:cubicBezTo>
                  <a:cubicBezTo>
                    <a:pt x="411" y="119"/>
                    <a:pt x="395" y="121"/>
                    <a:pt x="379" y="121"/>
                  </a:cubicBezTo>
                  <a:cubicBezTo>
                    <a:pt x="270" y="121"/>
                    <a:pt x="135" y="72"/>
                    <a:pt x="0" y="0"/>
                  </a:cubicBezTo>
                  <a:lnTo>
                    <a:pt x="637" y="0"/>
                  </a:lnTo>
                  <a:close/>
                </a:path>
              </a:pathLst>
            </a:custGeom>
            <a:gradFill>
              <a:gsLst>
                <a:gs pos="0">
                  <a:srgbClr val="B9D1FF"/>
                </a:gs>
                <a:gs pos="100000">
                  <a:srgbClr val="DCE9FF"/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í$ľiḑé">
              <a:extLst>
                <a:ext uri="{FF2B5EF4-FFF2-40B4-BE49-F238E27FC236}">
                  <a16:creationId xmlns:a16="http://schemas.microsoft.com/office/drawing/2014/main" id="{A366BF0C-A244-469A-8B38-4E9699927178}"/>
                </a:ext>
              </a:extLst>
            </p:cNvPr>
            <p:cNvSpPr/>
            <p:nvPr/>
          </p:nvSpPr>
          <p:spPr bwMode="auto">
            <a:xfrm rot="21000000">
              <a:off x="3890807" y="2182623"/>
              <a:ext cx="80150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anchor="t" anchorCtr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800" b="0" i="0" u="none" strike="noStrike" cap="none" normalizeH="0" baseline="0">
                  <a:ln>
                    <a:noFill/>
                  </a:ln>
                  <a:solidFill>
                    <a:srgbClr val="DCE9FF"/>
                  </a:solidFill>
                  <a:effectLst/>
                </a:rPr>
                <a:t>pl</a:t>
              </a:r>
            </a:p>
          </p:txBody>
        </p:sp>
        <p:sp>
          <p:nvSpPr>
            <p:cNvPr id="62" name="išļiḓè">
              <a:extLst>
                <a:ext uri="{FF2B5EF4-FFF2-40B4-BE49-F238E27FC236}">
                  <a16:creationId xmlns:a16="http://schemas.microsoft.com/office/drawing/2014/main" id="{6F5102C0-3EEE-4CD6-8D1F-57ED40343F20}"/>
                </a:ext>
              </a:extLst>
            </p:cNvPr>
            <p:cNvSpPr/>
            <p:nvPr/>
          </p:nvSpPr>
          <p:spPr bwMode="auto">
            <a:xfrm>
              <a:off x="4695408" y="3626896"/>
              <a:ext cx="501762" cy="88096"/>
            </a:xfrm>
            <a:custGeom>
              <a:avLst/>
              <a:gdLst>
                <a:gd name="T0" fmla="*/ 0 w 393"/>
                <a:gd name="T1" fmla="*/ 69 h 69"/>
                <a:gd name="T2" fmla="*/ 393 w 393"/>
                <a:gd name="T3" fmla="*/ 0 h 69"/>
                <a:gd name="T4" fmla="*/ 0 w 393"/>
                <a:gd name="T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3" h="69">
                  <a:moveTo>
                    <a:pt x="0" y="69"/>
                  </a:moveTo>
                  <a:lnTo>
                    <a:pt x="393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iṧļîde">
              <a:extLst>
                <a:ext uri="{FF2B5EF4-FFF2-40B4-BE49-F238E27FC236}">
                  <a16:creationId xmlns:a16="http://schemas.microsoft.com/office/drawing/2014/main" id="{F0459554-0487-4BEC-946B-B8B3E6DF9678}"/>
                </a:ext>
              </a:extLst>
            </p:cNvPr>
            <p:cNvSpPr/>
            <p:nvPr/>
          </p:nvSpPr>
          <p:spPr bwMode="auto">
            <a:xfrm flipV="1">
              <a:off x="4695408" y="3626896"/>
              <a:ext cx="501762" cy="88096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íṩḷïḍè">
              <a:extLst>
                <a:ext uri="{FF2B5EF4-FFF2-40B4-BE49-F238E27FC236}">
                  <a16:creationId xmlns:a16="http://schemas.microsoft.com/office/drawing/2014/main" id="{A9CA0B5A-86E3-4691-BEE8-1489A2E9D1C3}"/>
                </a:ext>
              </a:extLst>
            </p:cNvPr>
            <p:cNvSpPr/>
            <p:nvPr/>
          </p:nvSpPr>
          <p:spPr bwMode="auto">
            <a:xfrm>
              <a:off x="4695408" y="3624343"/>
              <a:ext cx="504316" cy="93203"/>
            </a:xfrm>
            <a:custGeom>
              <a:avLst/>
              <a:gdLst>
                <a:gd name="T0" fmla="*/ 2 w 395"/>
                <a:gd name="T1" fmla="*/ 73 h 73"/>
                <a:gd name="T2" fmla="*/ 395 w 395"/>
                <a:gd name="T3" fmla="*/ 4 h 73"/>
                <a:gd name="T4" fmla="*/ 393 w 395"/>
                <a:gd name="T5" fmla="*/ 0 h 73"/>
                <a:gd name="T6" fmla="*/ 0 w 395"/>
                <a:gd name="T7" fmla="*/ 68 h 73"/>
                <a:gd name="T8" fmla="*/ 2 w 395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5" h="73">
                  <a:moveTo>
                    <a:pt x="2" y="73"/>
                  </a:moveTo>
                  <a:lnTo>
                    <a:pt x="395" y="4"/>
                  </a:lnTo>
                  <a:lnTo>
                    <a:pt x="393" y="0"/>
                  </a:lnTo>
                  <a:lnTo>
                    <a:pt x="0" y="68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DC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îşľîḋé">
              <a:extLst>
                <a:ext uri="{FF2B5EF4-FFF2-40B4-BE49-F238E27FC236}">
                  <a16:creationId xmlns:a16="http://schemas.microsoft.com/office/drawing/2014/main" id="{FA5C6F88-CD9A-4180-909F-863D0D590EF8}"/>
                </a:ext>
              </a:extLst>
            </p:cNvPr>
            <p:cNvSpPr/>
            <p:nvPr/>
          </p:nvSpPr>
          <p:spPr bwMode="auto">
            <a:xfrm>
              <a:off x="4704345" y="3648601"/>
              <a:ext cx="689444" cy="120014"/>
            </a:xfrm>
            <a:custGeom>
              <a:avLst/>
              <a:gdLst>
                <a:gd name="T0" fmla="*/ 0 w 540"/>
                <a:gd name="T1" fmla="*/ 94 h 94"/>
                <a:gd name="T2" fmla="*/ 540 w 540"/>
                <a:gd name="T3" fmla="*/ 0 h 94"/>
                <a:gd name="T4" fmla="*/ 0 w 540"/>
                <a:gd name="T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0" h="94">
                  <a:moveTo>
                    <a:pt x="0" y="94"/>
                  </a:moveTo>
                  <a:lnTo>
                    <a:pt x="54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i$ḷîḍé">
              <a:extLst>
                <a:ext uri="{FF2B5EF4-FFF2-40B4-BE49-F238E27FC236}">
                  <a16:creationId xmlns:a16="http://schemas.microsoft.com/office/drawing/2014/main" id="{C881007F-12A8-4F9E-BFF6-494FD3697689}"/>
                </a:ext>
              </a:extLst>
            </p:cNvPr>
            <p:cNvSpPr/>
            <p:nvPr/>
          </p:nvSpPr>
          <p:spPr bwMode="auto">
            <a:xfrm flipV="1">
              <a:off x="4717113" y="3772446"/>
              <a:ext cx="285991" cy="4724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ïšľídé">
              <a:extLst>
                <a:ext uri="{FF2B5EF4-FFF2-40B4-BE49-F238E27FC236}">
                  <a16:creationId xmlns:a16="http://schemas.microsoft.com/office/drawing/2014/main" id="{458F3F70-EEFA-4663-8AC2-E97DDBDB7ADD}"/>
                </a:ext>
              </a:extLst>
            </p:cNvPr>
            <p:cNvSpPr/>
            <p:nvPr/>
          </p:nvSpPr>
          <p:spPr bwMode="auto">
            <a:xfrm>
              <a:off x="6636065" y="2216090"/>
              <a:ext cx="104693" cy="120014"/>
            </a:xfrm>
            <a:custGeom>
              <a:avLst/>
              <a:gdLst>
                <a:gd name="T0" fmla="*/ 0 w 35"/>
                <a:gd name="T1" fmla="*/ 40 h 40"/>
                <a:gd name="T2" fmla="*/ 35 w 35"/>
                <a:gd name="T3" fmla="*/ 22 h 40"/>
                <a:gd name="T4" fmla="*/ 30 w 35"/>
                <a:gd name="T5" fmla="*/ 3 h 40"/>
                <a:gd name="T6" fmla="*/ 13 w 35"/>
                <a:gd name="T7" fmla="*/ 4 h 40"/>
                <a:gd name="T8" fmla="*/ 0 w 35"/>
                <a:gd name="T9" fmla="*/ 29 h 40"/>
                <a:gd name="T10" fmla="*/ 0 w 35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0" y="40"/>
                  </a:moveTo>
                  <a:cubicBezTo>
                    <a:pt x="0" y="40"/>
                    <a:pt x="17" y="25"/>
                    <a:pt x="35" y="2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23" y="0"/>
                    <a:pt x="13" y="4"/>
                  </a:cubicBezTo>
                  <a:cubicBezTo>
                    <a:pt x="3" y="7"/>
                    <a:pt x="0" y="29"/>
                    <a:pt x="0" y="29"/>
                  </a:cubicBezTo>
                  <a:lnTo>
                    <a:pt x="0" y="40"/>
                  </a:lnTo>
                  <a:close/>
                </a:path>
              </a:pathLst>
            </a:custGeom>
            <a:solidFill>
              <a:srgbClr val="C6DA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iŝlídê">
              <a:extLst>
                <a:ext uri="{FF2B5EF4-FFF2-40B4-BE49-F238E27FC236}">
                  <a16:creationId xmlns:a16="http://schemas.microsoft.com/office/drawing/2014/main" id="{6C00CE02-E1C1-456B-8AD9-7C222BE59BDE}"/>
                </a:ext>
              </a:extLst>
            </p:cNvPr>
            <p:cNvSpPr/>
            <p:nvPr/>
          </p:nvSpPr>
          <p:spPr bwMode="auto">
            <a:xfrm>
              <a:off x="6479024" y="1670919"/>
              <a:ext cx="488995" cy="481334"/>
            </a:xfrm>
            <a:custGeom>
              <a:avLst/>
              <a:gdLst>
                <a:gd name="T0" fmla="*/ 148 w 162"/>
                <a:gd name="T1" fmla="*/ 131 h 159"/>
                <a:gd name="T2" fmla="*/ 129 w 162"/>
                <a:gd name="T3" fmla="*/ 157 h 159"/>
                <a:gd name="T4" fmla="*/ 117 w 162"/>
                <a:gd name="T5" fmla="*/ 132 h 159"/>
                <a:gd name="T6" fmla="*/ 128 w 162"/>
                <a:gd name="T7" fmla="*/ 117 h 159"/>
                <a:gd name="T8" fmla="*/ 112 w 162"/>
                <a:gd name="T9" fmla="*/ 114 h 159"/>
                <a:gd name="T10" fmla="*/ 110 w 162"/>
                <a:gd name="T11" fmla="*/ 101 h 159"/>
                <a:gd name="T12" fmla="*/ 41 w 162"/>
                <a:gd name="T13" fmla="*/ 98 h 159"/>
                <a:gd name="T14" fmla="*/ 19 w 162"/>
                <a:gd name="T15" fmla="*/ 89 h 159"/>
                <a:gd name="T16" fmla="*/ 0 w 162"/>
                <a:gd name="T17" fmla="*/ 59 h 159"/>
                <a:gd name="T18" fmla="*/ 15 w 162"/>
                <a:gd name="T19" fmla="*/ 30 h 159"/>
                <a:gd name="T20" fmla="*/ 79 w 162"/>
                <a:gd name="T21" fmla="*/ 29 h 159"/>
                <a:gd name="T22" fmla="*/ 79 w 162"/>
                <a:gd name="T23" fmla="*/ 3 h 159"/>
                <a:gd name="T24" fmla="*/ 135 w 162"/>
                <a:gd name="T25" fmla="*/ 52 h 159"/>
                <a:gd name="T26" fmla="*/ 153 w 162"/>
                <a:gd name="T27" fmla="*/ 86 h 159"/>
                <a:gd name="T28" fmla="*/ 146 w 162"/>
                <a:gd name="T29" fmla="*/ 98 h 159"/>
                <a:gd name="T30" fmla="*/ 148 w 162"/>
                <a:gd name="T31" fmla="*/ 13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59">
                  <a:moveTo>
                    <a:pt x="148" y="131"/>
                  </a:moveTo>
                  <a:cubicBezTo>
                    <a:pt x="138" y="143"/>
                    <a:pt x="133" y="159"/>
                    <a:pt x="129" y="157"/>
                  </a:cubicBezTo>
                  <a:cubicBezTo>
                    <a:pt x="126" y="155"/>
                    <a:pt x="117" y="132"/>
                    <a:pt x="117" y="132"/>
                  </a:cubicBezTo>
                  <a:cubicBezTo>
                    <a:pt x="117" y="132"/>
                    <a:pt x="133" y="129"/>
                    <a:pt x="128" y="117"/>
                  </a:cubicBezTo>
                  <a:cubicBezTo>
                    <a:pt x="122" y="105"/>
                    <a:pt x="112" y="114"/>
                    <a:pt x="112" y="114"/>
                  </a:cubicBezTo>
                  <a:cubicBezTo>
                    <a:pt x="112" y="114"/>
                    <a:pt x="114" y="102"/>
                    <a:pt x="110" y="101"/>
                  </a:cubicBezTo>
                  <a:cubicBezTo>
                    <a:pt x="107" y="100"/>
                    <a:pt x="70" y="105"/>
                    <a:pt x="41" y="98"/>
                  </a:cubicBezTo>
                  <a:cubicBezTo>
                    <a:pt x="33" y="96"/>
                    <a:pt x="25" y="93"/>
                    <a:pt x="19" y="89"/>
                  </a:cubicBezTo>
                  <a:cubicBezTo>
                    <a:pt x="6" y="81"/>
                    <a:pt x="0" y="70"/>
                    <a:pt x="0" y="59"/>
                  </a:cubicBezTo>
                  <a:cubicBezTo>
                    <a:pt x="0" y="48"/>
                    <a:pt x="6" y="37"/>
                    <a:pt x="15" y="30"/>
                  </a:cubicBezTo>
                  <a:cubicBezTo>
                    <a:pt x="31" y="19"/>
                    <a:pt x="78" y="29"/>
                    <a:pt x="79" y="29"/>
                  </a:cubicBezTo>
                  <a:cubicBezTo>
                    <a:pt x="79" y="28"/>
                    <a:pt x="66" y="7"/>
                    <a:pt x="79" y="3"/>
                  </a:cubicBezTo>
                  <a:cubicBezTo>
                    <a:pt x="93" y="0"/>
                    <a:pt x="115" y="38"/>
                    <a:pt x="135" y="52"/>
                  </a:cubicBezTo>
                  <a:cubicBezTo>
                    <a:pt x="149" y="63"/>
                    <a:pt x="155" y="75"/>
                    <a:pt x="153" y="86"/>
                  </a:cubicBezTo>
                  <a:cubicBezTo>
                    <a:pt x="152" y="90"/>
                    <a:pt x="150" y="94"/>
                    <a:pt x="146" y="98"/>
                  </a:cubicBezTo>
                  <a:cubicBezTo>
                    <a:pt x="162" y="106"/>
                    <a:pt x="157" y="119"/>
                    <a:pt x="148" y="131"/>
                  </a:cubicBezTo>
                  <a:close/>
                </a:path>
              </a:pathLst>
            </a:custGeom>
            <a:solidFill>
              <a:srgbClr val="0707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ïśḷîḋè">
              <a:extLst>
                <a:ext uri="{FF2B5EF4-FFF2-40B4-BE49-F238E27FC236}">
                  <a16:creationId xmlns:a16="http://schemas.microsoft.com/office/drawing/2014/main" id="{E9052660-8CB1-4A62-B1AE-61B2BFB27FF1}"/>
                </a:ext>
              </a:extLst>
            </p:cNvPr>
            <p:cNvSpPr/>
            <p:nvPr/>
          </p:nvSpPr>
          <p:spPr bwMode="auto">
            <a:xfrm>
              <a:off x="6574781" y="1967124"/>
              <a:ext cx="305143" cy="248966"/>
            </a:xfrm>
            <a:custGeom>
              <a:avLst/>
              <a:gdLst>
                <a:gd name="T0" fmla="*/ 97 w 101"/>
                <a:gd name="T1" fmla="*/ 59 h 82"/>
                <a:gd name="T2" fmla="*/ 90 w 101"/>
                <a:gd name="T3" fmla="*/ 69 h 82"/>
                <a:gd name="T4" fmla="*/ 68 w 101"/>
                <a:gd name="T5" fmla="*/ 80 h 82"/>
                <a:gd name="T6" fmla="*/ 52 w 101"/>
                <a:gd name="T7" fmla="*/ 82 h 82"/>
                <a:gd name="T8" fmla="*/ 44 w 101"/>
                <a:gd name="T9" fmla="*/ 82 h 82"/>
                <a:gd name="T10" fmla="*/ 36 w 101"/>
                <a:gd name="T11" fmla="*/ 80 h 82"/>
                <a:gd name="T12" fmla="*/ 3 w 101"/>
                <a:gd name="T13" fmla="*/ 22 h 82"/>
                <a:gd name="T14" fmla="*/ 5 w 101"/>
                <a:gd name="T15" fmla="*/ 10 h 82"/>
                <a:gd name="T16" fmla="*/ 9 w 101"/>
                <a:gd name="T17" fmla="*/ 0 h 82"/>
                <a:gd name="T18" fmla="*/ 78 w 101"/>
                <a:gd name="T19" fmla="*/ 3 h 82"/>
                <a:gd name="T20" fmla="*/ 80 w 101"/>
                <a:gd name="T21" fmla="*/ 16 h 82"/>
                <a:gd name="T22" fmla="*/ 96 w 101"/>
                <a:gd name="T23" fmla="*/ 19 h 82"/>
                <a:gd name="T24" fmla="*/ 85 w 101"/>
                <a:gd name="T25" fmla="*/ 34 h 82"/>
                <a:gd name="T26" fmla="*/ 97 w 101"/>
                <a:gd name="T27" fmla="*/ 59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" h="82">
                  <a:moveTo>
                    <a:pt x="97" y="59"/>
                  </a:moveTo>
                  <a:cubicBezTo>
                    <a:pt x="96" y="63"/>
                    <a:pt x="93" y="66"/>
                    <a:pt x="90" y="69"/>
                  </a:cubicBezTo>
                  <a:cubicBezTo>
                    <a:pt x="84" y="74"/>
                    <a:pt x="76" y="78"/>
                    <a:pt x="68" y="80"/>
                  </a:cubicBezTo>
                  <a:cubicBezTo>
                    <a:pt x="63" y="81"/>
                    <a:pt x="57" y="82"/>
                    <a:pt x="52" y="82"/>
                  </a:cubicBezTo>
                  <a:cubicBezTo>
                    <a:pt x="49" y="82"/>
                    <a:pt x="46" y="82"/>
                    <a:pt x="44" y="82"/>
                  </a:cubicBezTo>
                  <a:cubicBezTo>
                    <a:pt x="41" y="81"/>
                    <a:pt x="38" y="81"/>
                    <a:pt x="36" y="80"/>
                  </a:cubicBezTo>
                  <a:cubicBezTo>
                    <a:pt x="3" y="70"/>
                    <a:pt x="0" y="42"/>
                    <a:pt x="3" y="22"/>
                  </a:cubicBezTo>
                  <a:cubicBezTo>
                    <a:pt x="3" y="17"/>
                    <a:pt x="4" y="13"/>
                    <a:pt x="5" y="10"/>
                  </a:cubicBezTo>
                  <a:cubicBezTo>
                    <a:pt x="7" y="6"/>
                    <a:pt x="8" y="2"/>
                    <a:pt x="9" y="0"/>
                  </a:cubicBezTo>
                  <a:cubicBezTo>
                    <a:pt x="38" y="7"/>
                    <a:pt x="75" y="2"/>
                    <a:pt x="78" y="3"/>
                  </a:cubicBezTo>
                  <a:cubicBezTo>
                    <a:pt x="82" y="4"/>
                    <a:pt x="80" y="16"/>
                    <a:pt x="80" y="16"/>
                  </a:cubicBezTo>
                  <a:cubicBezTo>
                    <a:pt x="80" y="16"/>
                    <a:pt x="90" y="7"/>
                    <a:pt x="96" y="19"/>
                  </a:cubicBezTo>
                  <a:cubicBezTo>
                    <a:pt x="101" y="31"/>
                    <a:pt x="85" y="34"/>
                    <a:pt x="85" y="34"/>
                  </a:cubicBezTo>
                  <a:cubicBezTo>
                    <a:pt x="85" y="34"/>
                    <a:pt x="94" y="57"/>
                    <a:pt x="97" y="59"/>
                  </a:cubicBezTo>
                  <a:close/>
                </a:path>
              </a:pathLst>
            </a:custGeom>
            <a:solidFill>
              <a:srgbClr val="FFC4A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iś1ïḑé">
              <a:extLst>
                <a:ext uri="{FF2B5EF4-FFF2-40B4-BE49-F238E27FC236}">
                  <a16:creationId xmlns:a16="http://schemas.microsoft.com/office/drawing/2014/main" id="{D773F395-FEBC-4253-ADB1-FA4B66A00C16}"/>
                </a:ext>
              </a:extLst>
            </p:cNvPr>
            <p:cNvSpPr/>
            <p:nvPr/>
          </p:nvSpPr>
          <p:spPr bwMode="auto">
            <a:xfrm>
              <a:off x="6599039" y="1967124"/>
              <a:ext cx="6384" cy="12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íṧ1íḑê">
              <a:extLst>
                <a:ext uri="{FF2B5EF4-FFF2-40B4-BE49-F238E27FC236}">
                  <a16:creationId xmlns:a16="http://schemas.microsoft.com/office/drawing/2014/main" id="{6227A795-3B89-415C-AFB0-5022162021B6}"/>
                </a:ext>
              </a:extLst>
            </p:cNvPr>
            <p:cNvSpPr/>
            <p:nvPr/>
          </p:nvSpPr>
          <p:spPr bwMode="auto">
            <a:xfrm>
              <a:off x="6599039" y="1967124"/>
              <a:ext cx="6384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iŝļîdê">
              <a:extLst>
                <a:ext uri="{FF2B5EF4-FFF2-40B4-BE49-F238E27FC236}">
                  <a16:creationId xmlns:a16="http://schemas.microsoft.com/office/drawing/2014/main" id="{733E0CC3-9107-4033-A392-F2A86BBB90D6}"/>
                </a:ext>
              </a:extLst>
            </p:cNvPr>
            <p:cNvSpPr/>
            <p:nvPr/>
          </p:nvSpPr>
          <p:spPr bwMode="auto">
            <a:xfrm>
              <a:off x="6702456" y="2176511"/>
              <a:ext cx="148103" cy="165977"/>
            </a:xfrm>
            <a:custGeom>
              <a:avLst/>
              <a:gdLst>
                <a:gd name="T0" fmla="*/ 49 w 49"/>
                <a:gd name="T1" fmla="*/ 24 h 55"/>
                <a:gd name="T2" fmla="*/ 38 w 49"/>
                <a:gd name="T3" fmla="*/ 45 h 55"/>
                <a:gd name="T4" fmla="*/ 36 w 49"/>
                <a:gd name="T5" fmla="*/ 46 h 55"/>
                <a:gd name="T6" fmla="*/ 27 w 49"/>
                <a:gd name="T7" fmla="*/ 53 h 55"/>
                <a:gd name="T8" fmla="*/ 17 w 49"/>
                <a:gd name="T9" fmla="*/ 55 h 55"/>
                <a:gd name="T10" fmla="*/ 2 w 49"/>
                <a:gd name="T11" fmla="*/ 45 h 55"/>
                <a:gd name="T12" fmla="*/ 2 w 49"/>
                <a:gd name="T13" fmla="*/ 18 h 55"/>
                <a:gd name="T14" fmla="*/ 2 w 49"/>
                <a:gd name="T15" fmla="*/ 13 h 55"/>
                <a:gd name="T16" fmla="*/ 48 w 49"/>
                <a:gd name="T17" fmla="*/ 0 h 55"/>
                <a:gd name="T18" fmla="*/ 48 w 49"/>
                <a:gd name="T19" fmla="*/ 8 h 55"/>
                <a:gd name="T20" fmla="*/ 49 w 49"/>
                <a:gd name="T21" fmla="*/ 2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55">
                  <a:moveTo>
                    <a:pt x="49" y="24"/>
                  </a:moveTo>
                  <a:cubicBezTo>
                    <a:pt x="49" y="28"/>
                    <a:pt x="44" y="38"/>
                    <a:pt x="38" y="45"/>
                  </a:cubicBezTo>
                  <a:cubicBezTo>
                    <a:pt x="37" y="46"/>
                    <a:pt x="37" y="46"/>
                    <a:pt x="36" y="46"/>
                  </a:cubicBezTo>
                  <a:cubicBezTo>
                    <a:pt x="33" y="49"/>
                    <a:pt x="30" y="52"/>
                    <a:pt x="27" y="53"/>
                  </a:cubicBezTo>
                  <a:cubicBezTo>
                    <a:pt x="24" y="55"/>
                    <a:pt x="20" y="55"/>
                    <a:pt x="17" y="55"/>
                  </a:cubicBezTo>
                  <a:cubicBezTo>
                    <a:pt x="9" y="54"/>
                    <a:pt x="3" y="50"/>
                    <a:pt x="2" y="45"/>
                  </a:cubicBezTo>
                  <a:cubicBezTo>
                    <a:pt x="0" y="39"/>
                    <a:pt x="2" y="28"/>
                    <a:pt x="2" y="18"/>
                  </a:cubicBezTo>
                  <a:cubicBezTo>
                    <a:pt x="2" y="16"/>
                    <a:pt x="2" y="14"/>
                    <a:pt x="2" y="13"/>
                  </a:cubicBezTo>
                  <a:cubicBezTo>
                    <a:pt x="16" y="14"/>
                    <a:pt x="36" y="11"/>
                    <a:pt x="48" y="0"/>
                  </a:cubicBezTo>
                  <a:cubicBezTo>
                    <a:pt x="47" y="2"/>
                    <a:pt x="48" y="5"/>
                    <a:pt x="48" y="8"/>
                  </a:cubicBezTo>
                  <a:cubicBezTo>
                    <a:pt x="48" y="13"/>
                    <a:pt x="49" y="19"/>
                    <a:pt x="49" y="24"/>
                  </a:cubicBezTo>
                  <a:close/>
                </a:path>
              </a:pathLst>
            </a:custGeom>
            <a:solidFill>
              <a:srgbClr val="FFC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îş1iḓé">
              <a:extLst>
                <a:ext uri="{FF2B5EF4-FFF2-40B4-BE49-F238E27FC236}">
                  <a16:creationId xmlns:a16="http://schemas.microsoft.com/office/drawing/2014/main" id="{C1A40321-8B7F-43F0-9D94-D2A73F1E618B}"/>
                </a:ext>
              </a:extLst>
            </p:cNvPr>
            <p:cNvSpPr/>
            <p:nvPr/>
          </p:nvSpPr>
          <p:spPr bwMode="auto">
            <a:xfrm>
              <a:off x="6707563" y="2176511"/>
              <a:ext cx="142996" cy="135335"/>
            </a:xfrm>
            <a:custGeom>
              <a:avLst/>
              <a:gdLst>
                <a:gd name="T0" fmla="*/ 47 w 47"/>
                <a:gd name="T1" fmla="*/ 24 h 45"/>
                <a:gd name="T2" fmla="*/ 36 w 47"/>
                <a:gd name="T3" fmla="*/ 45 h 45"/>
                <a:gd name="T4" fmla="*/ 29 w 47"/>
                <a:gd name="T5" fmla="*/ 43 h 45"/>
                <a:gd name="T6" fmla="*/ 6 w 47"/>
                <a:gd name="T7" fmla="*/ 19 h 45"/>
                <a:gd name="T8" fmla="*/ 0 w 47"/>
                <a:gd name="T9" fmla="*/ 18 h 45"/>
                <a:gd name="T10" fmla="*/ 0 w 47"/>
                <a:gd name="T11" fmla="*/ 13 h 45"/>
                <a:gd name="T12" fmla="*/ 46 w 47"/>
                <a:gd name="T13" fmla="*/ 0 h 45"/>
                <a:gd name="T14" fmla="*/ 46 w 47"/>
                <a:gd name="T15" fmla="*/ 8 h 45"/>
                <a:gd name="T16" fmla="*/ 47 w 47"/>
                <a:gd name="T17" fmla="*/ 2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5">
                  <a:moveTo>
                    <a:pt x="47" y="24"/>
                  </a:moveTo>
                  <a:cubicBezTo>
                    <a:pt x="47" y="28"/>
                    <a:pt x="42" y="38"/>
                    <a:pt x="36" y="45"/>
                  </a:cubicBezTo>
                  <a:cubicBezTo>
                    <a:pt x="33" y="45"/>
                    <a:pt x="31" y="44"/>
                    <a:pt x="29" y="43"/>
                  </a:cubicBezTo>
                  <a:cubicBezTo>
                    <a:pt x="6" y="34"/>
                    <a:pt x="20" y="22"/>
                    <a:pt x="6" y="19"/>
                  </a:cubicBezTo>
                  <a:cubicBezTo>
                    <a:pt x="4" y="19"/>
                    <a:pt x="2" y="18"/>
                    <a:pt x="0" y="18"/>
                  </a:cubicBezTo>
                  <a:cubicBezTo>
                    <a:pt x="0" y="16"/>
                    <a:pt x="0" y="14"/>
                    <a:pt x="0" y="13"/>
                  </a:cubicBezTo>
                  <a:cubicBezTo>
                    <a:pt x="14" y="14"/>
                    <a:pt x="34" y="11"/>
                    <a:pt x="46" y="0"/>
                  </a:cubicBezTo>
                  <a:cubicBezTo>
                    <a:pt x="45" y="2"/>
                    <a:pt x="46" y="5"/>
                    <a:pt x="46" y="8"/>
                  </a:cubicBezTo>
                  <a:cubicBezTo>
                    <a:pt x="46" y="13"/>
                    <a:pt x="47" y="19"/>
                    <a:pt x="47" y="24"/>
                  </a:cubicBezTo>
                  <a:close/>
                </a:path>
              </a:pathLst>
            </a:custGeom>
            <a:solidFill>
              <a:srgbClr val="FFA28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îṧľîḋe">
              <a:extLst>
                <a:ext uri="{FF2B5EF4-FFF2-40B4-BE49-F238E27FC236}">
                  <a16:creationId xmlns:a16="http://schemas.microsoft.com/office/drawing/2014/main" id="{DE1DFC8E-F785-445C-9D04-4CB9454082EB}"/>
                </a:ext>
              </a:extLst>
            </p:cNvPr>
            <p:cNvSpPr/>
            <p:nvPr/>
          </p:nvSpPr>
          <p:spPr bwMode="auto">
            <a:xfrm>
              <a:off x="6786721" y="2200769"/>
              <a:ext cx="132782" cy="163424"/>
            </a:xfrm>
            <a:custGeom>
              <a:avLst/>
              <a:gdLst>
                <a:gd name="T0" fmla="*/ 13 w 44"/>
                <a:gd name="T1" fmla="*/ 54 h 54"/>
                <a:gd name="T2" fmla="*/ 4 w 44"/>
                <a:gd name="T3" fmla="*/ 18 h 54"/>
                <a:gd name="T4" fmla="*/ 20 w 44"/>
                <a:gd name="T5" fmla="*/ 0 h 54"/>
                <a:gd name="T6" fmla="*/ 42 w 44"/>
                <a:gd name="T7" fmla="*/ 20 h 54"/>
                <a:gd name="T8" fmla="*/ 42 w 44"/>
                <a:gd name="T9" fmla="*/ 20 h 54"/>
                <a:gd name="T10" fmla="*/ 13 w 44"/>
                <a:gd name="T1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54">
                  <a:moveTo>
                    <a:pt x="13" y="54"/>
                  </a:moveTo>
                  <a:cubicBezTo>
                    <a:pt x="13" y="43"/>
                    <a:pt x="0" y="29"/>
                    <a:pt x="4" y="18"/>
                  </a:cubicBezTo>
                  <a:cubicBezTo>
                    <a:pt x="7" y="7"/>
                    <a:pt x="21" y="8"/>
                    <a:pt x="20" y="0"/>
                  </a:cubicBezTo>
                  <a:cubicBezTo>
                    <a:pt x="20" y="0"/>
                    <a:pt x="39" y="7"/>
                    <a:pt x="42" y="20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33"/>
                    <a:pt x="29" y="44"/>
                    <a:pt x="1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ïṣļîḓè">
              <a:extLst>
                <a:ext uri="{FF2B5EF4-FFF2-40B4-BE49-F238E27FC236}">
                  <a16:creationId xmlns:a16="http://schemas.microsoft.com/office/drawing/2014/main" id="{1404B30A-D0EA-47DC-A66B-CD8676A01CE9}"/>
                </a:ext>
              </a:extLst>
            </p:cNvPr>
            <p:cNvSpPr/>
            <p:nvPr/>
          </p:nvSpPr>
          <p:spPr bwMode="auto">
            <a:xfrm>
              <a:off x="6735651" y="2254392"/>
              <a:ext cx="464736" cy="1166947"/>
            </a:xfrm>
            <a:custGeom>
              <a:avLst/>
              <a:gdLst>
                <a:gd name="T0" fmla="*/ 143 w 154"/>
                <a:gd name="T1" fmla="*/ 345 h 386"/>
                <a:gd name="T2" fmla="*/ 125 w 154"/>
                <a:gd name="T3" fmla="*/ 359 h 386"/>
                <a:gd name="T4" fmla="*/ 29 w 154"/>
                <a:gd name="T5" fmla="*/ 369 h 386"/>
                <a:gd name="T6" fmla="*/ 23 w 154"/>
                <a:gd name="T7" fmla="*/ 352 h 386"/>
                <a:gd name="T8" fmla="*/ 2 w 154"/>
                <a:gd name="T9" fmla="*/ 56 h 386"/>
                <a:gd name="T10" fmla="*/ 6 w 154"/>
                <a:gd name="T11" fmla="*/ 29 h 386"/>
                <a:gd name="T12" fmla="*/ 21 w 154"/>
                <a:gd name="T13" fmla="*/ 0 h 386"/>
                <a:gd name="T14" fmla="*/ 25 w 154"/>
                <a:gd name="T15" fmla="*/ 20 h 386"/>
                <a:gd name="T16" fmla="*/ 30 w 154"/>
                <a:gd name="T17" fmla="*/ 36 h 386"/>
                <a:gd name="T18" fmla="*/ 59 w 154"/>
                <a:gd name="T19" fmla="*/ 2 h 386"/>
                <a:gd name="T20" fmla="*/ 126 w 154"/>
                <a:gd name="T21" fmla="*/ 51 h 386"/>
                <a:gd name="T22" fmla="*/ 136 w 154"/>
                <a:gd name="T23" fmla="*/ 74 h 386"/>
                <a:gd name="T24" fmla="*/ 116 w 154"/>
                <a:gd name="T25" fmla="*/ 213 h 386"/>
                <a:gd name="T26" fmla="*/ 116 w 154"/>
                <a:gd name="T27" fmla="*/ 213 h 386"/>
                <a:gd name="T28" fmla="*/ 112 w 154"/>
                <a:gd name="T29" fmla="*/ 218 h 386"/>
                <a:gd name="T30" fmla="*/ 143 w 154"/>
                <a:gd name="T31" fmla="*/ 345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4" h="386">
                  <a:moveTo>
                    <a:pt x="143" y="345"/>
                  </a:moveTo>
                  <a:cubicBezTo>
                    <a:pt x="141" y="349"/>
                    <a:pt x="134" y="354"/>
                    <a:pt x="125" y="359"/>
                  </a:cubicBezTo>
                  <a:cubicBezTo>
                    <a:pt x="96" y="374"/>
                    <a:pt x="42" y="386"/>
                    <a:pt x="29" y="369"/>
                  </a:cubicBezTo>
                  <a:cubicBezTo>
                    <a:pt x="27" y="366"/>
                    <a:pt x="25" y="360"/>
                    <a:pt x="23" y="352"/>
                  </a:cubicBezTo>
                  <a:cubicBezTo>
                    <a:pt x="9" y="291"/>
                    <a:pt x="0" y="103"/>
                    <a:pt x="2" y="56"/>
                  </a:cubicBezTo>
                  <a:cubicBezTo>
                    <a:pt x="3" y="45"/>
                    <a:pt x="4" y="36"/>
                    <a:pt x="6" y="29"/>
                  </a:cubicBezTo>
                  <a:cubicBezTo>
                    <a:pt x="11" y="2"/>
                    <a:pt x="21" y="0"/>
                    <a:pt x="21" y="0"/>
                  </a:cubicBezTo>
                  <a:cubicBezTo>
                    <a:pt x="19" y="6"/>
                    <a:pt x="22" y="13"/>
                    <a:pt x="25" y="20"/>
                  </a:cubicBezTo>
                  <a:cubicBezTo>
                    <a:pt x="28" y="26"/>
                    <a:pt x="30" y="31"/>
                    <a:pt x="30" y="36"/>
                  </a:cubicBezTo>
                  <a:cubicBezTo>
                    <a:pt x="46" y="26"/>
                    <a:pt x="61" y="15"/>
                    <a:pt x="59" y="2"/>
                  </a:cubicBezTo>
                  <a:cubicBezTo>
                    <a:pt x="70" y="6"/>
                    <a:pt x="108" y="23"/>
                    <a:pt x="126" y="51"/>
                  </a:cubicBezTo>
                  <a:cubicBezTo>
                    <a:pt x="130" y="57"/>
                    <a:pt x="134" y="65"/>
                    <a:pt x="136" y="74"/>
                  </a:cubicBezTo>
                  <a:cubicBezTo>
                    <a:pt x="148" y="112"/>
                    <a:pt x="144" y="169"/>
                    <a:pt x="116" y="213"/>
                  </a:cubicBezTo>
                  <a:cubicBezTo>
                    <a:pt x="116" y="213"/>
                    <a:pt x="116" y="213"/>
                    <a:pt x="116" y="213"/>
                  </a:cubicBezTo>
                  <a:cubicBezTo>
                    <a:pt x="115" y="215"/>
                    <a:pt x="114" y="217"/>
                    <a:pt x="112" y="218"/>
                  </a:cubicBezTo>
                  <a:cubicBezTo>
                    <a:pt x="110" y="257"/>
                    <a:pt x="154" y="325"/>
                    <a:pt x="143" y="345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ïSlîḓè">
              <a:extLst>
                <a:ext uri="{FF2B5EF4-FFF2-40B4-BE49-F238E27FC236}">
                  <a16:creationId xmlns:a16="http://schemas.microsoft.com/office/drawing/2014/main" id="{3613B242-FF28-4567-A357-01969CD4A826}"/>
                </a:ext>
              </a:extLst>
            </p:cNvPr>
            <p:cNvSpPr/>
            <p:nvPr/>
          </p:nvSpPr>
          <p:spPr bwMode="auto">
            <a:xfrm>
              <a:off x="6269638" y="3315370"/>
              <a:ext cx="997140" cy="1692968"/>
            </a:xfrm>
            <a:custGeom>
              <a:avLst/>
              <a:gdLst>
                <a:gd name="T0" fmla="*/ 326 w 330"/>
                <a:gd name="T1" fmla="*/ 522 h 560"/>
                <a:gd name="T2" fmla="*/ 302 w 330"/>
                <a:gd name="T3" fmla="*/ 544 h 560"/>
                <a:gd name="T4" fmla="*/ 241 w 330"/>
                <a:gd name="T5" fmla="*/ 558 h 560"/>
                <a:gd name="T6" fmla="*/ 227 w 330"/>
                <a:gd name="T7" fmla="*/ 552 h 560"/>
                <a:gd name="T8" fmla="*/ 170 w 330"/>
                <a:gd name="T9" fmla="*/ 181 h 560"/>
                <a:gd name="T10" fmla="*/ 90 w 330"/>
                <a:gd name="T11" fmla="*/ 547 h 560"/>
                <a:gd name="T12" fmla="*/ 87 w 330"/>
                <a:gd name="T13" fmla="*/ 548 h 560"/>
                <a:gd name="T14" fmla="*/ 79 w 330"/>
                <a:gd name="T15" fmla="*/ 550 h 560"/>
                <a:gd name="T16" fmla="*/ 23 w 330"/>
                <a:gd name="T17" fmla="*/ 546 h 560"/>
                <a:gd name="T18" fmla="*/ 7 w 330"/>
                <a:gd name="T19" fmla="*/ 527 h 560"/>
                <a:gd name="T20" fmla="*/ 81 w 330"/>
                <a:gd name="T21" fmla="*/ 11 h 560"/>
                <a:gd name="T22" fmla="*/ 99 w 330"/>
                <a:gd name="T23" fmla="*/ 15 h 560"/>
                <a:gd name="T24" fmla="*/ 117 w 330"/>
                <a:gd name="T25" fmla="*/ 9 h 560"/>
                <a:gd name="T26" fmla="*/ 118 w 330"/>
                <a:gd name="T27" fmla="*/ 0 h 560"/>
                <a:gd name="T28" fmla="*/ 177 w 330"/>
                <a:gd name="T29" fmla="*/ 1 h 560"/>
                <a:gd name="T30" fmla="*/ 183 w 330"/>
                <a:gd name="T31" fmla="*/ 18 h 560"/>
                <a:gd name="T32" fmla="*/ 279 w 330"/>
                <a:gd name="T33" fmla="*/ 8 h 560"/>
                <a:gd name="T34" fmla="*/ 313 w 330"/>
                <a:gd name="T35" fmla="*/ 330 h 560"/>
                <a:gd name="T36" fmla="*/ 326 w 330"/>
                <a:gd name="T37" fmla="*/ 522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0" h="560">
                  <a:moveTo>
                    <a:pt x="326" y="522"/>
                  </a:moveTo>
                  <a:cubicBezTo>
                    <a:pt x="321" y="531"/>
                    <a:pt x="312" y="538"/>
                    <a:pt x="302" y="544"/>
                  </a:cubicBezTo>
                  <a:cubicBezTo>
                    <a:pt x="282" y="555"/>
                    <a:pt x="257" y="560"/>
                    <a:pt x="241" y="558"/>
                  </a:cubicBezTo>
                  <a:cubicBezTo>
                    <a:pt x="234" y="558"/>
                    <a:pt x="229" y="556"/>
                    <a:pt x="227" y="552"/>
                  </a:cubicBezTo>
                  <a:cubicBezTo>
                    <a:pt x="220" y="538"/>
                    <a:pt x="170" y="181"/>
                    <a:pt x="170" y="181"/>
                  </a:cubicBezTo>
                  <a:cubicBezTo>
                    <a:pt x="170" y="181"/>
                    <a:pt x="97" y="541"/>
                    <a:pt x="90" y="547"/>
                  </a:cubicBezTo>
                  <a:cubicBezTo>
                    <a:pt x="90" y="547"/>
                    <a:pt x="89" y="548"/>
                    <a:pt x="87" y="548"/>
                  </a:cubicBezTo>
                  <a:cubicBezTo>
                    <a:pt x="85" y="549"/>
                    <a:pt x="82" y="550"/>
                    <a:pt x="79" y="550"/>
                  </a:cubicBezTo>
                  <a:cubicBezTo>
                    <a:pt x="64" y="553"/>
                    <a:pt x="40" y="554"/>
                    <a:pt x="23" y="546"/>
                  </a:cubicBezTo>
                  <a:cubicBezTo>
                    <a:pt x="15" y="543"/>
                    <a:pt x="8" y="536"/>
                    <a:pt x="7" y="527"/>
                  </a:cubicBezTo>
                  <a:cubicBezTo>
                    <a:pt x="0" y="492"/>
                    <a:pt x="68" y="94"/>
                    <a:pt x="81" y="11"/>
                  </a:cubicBezTo>
                  <a:cubicBezTo>
                    <a:pt x="86" y="13"/>
                    <a:pt x="93" y="15"/>
                    <a:pt x="99" y="15"/>
                  </a:cubicBezTo>
                  <a:cubicBezTo>
                    <a:pt x="107" y="16"/>
                    <a:pt x="115" y="14"/>
                    <a:pt x="117" y="9"/>
                  </a:cubicBezTo>
                  <a:cubicBezTo>
                    <a:pt x="117" y="8"/>
                    <a:pt x="118" y="5"/>
                    <a:pt x="118" y="0"/>
                  </a:cubicBezTo>
                  <a:cubicBezTo>
                    <a:pt x="130" y="3"/>
                    <a:pt x="150" y="6"/>
                    <a:pt x="177" y="1"/>
                  </a:cubicBezTo>
                  <a:cubicBezTo>
                    <a:pt x="179" y="9"/>
                    <a:pt x="181" y="15"/>
                    <a:pt x="183" y="18"/>
                  </a:cubicBezTo>
                  <a:cubicBezTo>
                    <a:pt x="196" y="35"/>
                    <a:pt x="250" y="23"/>
                    <a:pt x="279" y="8"/>
                  </a:cubicBezTo>
                  <a:cubicBezTo>
                    <a:pt x="284" y="72"/>
                    <a:pt x="301" y="212"/>
                    <a:pt x="313" y="330"/>
                  </a:cubicBezTo>
                  <a:cubicBezTo>
                    <a:pt x="323" y="423"/>
                    <a:pt x="330" y="502"/>
                    <a:pt x="326" y="522"/>
                  </a:cubicBezTo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íŝ1idè">
              <a:extLst>
                <a:ext uri="{FF2B5EF4-FFF2-40B4-BE49-F238E27FC236}">
                  <a16:creationId xmlns:a16="http://schemas.microsoft.com/office/drawing/2014/main" id="{57DA2490-C6A8-4D33-9812-26BEFCDDCF81}"/>
                </a:ext>
              </a:extLst>
            </p:cNvPr>
            <p:cNvSpPr/>
            <p:nvPr/>
          </p:nvSpPr>
          <p:spPr bwMode="auto">
            <a:xfrm>
              <a:off x="5910872" y="5013444"/>
              <a:ext cx="663909" cy="353660"/>
            </a:xfrm>
            <a:custGeom>
              <a:avLst/>
              <a:gdLst>
                <a:gd name="T0" fmla="*/ 220 w 220"/>
                <a:gd name="T1" fmla="*/ 110 h 117"/>
                <a:gd name="T2" fmla="*/ 11 w 220"/>
                <a:gd name="T3" fmla="*/ 110 h 117"/>
                <a:gd name="T4" fmla="*/ 24 w 220"/>
                <a:gd name="T5" fmla="*/ 60 h 117"/>
                <a:gd name="T6" fmla="*/ 140 w 220"/>
                <a:gd name="T7" fmla="*/ 0 h 117"/>
                <a:gd name="T8" fmla="*/ 140 w 220"/>
                <a:gd name="T9" fmla="*/ 1 h 117"/>
                <a:gd name="T10" fmla="*/ 168 w 220"/>
                <a:gd name="T11" fmla="*/ 21 h 117"/>
                <a:gd name="T12" fmla="*/ 199 w 220"/>
                <a:gd name="T13" fmla="*/ 19 h 117"/>
                <a:gd name="T14" fmla="*/ 220 w 220"/>
                <a:gd name="T15" fmla="*/ 11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0" h="117">
                  <a:moveTo>
                    <a:pt x="220" y="110"/>
                  </a:moveTo>
                  <a:cubicBezTo>
                    <a:pt x="220" y="110"/>
                    <a:pt x="23" y="117"/>
                    <a:pt x="11" y="110"/>
                  </a:cubicBezTo>
                  <a:cubicBezTo>
                    <a:pt x="0" y="102"/>
                    <a:pt x="0" y="68"/>
                    <a:pt x="24" y="60"/>
                  </a:cubicBezTo>
                  <a:cubicBezTo>
                    <a:pt x="48" y="52"/>
                    <a:pt x="109" y="32"/>
                    <a:pt x="140" y="0"/>
                  </a:cubicBezTo>
                  <a:cubicBezTo>
                    <a:pt x="140" y="0"/>
                    <a:pt x="140" y="0"/>
                    <a:pt x="140" y="1"/>
                  </a:cubicBezTo>
                  <a:cubicBezTo>
                    <a:pt x="142" y="4"/>
                    <a:pt x="151" y="16"/>
                    <a:pt x="168" y="21"/>
                  </a:cubicBezTo>
                  <a:cubicBezTo>
                    <a:pt x="189" y="26"/>
                    <a:pt x="196" y="16"/>
                    <a:pt x="199" y="19"/>
                  </a:cubicBezTo>
                  <a:cubicBezTo>
                    <a:pt x="203" y="22"/>
                    <a:pt x="220" y="110"/>
                    <a:pt x="220" y="11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íSlïďè">
              <a:extLst>
                <a:ext uri="{FF2B5EF4-FFF2-40B4-BE49-F238E27FC236}">
                  <a16:creationId xmlns:a16="http://schemas.microsoft.com/office/drawing/2014/main" id="{AAD60C34-F643-46E6-81B5-181E04B1D97F}"/>
                </a:ext>
              </a:extLst>
            </p:cNvPr>
            <p:cNvSpPr/>
            <p:nvPr/>
          </p:nvSpPr>
          <p:spPr bwMode="auto">
            <a:xfrm>
              <a:off x="6952698" y="5041533"/>
              <a:ext cx="441755" cy="305143"/>
            </a:xfrm>
            <a:custGeom>
              <a:avLst/>
              <a:gdLst>
                <a:gd name="T0" fmla="*/ 137 w 146"/>
                <a:gd name="T1" fmla="*/ 101 h 101"/>
                <a:gd name="T2" fmla="*/ 0 w 146"/>
                <a:gd name="T3" fmla="*/ 101 h 101"/>
                <a:gd name="T4" fmla="*/ 20 w 146"/>
                <a:gd name="T5" fmla="*/ 18 h 101"/>
                <a:gd name="T6" fmla="*/ 22 w 146"/>
                <a:gd name="T7" fmla="*/ 16 h 101"/>
                <a:gd name="T8" fmla="*/ 44 w 146"/>
                <a:gd name="T9" fmla="*/ 18 h 101"/>
                <a:gd name="T10" fmla="*/ 70 w 146"/>
                <a:gd name="T11" fmla="*/ 0 h 101"/>
                <a:gd name="T12" fmla="*/ 78 w 146"/>
                <a:gd name="T13" fmla="*/ 4 h 101"/>
                <a:gd name="T14" fmla="*/ 99 w 146"/>
                <a:gd name="T15" fmla="*/ 43 h 101"/>
                <a:gd name="T16" fmla="*/ 137 w 146"/>
                <a:gd name="T1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101">
                  <a:moveTo>
                    <a:pt x="137" y="101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18" y="22"/>
                    <a:pt x="20" y="18"/>
                  </a:cubicBezTo>
                  <a:cubicBezTo>
                    <a:pt x="21" y="17"/>
                    <a:pt x="21" y="17"/>
                    <a:pt x="22" y="16"/>
                  </a:cubicBezTo>
                  <a:cubicBezTo>
                    <a:pt x="26" y="15"/>
                    <a:pt x="36" y="20"/>
                    <a:pt x="44" y="18"/>
                  </a:cubicBezTo>
                  <a:cubicBezTo>
                    <a:pt x="52" y="15"/>
                    <a:pt x="58" y="0"/>
                    <a:pt x="70" y="0"/>
                  </a:cubicBezTo>
                  <a:cubicBezTo>
                    <a:pt x="73" y="0"/>
                    <a:pt x="75" y="1"/>
                    <a:pt x="78" y="4"/>
                  </a:cubicBezTo>
                  <a:cubicBezTo>
                    <a:pt x="86" y="12"/>
                    <a:pt x="93" y="34"/>
                    <a:pt x="99" y="43"/>
                  </a:cubicBezTo>
                  <a:cubicBezTo>
                    <a:pt x="106" y="55"/>
                    <a:pt x="146" y="68"/>
                    <a:pt x="137" y="10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išļíḋê">
              <a:extLst>
                <a:ext uri="{FF2B5EF4-FFF2-40B4-BE49-F238E27FC236}">
                  <a16:creationId xmlns:a16="http://schemas.microsoft.com/office/drawing/2014/main" id="{DA6AE07F-ED05-48A8-B4F0-09930DF140AB}"/>
                </a:ext>
              </a:extLst>
            </p:cNvPr>
            <p:cNvSpPr/>
            <p:nvPr/>
          </p:nvSpPr>
          <p:spPr bwMode="auto">
            <a:xfrm>
              <a:off x="6333475" y="4966204"/>
              <a:ext cx="199173" cy="120014"/>
            </a:xfrm>
            <a:custGeom>
              <a:avLst/>
              <a:gdLst>
                <a:gd name="T0" fmla="*/ 66 w 66"/>
                <a:gd name="T1" fmla="*/ 2 h 40"/>
                <a:gd name="T2" fmla="*/ 59 w 66"/>
                <a:gd name="T3" fmla="*/ 35 h 40"/>
                <a:gd name="T4" fmla="*/ 51 w 66"/>
                <a:gd name="T5" fmla="*/ 36 h 40"/>
                <a:gd name="T6" fmla="*/ 28 w 66"/>
                <a:gd name="T7" fmla="*/ 37 h 40"/>
                <a:gd name="T8" fmla="*/ 0 w 66"/>
                <a:gd name="T9" fmla="*/ 17 h 40"/>
                <a:gd name="T10" fmla="*/ 2 w 66"/>
                <a:gd name="T11" fmla="*/ 0 h 40"/>
                <a:gd name="T12" fmla="*/ 66 w 66"/>
                <a:gd name="T1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40">
                  <a:moveTo>
                    <a:pt x="66" y="2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8" y="34"/>
                    <a:pt x="55" y="35"/>
                    <a:pt x="51" y="36"/>
                  </a:cubicBezTo>
                  <a:cubicBezTo>
                    <a:pt x="46" y="38"/>
                    <a:pt x="39" y="40"/>
                    <a:pt x="28" y="37"/>
                  </a:cubicBezTo>
                  <a:cubicBezTo>
                    <a:pt x="11" y="32"/>
                    <a:pt x="2" y="20"/>
                    <a:pt x="0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3" y="10"/>
                    <a:pt x="56" y="6"/>
                    <a:pt x="66" y="2"/>
                  </a:cubicBezTo>
                </a:path>
              </a:pathLst>
            </a:custGeom>
            <a:solidFill>
              <a:srgbClr val="FFC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íšļiḑe">
              <a:extLst>
                <a:ext uri="{FF2B5EF4-FFF2-40B4-BE49-F238E27FC236}">
                  <a16:creationId xmlns:a16="http://schemas.microsoft.com/office/drawing/2014/main" id="{9A20A7E2-3D1E-4D33-9745-755B45070442}"/>
                </a:ext>
              </a:extLst>
            </p:cNvPr>
            <p:cNvSpPr/>
            <p:nvPr/>
          </p:nvSpPr>
          <p:spPr bwMode="auto">
            <a:xfrm>
              <a:off x="6998661" y="4959821"/>
              <a:ext cx="190236" cy="141719"/>
            </a:xfrm>
            <a:custGeom>
              <a:avLst/>
              <a:gdLst>
                <a:gd name="T0" fmla="*/ 63 w 63"/>
                <a:gd name="T1" fmla="*/ 31 h 47"/>
                <a:gd name="T2" fmla="*/ 55 w 63"/>
                <a:gd name="T3" fmla="*/ 27 h 47"/>
                <a:gd name="T4" fmla="*/ 29 w 63"/>
                <a:gd name="T5" fmla="*/ 45 h 47"/>
                <a:gd name="T6" fmla="*/ 7 w 63"/>
                <a:gd name="T7" fmla="*/ 43 h 47"/>
                <a:gd name="T8" fmla="*/ 0 w 63"/>
                <a:gd name="T9" fmla="*/ 14 h 47"/>
                <a:gd name="T10" fmla="*/ 61 w 63"/>
                <a:gd name="T11" fmla="*/ 0 h 47"/>
                <a:gd name="T12" fmla="*/ 63 w 63"/>
                <a:gd name="T13" fmla="*/ 3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7">
                  <a:moveTo>
                    <a:pt x="63" y="31"/>
                  </a:moveTo>
                  <a:cubicBezTo>
                    <a:pt x="60" y="28"/>
                    <a:pt x="58" y="27"/>
                    <a:pt x="55" y="27"/>
                  </a:cubicBezTo>
                  <a:cubicBezTo>
                    <a:pt x="43" y="27"/>
                    <a:pt x="37" y="42"/>
                    <a:pt x="29" y="45"/>
                  </a:cubicBezTo>
                  <a:cubicBezTo>
                    <a:pt x="21" y="47"/>
                    <a:pt x="11" y="42"/>
                    <a:pt x="7" y="43"/>
                  </a:cubicBezTo>
                  <a:cubicBezTo>
                    <a:pt x="5" y="32"/>
                    <a:pt x="2" y="21"/>
                    <a:pt x="0" y="14"/>
                  </a:cubicBezTo>
                  <a:cubicBezTo>
                    <a:pt x="16" y="16"/>
                    <a:pt x="41" y="11"/>
                    <a:pt x="61" y="0"/>
                  </a:cubicBezTo>
                  <a:cubicBezTo>
                    <a:pt x="62" y="11"/>
                    <a:pt x="62" y="23"/>
                    <a:pt x="63" y="31"/>
                  </a:cubicBezTo>
                  <a:close/>
                </a:path>
              </a:pathLst>
            </a:custGeom>
            <a:solidFill>
              <a:srgbClr val="FFC8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íṣḻiḓe">
              <a:extLst>
                <a:ext uri="{FF2B5EF4-FFF2-40B4-BE49-F238E27FC236}">
                  <a16:creationId xmlns:a16="http://schemas.microsoft.com/office/drawing/2014/main" id="{DB393449-C9AC-44DD-A22D-4F72BA38C392}"/>
                </a:ext>
              </a:extLst>
            </p:cNvPr>
            <p:cNvSpPr/>
            <p:nvPr/>
          </p:nvSpPr>
          <p:spPr bwMode="auto">
            <a:xfrm>
              <a:off x="6928439" y="2477823"/>
              <a:ext cx="236199" cy="490271"/>
            </a:xfrm>
            <a:custGeom>
              <a:avLst/>
              <a:gdLst>
                <a:gd name="T0" fmla="*/ 72 w 78"/>
                <a:gd name="T1" fmla="*/ 0 h 162"/>
                <a:gd name="T2" fmla="*/ 51 w 78"/>
                <a:gd name="T3" fmla="*/ 55 h 162"/>
                <a:gd name="T4" fmla="*/ 31 w 78"/>
                <a:gd name="T5" fmla="*/ 97 h 162"/>
                <a:gd name="T6" fmla="*/ 0 w 78"/>
                <a:gd name="T7" fmla="*/ 149 h 162"/>
                <a:gd name="T8" fmla="*/ 29 w 78"/>
                <a:gd name="T9" fmla="*/ 162 h 162"/>
                <a:gd name="T10" fmla="*/ 52 w 78"/>
                <a:gd name="T11" fmla="*/ 139 h 162"/>
                <a:gd name="T12" fmla="*/ 52 w 78"/>
                <a:gd name="T13" fmla="*/ 139 h 162"/>
                <a:gd name="T14" fmla="*/ 78 w 78"/>
                <a:gd name="T15" fmla="*/ 45 h 162"/>
                <a:gd name="T16" fmla="*/ 72 w 78"/>
                <a:gd name="T17" fmla="*/ 0 h 162"/>
                <a:gd name="T18" fmla="*/ 72 w 78"/>
                <a:gd name="T1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162">
                  <a:moveTo>
                    <a:pt x="72" y="0"/>
                  </a:moveTo>
                  <a:cubicBezTo>
                    <a:pt x="67" y="18"/>
                    <a:pt x="50" y="44"/>
                    <a:pt x="51" y="55"/>
                  </a:cubicBezTo>
                  <a:cubicBezTo>
                    <a:pt x="53" y="70"/>
                    <a:pt x="42" y="88"/>
                    <a:pt x="31" y="97"/>
                  </a:cubicBezTo>
                  <a:cubicBezTo>
                    <a:pt x="21" y="106"/>
                    <a:pt x="22" y="142"/>
                    <a:pt x="0" y="149"/>
                  </a:cubicBezTo>
                  <a:cubicBezTo>
                    <a:pt x="9" y="156"/>
                    <a:pt x="18" y="161"/>
                    <a:pt x="29" y="162"/>
                  </a:cubicBezTo>
                  <a:cubicBezTo>
                    <a:pt x="38" y="157"/>
                    <a:pt x="45" y="149"/>
                    <a:pt x="52" y="139"/>
                  </a:cubicBezTo>
                  <a:cubicBezTo>
                    <a:pt x="52" y="139"/>
                    <a:pt x="52" y="139"/>
                    <a:pt x="52" y="139"/>
                  </a:cubicBezTo>
                  <a:cubicBezTo>
                    <a:pt x="70" y="110"/>
                    <a:pt x="78" y="76"/>
                    <a:pt x="78" y="45"/>
                  </a:cubicBezTo>
                  <a:cubicBezTo>
                    <a:pt x="78" y="29"/>
                    <a:pt x="76" y="13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îşlïḓê">
              <a:extLst>
                <a:ext uri="{FF2B5EF4-FFF2-40B4-BE49-F238E27FC236}">
                  <a16:creationId xmlns:a16="http://schemas.microsoft.com/office/drawing/2014/main" id="{27415F80-886B-4C8E-BA81-C4C5EA45A7C3}"/>
                </a:ext>
              </a:extLst>
            </p:cNvPr>
            <p:cNvSpPr/>
            <p:nvPr/>
          </p:nvSpPr>
          <p:spPr bwMode="auto">
            <a:xfrm>
              <a:off x="6828853" y="2550598"/>
              <a:ext cx="127675" cy="271948"/>
            </a:xfrm>
            <a:custGeom>
              <a:avLst/>
              <a:gdLst>
                <a:gd name="T0" fmla="*/ 0 w 42"/>
                <a:gd name="T1" fmla="*/ 82 h 90"/>
                <a:gd name="T2" fmla="*/ 37 w 42"/>
                <a:gd name="T3" fmla="*/ 0 h 90"/>
                <a:gd name="T4" fmla="*/ 37 w 42"/>
                <a:gd name="T5" fmla="*/ 23 h 90"/>
                <a:gd name="T6" fmla="*/ 35 w 42"/>
                <a:gd name="T7" fmla="*/ 46 h 90"/>
                <a:gd name="T8" fmla="*/ 22 w 42"/>
                <a:gd name="T9" fmla="*/ 67 h 90"/>
                <a:gd name="T10" fmla="*/ 4 w 42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90">
                  <a:moveTo>
                    <a:pt x="0" y="82"/>
                  </a:moveTo>
                  <a:cubicBezTo>
                    <a:pt x="19" y="70"/>
                    <a:pt x="36" y="1"/>
                    <a:pt x="37" y="0"/>
                  </a:cubicBezTo>
                  <a:cubicBezTo>
                    <a:pt x="42" y="10"/>
                    <a:pt x="38" y="15"/>
                    <a:pt x="37" y="23"/>
                  </a:cubicBezTo>
                  <a:cubicBezTo>
                    <a:pt x="36" y="32"/>
                    <a:pt x="42" y="36"/>
                    <a:pt x="35" y="46"/>
                  </a:cubicBezTo>
                  <a:cubicBezTo>
                    <a:pt x="28" y="57"/>
                    <a:pt x="25" y="53"/>
                    <a:pt x="22" y="67"/>
                  </a:cubicBezTo>
                  <a:cubicBezTo>
                    <a:pt x="20" y="80"/>
                    <a:pt x="10" y="85"/>
                    <a:pt x="4" y="90"/>
                  </a:cubicBezTo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îṡḷide">
              <a:extLst>
                <a:ext uri="{FF2B5EF4-FFF2-40B4-BE49-F238E27FC236}">
                  <a16:creationId xmlns:a16="http://schemas.microsoft.com/office/drawing/2014/main" id="{0706A6AF-8324-4628-80E6-C896428A492F}"/>
                </a:ext>
              </a:extLst>
            </p:cNvPr>
            <p:cNvSpPr/>
            <p:nvPr/>
          </p:nvSpPr>
          <p:spPr bwMode="auto">
            <a:xfrm>
              <a:off x="6154730" y="2657307"/>
              <a:ext cx="228795" cy="137011"/>
            </a:xfrm>
            <a:custGeom>
              <a:avLst/>
              <a:gdLst>
                <a:gd name="connsiteX0" fmla="*/ 0 w 284482"/>
                <a:gd name="connsiteY0" fmla="*/ 0 h 170358"/>
                <a:gd name="connsiteX1" fmla="*/ 172767 w 284482"/>
                <a:gd name="connsiteY1" fmla="*/ 90237 h 170358"/>
                <a:gd name="connsiteX2" fmla="*/ 251639 w 284482"/>
                <a:gd name="connsiteY2" fmla="*/ 63918 h 170358"/>
                <a:gd name="connsiteX3" fmla="*/ 251649 w 284482"/>
                <a:gd name="connsiteY3" fmla="*/ 63916 h 170358"/>
                <a:gd name="connsiteX4" fmla="*/ 284482 w 284482"/>
                <a:gd name="connsiteY4" fmla="*/ 168067 h 170358"/>
                <a:gd name="connsiteX5" fmla="*/ 265246 w 284482"/>
                <a:gd name="connsiteY5" fmla="*/ 170223 h 170358"/>
                <a:gd name="connsiteX6" fmla="*/ 41314 w 284482"/>
                <a:gd name="connsiteY6" fmla="*/ 90237 h 170358"/>
                <a:gd name="connsiteX7" fmla="*/ 0 w 284482"/>
                <a:gd name="connsiteY7" fmla="*/ 0 h 170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482" h="170358">
                  <a:moveTo>
                    <a:pt x="0" y="0"/>
                  </a:moveTo>
                  <a:cubicBezTo>
                    <a:pt x="71360" y="22560"/>
                    <a:pt x="116430" y="116557"/>
                    <a:pt x="172767" y="90237"/>
                  </a:cubicBezTo>
                  <a:cubicBezTo>
                    <a:pt x="206569" y="75198"/>
                    <a:pt x="225348" y="71438"/>
                    <a:pt x="251639" y="63918"/>
                  </a:cubicBezTo>
                  <a:lnTo>
                    <a:pt x="251649" y="63916"/>
                  </a:lnTo>
                  <a:lnTo>
                    <a:pt x="284482" y="168067"/>
                  </a:lnTo>
                  <a:lnTo>
                    <a:pt x="265246" y="170223"/>
                  </a:lnTo>
                  <a:cubicBezTo>
                    <a:pt x="164962" y="173307"/>
                    <a:pt x="64318" y="123136"/>
                    <a:pt x="41314" y="90237"/>
                  </a:cubicBezTo>
                  <a:cubicBezTo>
                    <a:pt x="33802" y="82718"/>
                    <a:pt x="18779" y="48879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FF876A"/>
                </a:gs>
                <a:gs pos="100000">
                  <a:srgbClr val="FFC8B3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ïşļiḍê">
              <a:extLst>
                <a:ext uri="{FF2B5EF4-FFF2-40B4-BE49-F238E27FC236}">
                  <a16:creationId xmlns:a16="http://schemas.microsoft.com/office/drawing/2014/main" id="{E596EAF9-FD2E-416A-81C5-6A5E7CC93AD3}"/>
                </a:ext>
              </a:extLst>
            </p:cNvPr>
            <p:cNvSpPr/>
            <p:nvPr/>
          </p:nvSpPr>
          <p:spPr bwMode="auto">
            <a:xfrm>
              <a:off x="6468810" y="3591147"/>
              <a:ext cx="315357" cy="1386548"/>
            </a:xfrm>
            <a:custGeom>
              <a:avLst/>
              <a:gdLst>
                <a:gd name="T0" fmla="*/ 85 w 104"/>
                <a:gd name="T1" fmla="*/ 0 h 459"/>
                <a:gd name="T2" fmla="*/ 51 w 104"/>
                <a:gd name="T3" fmla="*/ 180 h 459"/>
                <a:gd name="T4" fmla="*/ 34 w 104"/>
                <a:gd name="T5" fmla="*/ 312 h 459"/>
                <a:gd name="T6" fmla="*/ 13 w 104"/>
                <a:gd name="T7" fmla="*/ 459 h 459"/>
                <a:gd name="T8" fmla="*/ 14 w 104"/>
                <a:gd name="T9" fmla="*/ 459 h 459"/>
                <a:gd name="T10" fmla="*/ 14 w 104"/>
                <a:gd name="T11" fmla="*/ 459 h 459"/>
                <a:gd name="T12" fmla="*/ 14 w 104"/>
                <a:gd name="T13" fmla="*/ 459 h 459"/>
                <a:gd name="T14" fmla="*/ 20 w 104"/>
                <a:gd name="T15" fmla="*/ 458 h 459"/>
                <a:gd name="T16" fmla="*/ 20 w 104"/>
                <a:gd name="T17" fmla="*/ 458 h 459"/>
                <a:gd name="T18" fmla="*/ 20 w 104"/>
                <a:gd name="T19" fmla="*/ 458 h 459"/>
                <a:gd name="T20" fmla="*/ 20 w 104"/>
                <a:gd name="T21" fmla="*/ 458 h 459"/>
                <a:gd name="T22" fmla="*/ 20 w 104"/>
                <a:gd name="T23" fmla="*/ 458 h 459"/>
                <a:gd name="T24" fmla="*/ 21 w 104"/>
                <a:gd name="T25" fmla="*/ 457 h 459"/>
                <a:gd name="T26" fmla="*/ 21 w 104"/>
                <a:gd name="T27" fmla="*/ 457 h 459"/>
                <a:gd name="T28" fmla="*/ 24 w 104"/>
                <a:gd name="T29" fmla="*/ 456 h 459"/>
                <a:gd name="T30" fmla="*/ 104 w 104"/>
                <a:gd name="T31" fmla="*/ 90 h 459"/>
                <a:gd name="T32" fmla="*/ 85 w 104"/>
                <a:gd name="T3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459">
                  <a:moveTo>
                    <a:pt x="85" y="0"/>
                  </a:moveTo>
                  <a:cubicBezTo>
                    <a:pt x="79" y="0"/>
                    <a:pt x="78" y="144"/>
                    <a:pt x="51" y="180"/>
                  </a:cubicBezTo>
                  <a:cubicBezTo>
                    <a:pt x="23" y="215"/>
                    <a:pt x="69" y="260"/>
                    <a:pt x="34" y="312"/>
                  </a:cubicBezTo>
                  <a:cubicBezTo>
                    <a:pt x="0" y="363"/>
                    <a:pt x="41" y="419"/>
                    <a:pt x="13" y="459"/>
                  </a:cubicBezTo>
                  <a:cubicBezTo>
                    <a:pt x="13" y="459"/>
                    <a:pt x="14" y="459"/>
                    <a:pt x="14" y="459"/>
                  </a:cubicBezTo>
                  <a:cubicBezTo>
                    <a:pt x="14" y="459"/>
                    <a:pt x="14" y="459"/>
                    <a:pt x="14" y="459"/>
                  </a:cubicBezTo>
                  <a:cubicBezTo>
                    <a:pt x="14" y="459"/>
                    <a:pt x="14" y="459"/>
                    <a:pt x="14" y="459"/>
                  </a:cubicBezTo>
                  <a:cubicBezTo>
                    <a:pt x="16" y="459"/>
                    <a:pt x="18" y="458"/>
                    <a:pt x="20" y="458"/>
                  </a:cubicBezTo>
                  <a:cubicBezTo>
                    <a:pt x="20" y="458"/>
                    <a:pt x="20" y="458"/>
                    <a:pt x="20" y="458"/>
                  </a:cubicBezTo>
                  <a:cubicBezTo>
                    <a:pt x="20" y="458"/>
                    <a:pt x="20" y="458"/>
                    <a:pt x="20" y="458"/>
                  </a:cubicBezTo>
                  <a:cubicBezTo>
                    <a:pt x="20" y="458"/>
                    <a:pt x="20" y="458"/>
                    <a:pt x="20" y="458"/>
                  </a:cubicBezTo>
                  <a:cubicBezTo>
                    <a:pt x="20" y="458"/>
                    <a:pt x="20" y="458"/>
                    <a:pt x="20" y="458"/>
                  </a:cubicBezTo>
                  <a:cubicBezTo>
                    <a:pt x="20" y="457"/>
                    <a:pt x="21" y="457"/>
                    <a:pt x="21" y="457"/>
                  </a:cubicBezTo>
                  <a:cubicBezTo>
                    <a:pt x="21" y="457"/>
                    <a:pt x="21" y="457"/>
                    <a:pt x="21" y="457"/>
                  </a:cubicBezTo>
                  <a:cubicBezTo>
                    <a:pt x="23" y="457"/>
                    <a:pt x="24" y="456"/>
                    <a:pt x="24" y="456"/>
                  </a:cubicBezTo>
                  <a:cubicBezTo>
                    <a:pt x="31" y="450"/>
                    <a:pt x="104" y="90"/>
                    <a:pt x="104" y="90"/>
                  </a:cubicBezTo>
                  <a:cubicBezTo>
                    <a:pt x="104" y="90"/>
                    <a:pt x="90" y="0"/>
                    <a:pt x="85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ïṥḷîḍê">
              <a:extLst>
                <a:ext uri="{FF2B5EF4-FFF2-40B4-BE49-F238E27FC236}">
                  <a16:creationId xmlns:a16="http://schemas.microsoft.com/office/drawing/2014/main" id="{F5430191-1DEA-4309-B921-13FC29B82B36}"/>
                </a:ext>
              </a:extLst>
            </p:cNvPr>
            <p:cNvSpPr/>
            <p:nvPr/>
          </p:nvSpPr>
          <p:spPr bwMode="auto">
            <a:xfrm>
              <a:off x="6508390" y="4971311"/>
              <a:ext cx="24259" cy="6384"/>
            </a:xfrm>
            <a:custGeom>
              <a:avLst/>
              <a:gdLst>
                <a:gd name="T0" fmla="*/ 1 w 8"/>
                <a:gd name="T1" fmla="*/ 2 h 2"/>
                <a:gd name="T2" fmla="*/ 0 w 8"/>
                <a:gd name="T3" fmla="*/ 2 h 2"/>
                <a:gd name="T4" fmla="*/ 0 w 8"/>
                <a:gd name="T5" fmla="*/ 2 h 2"/>
                <a:gd name="T6" fmla="*/ 1 w 8"/>
                <a:gd name="T7" fmla="*/ 2 h 2"/>
                <a:gd name="T8" fmla="*/ 1 w 8"/>
                <a:gd name="T9" fmla="*/ 2 h 2"/>
                <a:gd name="T10" fmla="*/ 1 w 8"/>
                <a:gd name="T11" fmla="*/ 2 h 2"/>
                <a:gd name="T12" fmla="*/ 1 w 8"/>
                <a:gd name="T13" fmla="*/ 2 h 2"/>
                <a:gd name="T14" fmla="*/ 7 w 8"/>
                <a:gd name="T15" fmla="*/ 1 h 2"/>
                <a:gd name="T16" fmla="*/ 7 w 8"/>
                <a:gd name="T17" fmla="*/ 1 h 2"/>
                <a:gd name="T18" fmla="*/ 7 w 8"/>
                <a:gd name="T19" fmla="*/ 1 h 2"/>
                <a:gd name="T20" fmla="*/ 7 w 8"/>
                <a:gd name="T21" fmla="*/ 1 h 2"/>
                <a:gd name="T22" fmla="*/ 7 w 8"/>
                <a:gd name="T23" fmla="*/ 1 h 2"/>
                <a:gd name="T24" fmla="*/ 7 w 8"/>
                <a:gd name="T25" fmla="*/ 1 h 2"/>
                <a:gd name="T26" fmla="*/ 8 w 8"/>
                <a:gd name="T27" fmla="*/ 0 h 2"/>
                <a:gd name="T28" fmla="*/ 7 w 8"/>
                <a:gd name="T29" fmla="*/ 1 h 2"/>
                <a:gd name="T30" fmla="*/ 8 w 8"/>
                <a:gd name="T3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moveTo>
                    <a:pt x="8" y="0"/>
                  </a:moveTo>
                  <a:cubicBezTo>
                    <a:pt x="8" y="0"/>
                    <a:pt x="7" y="0"/>
                    <a:pt x="7" y="1"/>
                  </a:cubicBezTo>
                  <a:cubicBezTo>
                    <a:pt x="7" y="0"/>
                    <a:pt x="8" y="0"/>
                    <a:pt x="8" y="0"/>
                  </a:cubicBezTo>
                </a:path>
              </a:pathLst>
            </a:custGeom>
            <a:solidFill>
              <a:srgbClr val="FFAF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îṡliḓè">
              <a:extLst>
                <a:ext uri="{FF2B5EF4-FFF2-40B4-BE49-F238E27FC236}">
                  <a16:creationId xmlns:a16="http://schemas.microsoft.com/office/drawing/2014/main" id="{5CEC9BD8-3F20-4136-A304-71F875038A85}"/>
                </a:ext>
              </a:extLst>
            </p:cNvPr>
            <p:cNvSpPr/>
            <p:nvPr/>
          </p:nvSpPr>
          <p:spPr bwMode="auto">
            <a:xfrm>
              <a:off x="6569674" y="3315370"/>
              <a:ext cx="646034" cy="997140"/>
            </a:xfrm>
            <a:custGeom>
              <a:avLst/>
              <a:gdLst>
                <a:gd name="T0" fmla="*/ 19 w 214"/>
                <a:gd name="T1" fmla="*/ 0 h 330"/>
                <a:gd name="T2" fmla="*/ 18 w 214"/>
                <a:gd name="T3" fmla="*/ 9 h 330"/>
                <a:gd name="T4" fmla="*/ 18 w 214"/>
                <a:gd name="T5" fmla="*/ 9 h 330"/>
                <a:gd name="T6" fmla="*/ 6 w 214"/>
                <a:gd name="T7" fmla="*/ 15 h 330"/>
                <a:gd name="T8" fmla="*/ 3 w 214"/>
                <a:gd name="T9" fmla="*/ 15 h 330"/>
                <a:gd name="T10" fmla="*/ 0 w 214"/>
                <a:gd name="T11" fmla="*/ 15 h 330"/>
                <a:gd name="T12" fmla="*/ 86 w 214"/>
                <a:gd name="T13" fmla="*/ 48 h 330"/>
                <a:gd name="T14" fmla="*/ 165 w 214"/>
                <a:gd name="T15" fmla="*/ 106 h 330"/>
                <a:gd name="T16" fmla="*/ 184 w 214"/>
                <a:gd name="T17" fmla="*/ 192 h 330"/>
                <a:gd name="T18" fmla="*/ 196 w 214"/>
                <a:gd name="T19" fmla="*/ 279 h 330"/>
                <a:gd name="T20" fmla="*/ 214 w 214"/>
                <a:gd name="T21" fmla="*/ 330 h 330"/>
                <a:gd name="T22" fmla="*/ 180 w 214"/>
                <a:gd name="T23" fmla="*/ 8 h 330"/>
                <a:gd name="T24" fmla="*/ 180 w 214"/>
                <a:gd name="T25" fmla="*/ 8 h 330"/>
                <a:gd name="T26" fmla="*/ 180 w 214"/>
                <a:gd name="T27" fmla="*/ 8 h 330"/>
                <a:gd name="T28" fmla="*/ 179 w 214"/>
                <a:gd name="T29" fmla="*/ 8 h 330"/>
                <a:gd name="T30" fmla="*/ 179 w 214"/>
                <a:gd name="T31" fmla="*/ 8 h 330"/>
                <a:gd name="T32" fmla="*/ 109 w 214"/>
                <a:gd name="T33" fmla="*/ 26 h 330"/>
                <a:gd name="T34" fmla="*/ 109 w 214"/>
                <a:gd name="T35" fmla="*/ 26 h 330"/>
                <a:gd name="T36" fmla="*/ 109 w 214"/>
                <a:gd name="T37" fmla="*/ 26 h 330"/>
                <a:gd name="T38" fmla="*/ 109 w 214"/>
                <a:gd name="T39" fmla="*/ 26 h 330"/>
                <a:gd name="T40" fmla="*/ 84 w 214"/>
                <a:gd name="T41" fmla="*/ 18 h 330"/>
                <a:gd name="T42" fmla="*/ 84 w 214"/>
                <a:gd name="T43" fmla="*/ 18 h 330"/>
                <a:gd name="T44" fmla="*/ 84 w 214"/>
                <a:gd name="T45" fmla="*/ 18 h 330"/>
                <a:gd name="T46" fmla="*/ 78 w 214"/>
                <a:gd name="T47" fmla="*/ 1 h 330"/>
                <a:gd name="T48" fmla="*/ 78 w 214"/>
                <a:gd name="T49" fmla="*/ 1 h 330"/>
                <a:gd name="T50" fmla="*/ 50 w 214"/>
                <a:gd name="T51" fmla="*/ 3 h 330"/>
                <a:gd name="T52" fmla="*/ 42 w 214"/>
                <a:gd name="T53" fmla="*/ 3 h 330"/>
                <a:gd name="T54" fmla="*/ 19 w 214"/>
                <a:gd name="T55" fmla="*/ 0 h 330"/>
                <a:gd name="T56" fmla="*/ 19 w 214"/>
                <a:gd name="T57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330">
                  <a:moveTo>
                    <a:pt x="19" y="0"/>
                  </a:moveTo>
                  <a:cubicBezTo>
                    <a:pt x="19" y="5"/>
                    <a:pt x="18" y="8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6" y="13"/>
                    <a:pt x="12" y="15"/>
                    <a:pt x="6" y="15"/>
                  </a:cubicBezTo>
                  <a:cubicBezTo>
                    <a:pt x="5" y="15"/>
                    <a:pt x="4" y="15"/>
                    <a:pt x="3" y="15"/>
                  </a:cubicBezTo>
                  <a:cubicBezTo>
                    <a:pt x="2" y="15"/>
                    <a:pt x="1" y="15"/>
                    <a:pt x="0" y="15"/>
                  </a:cubicBezTo>
                  <a:cubicBezTo>
                    <a:pt x="16" y="28"/>
                    <a:pt x="44" y="45"/>
                    <a:pt x="86" y="48"/>
                  </a:cubicBezTo>
                  <a:cubicBezTo>
                    <a:pt x="151" y="54"/>
                    <a:pt x="160" y="64"/>
                    <a:pt x="165" y="106"/>
                  </a:cubicBezTo>
                  <a:cubicBezTo>
                    <a:pt x="169" y="149"/>
                    <a:pt x="171" y="163"/>
                    <a:pt x="184" y="192"/>
                  </a:cubicBezTo>
                  <a:cubicBezTo>
                    <a:pt x="196" y="222"/>
                    <a:pt x="187" y="243"/>
                    <a:pt x="196" y="279"/>
                  </a:cubicBezTo>
                  <a:cubicBezTo>
                    <a:pt x="200" y="296"/>
                    <a:pt x="207" y="312"/>
                    <a:pt x="214" y="330"/>
                  </a:cubicBezTo>
                  <a:cubicBezTo>
                    <a:pt x="202" y="212"/>
                    <a:pt x="185" y="72"/>
                    <a:pt x="180" y="8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8"/>
                    <a:pt x="180" y="8"/>
                    <a:pt x="180" y="8"/>
                  </a:cubicBezTo>
                  <a:cubicBezTo>
                    <a:pt x="180" y="8"/>
                    <a:pt x="180" y="8"/>
                    <a:pt x="179" y="8"/>
                  </a:cubicBezTo>
                  <a:cubicBezTo>
                    <a:pt x="179" y="8"/>
                    <a:pt x="179" y="8"/>
                    <a:pt x="179" y="8"/>
                  </a:cubicBezTo>
                  <a:cubicBezTo>
                    <a:pt x="160" y="18"/>
                    <a:pt x="131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109" y="26"/>
                    <a:pt x="109" y="26"/>
                    <a:pt x="109" y="26"/>
                  </a:cubicBezTo>
                  <a:cubicBezTo>
                    <a:pt x="98" y="26"/>
                    <a:pt x="88" y="24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2" y="15"/>
                    <a:pt x="80" y="9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67" y="3"/>
                    <a:pt x="58" y="3"/>
                    <a:pt x="50" y="3"/>
                  </a:cubicBezTo>
                  <a:cubicBezTo>
                    <a:pt x="47" y="3"/>
                    <a:pt x="45" y="3"/>
                    <a:pt x="42" y="3"/>
                  </a:cubicBezTo>
                  <a:cubicBezTo>
                    <a:pt x="33" y="3"/>
                    <a:pt x="25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íṡlide">
              <a:extLst>
                <a:ext uri="{FF2B5EF4-FFF2-40B4-BE49-F238E27FC236}">
                  <a16:creationId xmlns:a16="http://schemas.microsoft.com/office/drawing/2014/main" id="{329E7632-4732-43AB-8DA0-8A4B7966F3AC}"/>
                </a:ext>
              </a:extLst>
            </p:cNvPr>
            <p:cNvSpPr/>
            <p:nvPr/>
          </p:nvSpPr>
          <p:spPr bwMode="auto">
            <a:xfrm>
              <a:off x="6106214" y="5010891"/>
              <a:ext cx="218324" cy="208110"/>
            </a:xfrm>
            <a:custGeom>
              <a:avLst/>
              <a:gdLst>
                <a:gd name="T0" fmla="*/ 7 w 72"/>
                <a:gd name="T1" fmla="*/ 53 h 69"/>
                <a:gd name="T2" fmla="*/ 22 w 72"/>
                <a:gd name="T3" fmla="*/ 69 h 69"/>
                <a:gd name="T4" fmla="*/ 25 w 72"/>
                <a:gd name="T5" fmla="*/ 67 h 69"/>
                <a:gd name="T6" fmla="*/ 22 w 72"/>
                <a:gd name="T7" fmla="*/ 50 h 69"/>
                <a:gd name="T8" fmla="*/ 19 w 72"/>
                <a:gd name="T9" fmla="*/ 31 h 69"/>
                <a:gd name="T10" fmla="*/ 21 w 72"/>
                <a:gd name="T11" fmla="*/ 31 h 69"/>
                <a:gd name="T12" fmla="*/ 34 w 72"/>
                <a:gd name="T13" fmla="*/ 51 h 69"/>
                <a:gd name="T14" fmla="*/ 45 w 72"/>
                <a:gd name="T15" fmla="*/ 59 h 69"/>
                <a:gd name="T16" fmla="*/ 49 w 72"/>
                <a:gd name="T17" fmla="*/ 57 h 69"/>
                <a:gd name="T18" fmla="*/ 48 w 72"/>
                <a:gd name="T19" fmla="*/ 45 h 69"/>
                <a:gd name="T20" fmla="*/ 38 w 72"/>
                <a:gd name="T21" fmla="*/ 18 h 69"/>
                <a:gd name="T22" fmla="*/ 39 w 72"/>
                <a:gd name="T23" fmla="*/ 15 h 69"/>
                <a:gd name="T24" fmla="*/ 42 w 72"/>
                <a:gd name="T25" fmla="*/ 16 h 69"/>
                <a:gd name="T26" fmla="*/ 64 w 72"/>
                <a:gd name="T27" fmla="*/ 45 h 69"/>
                <a:gd name="T28" fmla="*/ 71 w 72"/>
                <a:gd name="T29" fmla="*/ 45 h 69"/>
                <a:gd name="T30" fmla="*/ 52 w 72"/>
                <a:gd name="T31" fmla="*/ 0 h 69"/>
                <a:gd name="T32" fmla="*/ 70 w 72"/>
                <a:gd name="T33" fmla="*/ 40 h 69"/>
                <a:gd name="T34" fmla="*/ 68 w 72"/>
                <a:gd name="T35" fmla="*/ 45 h 69"/>
                <a:gd name="T36" fmla="*/ 61 w 72"/>
                <a:gd name="T37" fmla="*/ 38 h 69"/>
                <a:gd name="T38" fmla="*/ 44 w 72"/>
                <a:gd name="T39" fmla="*/ 15 h 69"/>
                <a:gd name="T40" fmla="*/ 37 w 72"/>
                <a:gd name="T41" fmla="*/ 14 h 69"/>
                <a:gd name="T42" fmla="*/ 35 w 72"/>
                <a:gd name="T43" fmla="*/ 18 h 69"/>
                <a:gd name="T44" fmla="*/ 44 w 72"/>
                <a:gd name="T45" fmla="*/ 41 h 69"/>
                <a:gd name="T46" fmla="*/ 47 w 72"/>
                <a:gd name="T47" fmla="*/ 56 h 69"/>
                <a:gd name="T48" fmla="*/ 45 w 72"/>
                <a:gd name="T49" fmla="*/ 56 h 69"/>
                <a:gd name="T50" fmla="*/ 28 w 72"/>
                <a:gd name="T51" fmla="*/ 37 h 69"/>
                <a:gd name="T52" fmla="*/ 22 w 72"/>
                <a:gd name="T53" fmla="*/ 29 h 69"/>
                <a:gd name="T54" fmla="*/ 17 w 72"/>
                <a:gd name="T55" fmla="*/ 30 h 69"/>
                <a:gd name="T56" fmla="*/ 20 w 72"/>
                <a:gd name="T57" fmla="*/ 51 h 69"/>
                <a:gd name="T58" fmla="*/ 23 w 72"/>
                <a:gd name="T59" fmla="*/ 66 h 69"/>
                <a:gd name="T60" fmla="*/ 22 w 72"/>
                <a:gd name="T61" fmla="*/ 66 h 69"/>
                <a:gd name="T62" fmla="*/ 6 w 72"/>
                <a:gd name="T63" fmla="*/ 47 h 69"/>
                <a:gd name="T64" fmla="*/ 3 w 72"/>
                <a:gd name="T65" fmla="*/ 3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69">
                  <a:moveTo>
                    <a:pt x="0" y="39"/>
                  </a:moveTo>
                  <a:cubicBezTo>
                    <a:pt x="0" y="39"/>
                    <a:pt x="3" y="46"/>
                    <a:pt x="7" y="53"/>
                  </a:cubicBezTo>
                  <a:cubicBezTo>
                    <a:pt x="9" y="57"/>
                    <a:pt x="11" y="61"/>
                    <a:pt x="14" y="64"/>
                  </a:cubicBezTo>
                  <a:cubicBezTo>
                    <a:pt x="16" y="66"/>
                    <a:pt x="19" y="68"/>
                    <a:pt x="22" y="69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3" y="69"/>
                    <a:pt x="24" y="68"/>
                    <a:pt x="25" y="67"/>
                  </a:cubicBezTo>
                  <a:cubicBezTo>
                    <a:pt x="26" y="67"/>
                    <a:pt x="26" y="66"/>
                    <a:pt x="26" y="64"/>
                  </a:cubicBezTo>
                  <a:cubicBezTo>
                    <a:pt x="26" y="61"/>
                    <a:pt x="24" y="56"/>
                    <a:pt x="22" y="50"/>
                  </a:cubicBezTo>
                  <a:cubicBezTo>
                    <a:pt x="20" y="44"/>
                    <a:pt x="18" y="38"/>
                    <a:pt x="18" y="35"/>
                  </a:cubicBezTo>
                  <a:cubicBezTo>
                    <a:pt x="18" y="33"/>
                    <a:pt x="18" y="32"/>
                    <a:pt x="19" y="31"/>
                  </a:cubicBezTo>
                  <a:cubicBezTo>
                    <a:pt x="19" y="30"/>
                    <a:pt x="19" y="30"/>
                    <a:pt x="20" y="30"/>
                  </a:cubicBezTo>
                  <a:cubicBezTo>
                    <a:pt x="20" y="30"/>
                    <a:pt x="20" y="30"/>
                    <a:pt x="21" y="31"/>
                  </a:cubicBezTo>
                  <a:cubicBezTo>
                    <a:pt x="22" y="32"/>
                    <a:pt x="24" y="35"/>
                    <a:pt x="25" y="37"/>
                  </a:cubicBezTo>
                  <a:cubicBezTo>
                    <a:pt x="28" y="42"/>
                    <a:pt x="30" y="47"/>
                    <a:pt x="34" y="51"/>
                  </a:cubicBezTo>
                  <a:cubicBezTo>
                    <a:pt x="35" y="53"/>
                    <a:pt x="37" y="55"/>
                    <a:pt x="39" y="56"/>
                  </a:cubicBezTo>
                  <a:cubicBezTo>
                    <a:pt x="40" y="58"/>
                    <a:pt x="43" y="59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59"/>
                    <a:pt x="48" y="58"/>
                    <a:pt x="49" y="57"/>
                  </a:cubicBezTo>
                  <a:cubicBezTo>
                    <a:pt x="49" y="56"/>
                    <a:pt x="50" y="55"/>
                    <a:pt x="50" y="53"/>
                  </a:cubicBezTo>
                  <a:cubicBezTo>
                    <a:pt x="50" y="51"/>
                    <a:pt x="49" y="48"/>
                    <a:pt x="48" y="45"/>
                  </a:cubicBezTo>
                  <a:cubicBezTo>
                    <a:pt x="46" y="40"/>
                    <a:pt x="44" y="35"/>
                    <a:pt x="42" y="30"/>
                  </a:cubicBezTo>
                  <a:cubicBezTo>
                    <a:pt x="39" y="25"/>
                    <a:pt x="38" y="21"/>
                    <a:pt x="38" y="18"/>
                  </a:cubicBezTo>
                  <a:cubicBezTo>
                    <a:pt x="38" y="18"/>
                    <a:pt x="38" y="17"/>
                    <a:pt x="38" y="17"/>
                  </a:cubicBezTo>
                  <a:cubicBezTo>
                    <a:pt x="38" y="16"/>
                    <a:pt x="39" y="16"/>
                    <a:pt x="39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1" y="15"/>
                    <a:pt x="42" y="16"/>
                  </a:cubicBezTo>
                  <a:cubicBezTo>
                    <a:pt x="46" y="20"/>
                    <a:pt x="52" y="28"/>
                    <a:pt x="59" y="40"/>
                  </a:cubicBezTo>
                  <a:cubicBezTo>
                    <a:pt x="61" y="42"/>
                    <a:pt x="62" y="44"/>
                    <a:pt x="64" y="45"/>
                  </a:cubicBezTo>
                  <a:cubicBezTo>
                    <a:pt x="65" y="46"/>
                    <a:pt x="66" y="47"/>
                    <a:pt x="68" y="47"/>
                  </a:cubicBezTo>
                  <a:cubicBezTo>
                    <a:pt x="69" y="47"/>
                    <a:pt x="70" y="46"/>
                    <a:pt x="71" y="45"/>
                  </a:cubicBezTo>
                  <a:cubicBezTo>
                    <a:pt x="72" y="43"/>
                    <a:pt x="72" y="42"/>
                    <a:pt x="72" y="40"/>
                  </a:cubicBezTo>
                  <a:cubicBezTo>
                    <a:pt x="72" y="31"/>
                    <a:pt x="66" y="15"/>
                    <a:pt x="52" y="0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64" y="17"/>
                    <a:pt x="70" y="32"/>
                    <a:pt x="70" y="40"/>
                  </a:cubicBezTo>
                  <a:cubicBezTo>
                    <a:pt x="70" y="42"/>
                    <a:pt x="69" y="43"/>
                    <a:pt x="69" y="44"/>
                  </a:cubicBezTo>
                  <a:cubicBezTo>
                    <a:pt x="68" y="44"/>
                    <a:pt x="68" y="45"/>
                    <a:pt x="68" y="45"/>
                  </a:cubicBezTo>
                  <a:cubicBezTo>
                    <a:pt x="67" y="45"/>
                    <a:pt x="66" y="44"/>
                    <a:pt x="65" y="43"/>
                  </a:cubicBezTo>
                  <a:cubicBezTo>
                    <a:pt x="64" y="42"/>
                    <a:pt x="63" y="41"/>
                    <a:pt x="61" y="38"/>
                  </a:cubicBezTo>
                  <a:cubicBezTo>
                    <a:pt x="56" y="30"/>
                    <a:pt x="52" y="24"/>
                    <a:pt x="49" y="20"/>
                  </a:cubicBezTo>
                  <a:cubicBezTo>
                    <a:pt x="47" y="18"/>
                    <a:pt x="45" y="16"/>
                    <a:pt x="44" y="15"/>
                  </a:cubicBezTo>
                  <a:cubicBezTo>
                    <a:pt x="43" y="13"/>
                    <a:pt x="41" y="13"/>
                    <a:pt x="40" y="13"/>
                  </a:cubicBezTo>
                  <a:cubicBezTo>
                    <a:pt x="39" y="13"/>
                    <a:pt x="38" y="13"/>
                    <a:pt x="37" y="14"/>
                  </a:cubicBezTo>
                  <a:cubicBezTo>
                    <a:pt x="37" y="14"/>
                    <a:pt x="36" y="15"/>
                    <a:pt x="36" y="16"/>
                  </a:cubicBezTo>
                  <a:cubicBezTo>
                    <a:pt x="36" y="17"/>
                    <a:pt x="35" y="17"/>
                    <a:pt x="35" y="18"/>
                  </a:cubicBezTo>
                  <a:cubicBezTo>
                    <a:pt x="35" y="20"/>
                    <a:pt x="36" y="23"/>
                    <a:pt x="37" y="26"/>
                  </a:cubicBezTo>
                  <a:cubicBezTo>
                    <a:pt x="39" y="31"/>
                    <a:pt x="42" y="36"/>
                    <a:pt x="44" y="41"/>
                  </a:cubicBezTo>
                  <a:cubicBezTo>
                    <a:pt x="46" y="46"/>
                    <a:pt x="47" y="51"/>
                    <a:pt x="47" y="53"/>
                  </a:cubicBezTo>
                  <a:cubicBezTo>
                    <a:pt x="47" y="55"/>
                    <a:pt x="47" y="55"/>
                    <a:pt x="47" y="56"/>
                  </a:cubicBezTo>
                  <a:cubicBezTo>
                    <a:pt x="47" y="56"/>
                    <a:pt x="46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2" y="56"/>
                    <a:pt x="40" y="55"/>
                    <a:pt x="38" y="52"/>
                  </a:cubicBezTo>
                  <a:cubicBezTo>
                    <a:pt x="34" y="48"/>
                    <a:pt x="31" y="42"/>
                    <a:pt x="28" y="37"/>
                  </a:cubicBezTo>
                  <a:cubicBezTo>
                    <a:pt x="27" y="35"/>
                    <a:pt x="25" y="33"/>
                    <a:pt x="24" y="31"/>
                  </a:cubicBezTo>
                  <a:cubicBezTo>
                    <a:pt x="23" y="30"/>
                    <a:pt x="23" y="29"/>
                    <a:pt x="22" y="29"/>
                  </a:cubicBezTo>
                  <a:cubicBezTo>
                    <a:pt x="21" y="28"/>
                    <a:pt x="20" y="28"/>
                    <a:pt x="20" y="28"/>
                  </a:cubicBezTo>
                  <a:cubicBezTo>
                    <a:pt x="18" y="28"/>
                    <a:pt x="17" y="29"/>
                    <a:pt x="17" y="30"/>
                  </a:cubicBezTo>
                  <a:cubicBezTo>
                    <a:pt x="16" y="31"/>
                    <a:pt x="15" y="33"/>
                    <a:pt x="15" y="35"/>
                  </a:cubicBezTo>
                  <a:cubicBezTo>
                    <a:pt x="15" y="39"/>
                    <a:pt x="17" y="45"/>
                    <a:pt x="20" y="51"/>
                  </a:cubicBezTo>
                  <a:cubicBezTo>
                    <a:pt x="22" y="56"/>
                    <a:pt x="24" y="62"/>
                    <a:pt x="24" y="64"/>
                  </a:cubicBezTo>
                  <a:cubicBezTo>
                    <a:pt x="24" y="65"/>
                    <a:pt x="23" y="66"/>
                    <a:pt x="23" y="66"/>
                  </a:cubicBezTo>
                  <a:cubicBezTo>
                    <a:pt x="23" y="66"/>
                    <a:pt x="23" y="66"/>
                    <a:pt x="22" y="66"/>
                  </a:cubicBezTo>
                  <a:cubicBezTo>
                    <a:pt x="22" y="66"/>
                    <a:pt x="22" y="66"/>
                    <a:pt x="22" y="66"/>
                  </a:cubicBezTo>
                  <a:cubicBezTo>
                    <a:pt x="20" y="66"/>
                    <a:pt x="18" y="65"/>
                    <a:pt x="15" y="62"/>
                  </a:cubicBezTo>
                  <a:cubicBezTo>
                    <a:pt x="12" y="58"/>
                    <a:pt x="9" y="52"/>
                    <a:pt x="6" y="47"/>
                  </a:cubicBezTo>
                  <a:cubicBezTo>
                    <a:pt x="5" y="45"/>
                    <a:pt x="4" y="42"/>
                    <a:pt x="4" y="41"/>
                  </a:cubicBezTo>
                  <a:cubicBezTo>
                    <a:pt x="3" y="39"/>
                    <a:pt x="3" y="38"/>
                    <a:pt x="3" y="38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iṩ1îďê">
              <a:extLst>
                <a:ext uri="{FF2B5EF4-FFF2-40B4-BE49-F238E27FC236}">
                  <a16:creationId xmlns:a16="http://schemas.microsoft.com/office/drawing/2014/main" id="{E8DF2C89-0C5D-41C2-A17F-9EACCC12E05B}"/>
                </a:ext>
              </a:extLst>
            </p:cNvPr>
            <p:cNvSpPr/>
            <p:nvPr/>
          </p:nvSpPr>
          <p:spPr bwMode="auto">
            <a:xfrm>
              <a:off x="7113568" y="5116861"/>
              <a:ext cx="219601" cy="148103"/>
            </a:xfrm>
            <a:custGeom>
              <a:avLst/>
              <a:gdLst>
                <a:gd name="T0" fmla="*/ 24 w 73"/>
                <a:gd name="T1" fmla="*/ 3 h 49"/>
                <a:gd name="T2" fmla="*/ 1 w 73"/>
                <a:gd name="T3" fmla="*/ 15 h 49"/>
                <a:gd name="T4" fmla="*/ 1 w 73"/>
                <a:gd name="T5" fmla="*/ 18 h 49"/>
                <a:gd name="T6" fmla="*/ 6 w 73"/>
                <a:gd name="T7" fmla="*/ 20 h 49"/>
                <a:gd name="T8" fmla="*/ 44 w 73"/>
                <a:gd name="T9" fmla="*/ 15 h 49"/>
                <a:gd name="T10" fmla="*/ 60 w 73"/>
                <a:gd name="T11" fmla="*/ 21 h 49"/>
                <a:gd name="T12" fmla="*/ 57 w 73"/>
                <a:gd name="T13" fmla="*/ 23 h 49"/>
                <a:gd name="T14" fmla="*/ 17 w 73"/>
                <a:gd name="T15" fmla="*/ 28 h 49"/>
                <a:gd name="T16" fmla="*/ 11 w 73"/>
                <a:gd name="T17" fmla="*/ 34 h 49"/>
                <a:gd name="T18" fmla="*/ 11 w 73"/>
                <a:gd name="T19" fmla="*/ 34 h 49"/>
                <a:gd name="T20" fmla="*/ 19 w 73"/>
                <a:gd name="T21" fmla="*/ 39 h 49"/>
                <a:gd name="T22" fmla="*/ 63 w 73"/>
                <a:gd name="T23" fmla="*/ 32 h 49"/>
                <a:gd name="T24" fmla="*/ 70 w 73"/>
                <a:gd name="T25" fmla="*/ 34 h 49"/>
                <a:gd name="T26" fmla="*/ 69 w 73"/>
                <a:gd name="T27" fmla="*/ 38 h 49"/>
                <a:gd name="T28" fmla="*/ 36 w 73"/>
                <a:gd name="T29" fmla="*/ 43 h 49"/>
                <a:gd name="T30" fmla="*/ 23 w 73"/>
                <a:gd name="T31" fmla="*/ 46 h 49"/>
                <a:gd name="T32" fmla="*/ 23 w 73"/>
                <a:gd name="T33" fmla="*/ 49 h 49"/>
                <a:gd name="T34" fmla="*/ 37 w 73"/>
                <a:gd name="T35" fmla="*/ 45 h 49"/>
                <a:gd name="T36" fmla="*/ 69 w 73"/>
                <a:gd name="T37" fmla="*/ 40 h 49"/>
                <a:gd name="T38" fmla="*/ 73 w 73"/>
                <a:gd name="T39" fmla="*/ 36 h 49"/>
                <a:gd name="T40" fmla="*/ 69 w 73"/>
                <a:gd name="T41" fmla="*/ 30 h 49"/>
                <a:gd name="T42" fmla="*/ 40 w 73"/>
                <a:gd name="T43" fmla="*/ 33 h 49"/>
                <a:gd name="T44" fmla="*/ 15 w 73"/>
                <a:gd name="T45" fmla="*/ 36 h 49"/>
                <a:gd name="T46" fmla="*/ 13 w 73"/>
                <a:gd name="T47" fmla="*/ 34 h 49"/>
                <a:gd name="T48" fmla="*/ 15 w 73"/>
                <a:gd name="T49" fmla="*/ 31 h 49"/>
                <a:gd name="T50" fmla="*/ 49 w 73"/>
                <a:gd name="T51" fmla="*/ 27 h 49"/>
                <a:gd name="T52" fmla="*/ 61 w 73"/>
                <a:gd name="T53" fmla="*/ 24 h 49"/>
                <a:gd name="T54" fmla="*/ 60 w 73"/>
                <a:gd name="T55" fmla="*/ 17 h 49"/>
                <a:gd name="T56" fmla="*/ 23 w 73"/>
                <a:gd name="T57" fmla="*/ 15 h 49"/>
                <a:gd name="T58" fmla="*/ 3 w 73"/>
                <a:gd name="T59" fmla="*/ 17 h 49"/>
                <a:gd name="T60" fmla="*/ 3 w 73"/>
                <a:gd name="T61" fmla="*/ 17 h 49"/>
                <a:gd name="T62" fmla="*/ 11 w 73"/>
                <a:gd name="T63" fmla="*/ 9 h 49"/>
                <a:gd name="T64" fmla="*/ 40 w 73"/>
                <a:gd name="T65" fmla="*/ 3 h 49"/>
                <a:gd name="T66" fmla="*/ 44 w 73"/>
                <a:gd name="T6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3" h="49">
                  <a:moveTo>
                    <a:pt x="44" y="0"/>
                  </a:moveTo>
                  <a:cubicBezTo>
                    <a:pt x="43" y="0"/>
                    <a:pt x="34" y="1"/>
                    <a:pt x="24" y="3"/>
                  </a:cubicBezTo>
                  <a:cubicBezTo>
                    <a:pt x="19" y="4"/>
                    <a:pt x="14" y="5"/>
                    <a:pt x="10" y="7"/>
                  </a:cubicBezTo>
                  <a:cubicBezTo>
                    <a:pt x="6" y="9"/>
                    <a:pt x="2" y="11"/>
                    <a:pt x="1" y="15"/>
                  </a:cubicBezTo>
                  <a:cubicBezTo>
                    <a:pt x="1" y="15"/>
                    <a:pt x="0" y="16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2" y="19"/>
                    <a:pt x="2" y="20"/>
                    <a:pt x="3" y="20"/>
                  </a:cubicBezTo>
                  <a:cubicBezTo>
                    <a:pt x="4" y="20"/>
                    <a:pt x="5" y="20"/>
                    <a:pt x="6" y="20"/>
                  </a:cubicBezTo>
                  <a:cubicBezTo>
                    <a:pt x="10" y="20"/>
                    <a:pt x="17" y="19"/>
                    <a:pt x="23" y="18"/>
                  </a:cubicBezTo>
                  <a:cubicBezTo>
                    <a:pt x="30" y="17"/>
                    <a:pt x="38" y="15"/>
                    <a:pt x="44" y="15"/>
                  </a:cubicBezTo>
                  <a:cubicBezTo>
                    <a:pt x="50" y="15"/>
                    <a:pt x="55" y="16"/>
                    <a:pt x="58" y="19"/>
                  </a:cubicBezTo>
                  <a:cubicBezTo>
                    <a:pt x="60" y="20"/>
                    <a:pt x="60" y="21"/>
                    <a:pt x="60" y="21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59" y="22"/>
                    <a:pt x="58" y="23"/>
                    <a:pt x="57" y="23"/>
                  </a:cubicBezTo>
                  <a:cubicBezTo>
                    <a:pt x="51" y="25"/>
                    <a:pt x="40" y="25"/>
                    <a:pt x="30" y="26"/>
                  </a:cubicBezTo>
                  <a:cubicBezTo>
                    <a:pt x="25" y="26"/>
                    <a:pt x="21" y="27"/>
                    <a:pt x="17" y="28"/>
                  </a:cubicBezTo>
                  <a:cubicBezTo>
                    <a:pt x="16" y="28"/>
                    <a:pt x="14" y="29"/>
                    <a:pt x="13" y="30"/>
                  </a:cubicBezTo>
                  <a:cubicBezTo>
                    <a:pt x="12" y="31"/>
                    <a:pt x="11" y="32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6"/>
                    <a:pt x="12" y="37"/>
                    <a:pt x="14" y="38"/>
                  </a:cubicBezTo>
                  <a:cubicBezTo>
                    <a:pt x="15" y="38"/>
                    <a:pt x="17" y="39"/>
                    <a:pt x="19" y="39"/>
                  </a:cubicBezTo>
                  <a:cubicBezTo>
                    <a:pt x="24" y="39"/>
                    <a:pt x="32" y="37"/>
                    <a:pt x="41" y="35"/>
                  </a:cubicBezTo>
                  <a:cubicBezTo>
                    <a:pt x="49" y="33"/>
                    <a:pt x="57" y="32"/>
                    <a:pt x="63" y="32"/>
                  </a:cubicBezTo>
                  <a:cubicBezTo>
                    <a:pt x="65" y="32"/>
                    <a:pt x="67" y="32"/>
                    <a:pt x="68" y="32"/>
                  </a:cubicBezTo>
                  <a:cubicBezTo>
                    <a:pt x="69" y="33"/>
                    <a:pt x="70" y="34"/>
                    <a:pt x="70" y="34"/>
                  </a:cubicBezTo>
                  <a:cubicBezTo>
                    <a:pt x="71" y="35"/>
                    <a:pt x="71" y="35"/>
                    <a:pt x="71" y="36"/>
                  </a:cubicBezTo>
                  <a:cubicBezTo>
                    <a:pt x="71" y="36"/>
                    <a:pt x="70" y="37"/>
                    <a:pt x="69" y="38"/>
                  </a:cubicBezTo>
                  <a:cubicBezTo>
                    <a:pt x="67" y="39"/>
                    <a:pt x="63" y="40"/>
                    <a:pt x="59" y="40"/>
                  </a:cubicBezTo>
                  <a:cubicBezTo>
                    <a:pt x="52" y="42"/>
                    <a:pt x="43" y="42"/>
                    <a:pt x="36" y="43"/>
                  </a:cubicBezTo>
                  <a:cubicBezTo>
                    <a:pt x="32" y="43"/>
                    <a:pt x="29" y="44"/>
                    <a:pt x="26" y="45"/>
                  </a:cubicBezTo>
                  <a:cubicBezTo>
                    <a:pt x="25" y="45"/>
                    <a:pt x="24" y="46"/>
                    <a:pt x="23" y="46"/>
                  </a:cubicBezTo>
                  <a:cubicBezTo>
                    <a:pt x="22" y="47"/>
                    <a:pt x="21" y="47"/>
                    <a:pt x="20" y="48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8"/>
                    <a:pt x="25" y="47"/>
                  </a:cubicBezTo>
                  <a:cubicBezTo>
                    <a:pt x="28" y="46"/>
                    <a:pt x="32" y="46"/>
                    <a:pt x="37" y="45"/>
                  </a:cubicBezTo>
                  <a:cubicBezTo>
                    <a:pt x="44" y="44"/>
                    <a:pt x="53" y="44"/>
                    <a:pt x="60" y="43"/>
                  </a:cubicBezTo>
                  <a:cubicBezTo>
                    <a:pt x="64" y="42"/>
                    <a:pt x="67" y="41"/>
                    <a:pt x="69" y="40"/>
                  </a:cubicBezTo>
                  <a:cubicBezTo>
                    <a:pt x="70" y="40"/>
                    <a:pt x="71" y="39"/>
                    <a:pt x="72" y="38"/>
                  </a:cubicBezTo>
                  <a:cubicBezTo>
                    <a:pt x="73" y="38"/>
                    <a:pt x="73" y="37"/>
                    <a:pt x="73" y="36"/>
                  </a:cubicBezTo>
                  <a:cubicBezTo>
                    <a:pt x="73" y="35"/>
                    <a:pt x="73" y="34"/>
                    <a:pt x="73" y="33"/>
                  </a:cubicBezTo>
                  <a:cubicBezTo>
                    <a:pt x="72" y="32"/>
                    <a:pt x="70" y="31"/>
                    <a:pt x="69" y="30"/>
                  </a:cubicBezTo>
                  <a:cubicBezTo>
                    <a:pt x="67" y="30"/>
                    <a:pt x="65" y="29"/>
                    <a:pt x="63" y="29"/>
                  </a:cubicBezTo>
                  <a:cubicBezTo>
                    <a:pt x="57" y="29"/>
                    <a:pt x="48" y="31"/>
                    <a:pt x="40" y="33"/>
                  </a:cubicBezTo>
                  <a:cubicBezTo>
                    <a:pt x="32" y="35"/>
                    <a:pt x="24" y="36"/>
                    <a:pt x="19" y="36"/>
                  </a:cubicBezTo>
                  <a:cubicBezTo>
                    <a:pt x="17" y="36"/>
                    <a:pt x="15" y="36"/>
                    <a:pt x="15" y="36"/>
                  </a:cubicBezTo>
                  <a:cubicBezTo>
                    <a:pt x="14" y="35"/>
                    <a:pt x="14" y="35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3"/>
                    <a:pt x="14" y="32"/>
                    <a:pt x="15" y="31"/>
                  </a:cubicBezTo>
                  <a:cubicBezTo>
                    <a:pt x="17" y="30"/>
                    <a:pt x="21" y="29"/>
                    <a:pt x="26" y="28"/>
                  </a:cubicBezTo>
                  <a:cubicBezTo>
                    <a:pt x="33" y="28"/>
                    <a:pt x="42" y="27"/>
                    <a:pt x="49" y="27"/>
                  </a:cubicBezTo>
                  <a:cubicBezTo>
                    <a:pt x="52" y="26"/>
                    <a:pt x="56" y="26"/>
                    <a:pt x="58" y="25"/>
                  </a:cubicBezTo>
                  <a:cubicBezTo>
                    <a:pt x="59" y="25"/>
                    <a:pt x="60" y="25"/>
                    <a:pt x="61" y="24"/>
                  </a:cubicBezTo>
                  <a:cubicBezTo>
                    <a:pt x="62" y="23"/>
                    <a:pt x="62" y="22"/>
                    <a:pt x="62" y="21"/>
                  </a:cubicBezTo>
                  <a:cubicBezTo>
                    <a:pt x="62" y="20"/>
                    <a:pt x="61" y="19"/>
                    <a:pt x="60" y="17"/>
                  </a:cubicBezTo>
                  <a:cubicBezTo>
                    <a:pt x="56" y="14"/>
                    <a:pt x="50" y="13"/>
                    <a:pt x="44" y="13"/>
                  </a:cubicBezTo>
                  <a:cubicBezTo>
                    <a:pt x="37" y="13"/>
                    <a:pt x="30" y="14"/>
                    <a:pt x="23" y="15"/>
                  </a:cubicBezTo>
                  <a:cubicBezTo>
                    <a:pt x="16" y="17"/>
                    <a:pt x="10" y="18"/>
                    <a:pt x="6" y="18"/>
                  </a:cubicBezTo>
                  <a:cubicBezTo>
                    <a:pt x="5" y="18"/>
                    <a:pt x="4" y="18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3"/>
                    <a:pt x="7" y="11"/>
                    <a:pt x="11" y="9"/>
                  </a:cubicBezTo>
                  <a:cubicBezTo>
                    <a:pt x="17" y="6"/>
                    <a:pt x="25" y="5"/>
                    <a:pt x="32" y="4"/>
                  </a:cubicBezTo>
                  <a:cubicBezTo>
                    <a:pt x="35" y="3"/>
                    <a:pt x="38" y="3"/>
                    <a:pt x="40" y="3"/>
                  </a:cubicBezTo>
                  <a:cubicBezTo>
                    <a:pt x="42" y="2"/>
                    <a:pt x="44" y="2"/>
                    <a:pt x="44" y="2"/>
                  </a:cubicBezTo>
                  <a:cubicBezTo>
                    <a:pt x="44" y="0"/>
                    <a:pt x="44" y="0"/>
                    <a:pt x="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i$ḷíḋé">
              <a:extLst>
                <a:ext uri="{FF2B5EF4-FFF2-40B4-BE49-F238E27FC236}">
                  <a16:creationId xmlns:a16="http://schemas.microsoft.com/office/drawing/2014/main" id="{DAAEFB85-22C9-4B4A-932B-7B30507961B6}"/>
                </a:ext>
              </a:extLst>
            </p:cNvPr>
            <p:cNvSpPr/>
            <p:nvPr/>
          </p:nvSpPr>
          <p:spPr bwMode="auto">
            <a:xfrm>
              <a:off x="6590102" y="1967124"/>
              <a:ext cx="289822" cy="242582"/>
            </a:xfrm>
            <a:custGeom>
              <a:avLst/>
              <a:gdLst>
                <a:gd name="T0" fmla="*/ 92 w 96"/>
                <a:gd name="T1" fmla="*/ 59 h 80"/>
                <a:gd name="T2" fmla="*/ 85 w 96"/>
                <a:gd name="T3" fmla="*/ 69 h 80"/>
                <a:gd name="T4" fmla="*/ 63 w 96"/>
                <a:gd name="T5" fmla="*/ 80 h 80"/>
                <a:gd name="T6" fmla="*/ 77 w 96"/>
                <a:gd name="T7" fmla="*/ 51 h 80"/>
                <a:gd name="T8" fmla="*/ 64 w 96"/>
                <a:gd name="T9" fmla="*/ 29 h 80"/>
                <a:gd name="T10" fmla="*/ 36 w 96"/>
                <a:gd name="T11" fmla="*/ 16 h 80"/>
                <a:gd name="T12" fmla="*/ 6 w 96"/>
                <a:gd name="T13" fmla="*/ 12 h 80"/>
                <a:gd name="T14" fmla="*/ 0 w 96"/>
                <a:gd name="T15" fmla="*/ 10 h 80"/>
                <a:gd name="T16" fmla="*/ 4 w 96"/>
                <a:gd name="T17" fmla="*/ 0 h 80"/>
                <a:gd name="T18" fmla="*/ 73 w 96"/>
                <a:gd name="T19" fmla="*/ 3 h 80"/>
                <a:gd name="T20" fmla="*/ 75 w 96"/>
                <a:gd name="T21" fmla="*/ 16 h 80"/>
                <a:gd name="T22" fmla="*/ 91 w 96"/>
                <a:gd name="T23" fmla="*/ 19 h 80"/>
                <a:gd name="T24" fmla="*/ 80 w 96"/>
                <a:gd name="T25" fmla="*/ 34 h 80"/>
                <a:gd name="T26" fmla="*/ 92 w 96"/>
                <a:gd name="T27" fmla="*/ 5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80">
                  <a:moveTo>
                    <a:pt x="92" y="59"/>
                  </a:moveTo>
                  <a:cubicBezTo>
                    <a:pt x="91" y="63"/>
                    <a:pt x="88" y="66"/>
                    <a:pt x="85" y="69"/>
                  </a:cubicBezTo>
                  <a:cubicBezTo>
                    <a:pt x="79" y="74"/>
                    <a:pt x="71" y="78"/>
                    <a:pt x="63" y="80"/>
                  </a:cubicBezTo>
                  <a:cubicBezTo>
                    <a:pt x="65" y="70"/>
                    <a:pt x="84" y="61"/>
                    <a:pt x="77" y="51"/>
                  </a:cubicBezTo>
                  <a:cubicBezTo>
                    <a:pt x="70" y="41"/>
                    <a:pt x="74" y="30"/>
                    <a:pt x="64" y="29"/>
                  </a:cubicBezTo>
                  <a:cubicBezTo>
                    <a:pt x="55" y="27"/>
                    <a:pt x="47" y="27"/>
                    <a:pt x="36" y="16"/>
                  </a:cubicBezTo>
                  <a:cubicBezTo>
                    <a:pt x="25" y="6"/>
                    <a:pt x="20" y="15"/>
                    <a:pt x="6" y="12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6"/>
                    <a:pt x="3" y="2"/>
                    <a:pt x="4" y="0"/>
                  </a:cubicBezTo>
                  <a:cubicBezTo>
                    <a:pt x="33" y="7"/>
                    <a:pt x="70" y="2"/>
                    <a:pt x="73" y="3"/>
                  </a:cubicBezTo>
                  <a:cubicBezTo>
                    <a:pt x="77" y="4"/>
                    <a:pt x="75" y="16"/>
                    <a:pt x="75" y="16"/>
                  </a:cubicBezTo>
                  <a:cubicBezTo>
                    <a:pt x="75" y="16"/>
                    <a:pt x="85" y="7"/>
                    <a:pt x="91" y="19"/>
                  </a:cubicBezTo>
                  <a:cubicBezTo>
                    <a:pt x="96" y="31"/>
                    <a:pt x="80" y="34"/>
                    <a:pt x="80" y="34"/>
                  </a:cubicBezTo>
                  <a:cubicBezTo>
                    <a:pt x="80" y="34"/>
                    <a:pt x="89" y="57"/>
                    <a:pt x="92" y="59"/>
                  </a:cubicBezTo>
                  <a:close/>
                </a:path>
              </a:pathLst>
            </a:custGeom>
            <a:solidFill>
              <a:srgbClr val="FFA28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íśliḋe">
              <a:extLst>
                <a:ext uri="{FF2B5EF4-FFF2-40B4-BE49-F238E27FC236}">
                  <a16:creationId xmlns:a16="http://schemas.microsoft.com/office/drawing/2014/main" id="{C28A68D1-86F9-4182-97DE-F5A54532C946}"/>
                </a:ext>
              </a:extLst>
            </p:cNvPr>
            <p:cNvSpPr/>
            <p:nvPr/>
          </p:nvSpPr>
          <p:spPr bwMode="auto">
            <a:xfrm>
              <a:off x="6574781" y="2034791"/>
              <a:ext cx="157040" cy="181298"/>
            </a:xfrm>
            <a:custGeom>
              <a:avLst/>
              <a:gdLst>
                <a:gd name="T0" fmla="*/ 52 w 52"/>
                <a:gd name="T1" fmla="*/ 60 h 60"/>
                <a:gd name="T2" fmla="*/ 44 w 52"/>
                <a:gd name="T3" fmla="*/ 60 h 60"/>
                <a:gd name="T4" fmla="*/ 36 w 52"/>
                <a:gd name="T5" fmla="*/ 58 h 60"/>
                <a:gd name="T6" fmla="*/ 3 w 52"/>
                <a:gd name="T7" fmla="*/ 0 h 60"/>
                <a:gd name="T8" fmla="*/ 5 w 52"/>
                <a:gd name="T9" fmla="*/ 10 h 60"/>
                <a:gd name="T10" fmla="*/ 22 w 52"/>
                <a:gd name="T11" fmla="*/ 46 h 60"/>
                <a:gd name="T12" fmla="*/ 52 w 52"/>
                <a:gd name="T1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60">
                  <a:moveTo>
                    <a:pt x="52" y="60"/>
                  </a:moveTo>
                  <a:cubicBezTo>
                    <a:pt x="49" y="60"/>
                    <a:pt x="46" y="60"/>
                    <a:pt x="44" y="60"/>
                  </a:cubicBezTo>
                  <a:cubicBezTo>
                    <a:pt x="41" y="59"/>
                    <a:pt x="38" y="59"/>
                    <a:pt x="36" y="58"/>
                  </a:cubicBezTo>
                  <a:cubicBezTo>
                    <a:pt x="3" y="48"/>
                    <a:pt x="0" y="20"/>
                    <a:pt x="3" y="0"/>
                  </a:cubicBezTo>
                  <a:cubicBezTo>
                    <a:pt x="4" y="1"/>
                    <a:pt x="5" y="4"/>
                    <a:pt x="5" y="10"/>
                  </a:cubicBezTo>
                  <a:cubicBezTo>
                    <a:pt x="6" y="22"/>
                    <a:pt x="10" y="38"/>
                    <a:pt x="22" y="46"/>
                  </a:cubicBezTo>
                  <a:cubicBezTo>
                    <a:pt x="33" y="54"/>
                    <a:pt x="49" y="53"/>
                    <a:pt x="52" y="6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ísļídè">
              <a:extLst>
                <a:ext uri="{FF2B5EF4-FFF2-40B4-BE49-F238E27FC236}">
                  <a16:creationId xmlns:a16="http://schemas.microsoft.com/office/drawing/2014/main" id="{D8850E42-2A59-4A18-8C43-9FDE999740DB}"/>
                </a:ext>
              </a:extLst>
            </p:cNvPr>
            <p:cNvSpPr/>
            <p:nvPr/>
          </p:nvSpPr>
          <p:spPr>
            <a:xfrm rot="20344712">
              <a:off x="4936633" y="2350015"/>
              <a:ext cx="1220181" cy="762152"/>
            </a:xfrm>
            <a:prstGeom prst="roundRect">
              <a:avLst>
                <a:gd name="adj" fmla="val 4966"/>
              </a:avLst>
            </a:prstGeom>
            <a:solidFill>
              <a:srgbClr val="3A3A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îṥļíḑê">
              <a:extLst>
                <a:ext uri="{FF2B5EF4-FFF2-40B4-BE49-F238E27FC236}">
                  <a16:creationId xmlns:a16="http://schemas.microsoft.com/office/drawing/2014/main" id="{F2C4DE62-C689-4639-9206-907A80582420}"/>
                </a:ext>
              </a:extLst>
            </p:cNvPr>
            <p:cNvSpPr/>
            <p:nvPr/>
          </p:nvSpPr>
          <p:spPr bwMode="auto">
            <a:xfrm>
              <a:off x="4903518" y="2216090"/>
              <a:ext cx="1278025" cy="1040550"/>
            </a:xfrm>
            <a:custGeom>
              <a:avLst/>
              <a:gdLst>
                <a:gd name="T0" fmla="*/ 417 w 423"/>
                <a:gd name="T1" fmla="*/ 216 h 344"/>
                <a:gd name="T2" fmla="*/ 88 w 423"/>
                <a:gd name="T3" fmla="*/ 342 h 344"/>
                <a:gd name="T4" fmla="*/ 78 w 423"/>
                <a:gd name="T5" fmla="*/ 337 h 344"/>
                <a:gd name="T6" fmla="*/ 1 w 423"/>
                <a:gd name="T7" fmla="*/ 137 h 344"/>
                <a:gd name="T8" fmla="*/ 6 w 423"/>
                <a:gd name="T9" fmla="*/ 127 h 344"/>
                <a:gd name="T10" fmla="*/ 335 w 423"/>
                <a:gd name="T11" fmla="*/ 1 h 344"/>
                <a:gd name="T12" fmla="*/ 345 w 423"/>
                <a:gd name="T13" fmla="*/ 6 h 344"/>
                <a:gd name="T14" fmla="*/ 422 w 423"/>
                <a:gd name="T15" fmla="*/ 206 h 344"/>
                <a:gd name="T16" fmla="*/ 417 w 423"/>
                <a:gd name="T17" fmla="*/ 21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3" h="344">
                  <a:moveTo>
                    <a:pt x="417" y="216"/>
                  </a:moveTo>
                  <a:cubicBezTo>
                    <a:pt x="88" y="342"/>
                    <a:pt x="88" y="342"/>
                    <a:pt x="88" y="342"/>
                  </a:cubicBezTo>
                  <a:cubicBezTo>
                    <a:pt x="84" y="344"/>
                    <a:pt x="79" y="341"/>
                    <a:pt x="78" y="337"/>
                  </a:cubicBezTo>
                  <a:cubicBezTo>
                    <a:pt x="1" y="137"/>
                    <a:pt x="1" y="137"/>
                    <a:pt x="1" y="137"/>
                  </a:cubicBezTo>
                  <a:cubicBezTo>
                    <a:pt x="0" y="133"/>
                    <a:pt x="2" y="129"/>
                    <a:pt x="6" y="127"/>
                  </a:cubicBezTo>
                  <a:cubicBezTo>
                    <a:pt x="335" y="1"/>
                    <a:pt x="335" y="1"/>
                    <a:pt x="335" y="1"/>
                  </a:cubicBezTo>
                  <a:cubicBezTo>
                    <a:pt x="339" y="0"/>
                    <a:pt x="344" y="2"/>
                    <a:pt x="345" y="6"/>
                  </a:cubicBezTo>
                  <a:cubicBezTo>
                    <a:pt x="422" y="206"/>
                    <a:pt x="422" y="206"/>
                    <a:pt x="422" y="206"/>
                  </a:cubicBezTo>
                  <a:cubicBezTo>
                    <a:pt x="423" y="210"/>
                    <a:pt x="421" y="215"/>
                    <a:pt x="417" y="216"/>
                  </a:cubicBezTo>
                  <a:close/>
                </a:path>
              </a:pathLst>
            </a:custGeom>
            <a:solidFill>
              <a:srgbClr val="53B0F7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ïŝḻîďê">
              <a:extLst>
                <a:ext uri="{FF2B5EF4-FFF2-40B4-BE49-F238E27FC236}">
                  <a16:creationId xmlns:a16="http://schemas.microsoft.com/office/drawing/2014/main" id="{D2C2A2C0-8792-4386-8E1E-AC5D63130D07}"/>
                </a:ext>
              </a:extLst>
            </p:cNvPr>
            <p:cNvSpPr/>
            <p:nvPr/>
          </p:nvSpPr>
          <p:spPr bwMode="auto">
            <a:xfrm>
              <a:off x="5433368" y="2614435"/>
              <a:ext cx="358766" cy="323018"/>
            </a:xfrm>
            <a:custGeom>
              <a:avLst/>
              <a:gdLst>
                <a:gd name="T0" fmla="*/ 0 w 119"/>
                <a:gd name="T1" fmla="*/ 98 h 107"/>
                <a:gd name="T2" fmla="*/ 7 w 119"/>
                <a:gd name="T3" fmla="*/ 49 h 107"/>
                <a:gd name="T4" fmla="*/ 17 w 119"/>
                <a:gd name="T5" fmla="*/ 43 h 107"/>
                <a:gd name="T6" fmla="*/ 33 w 119"/>
                <a:gd name="T7" fmla="*/ 52 h 107"/>
                <a:gd name="T8" fmla="*/ 43 w 119"/>
                <a:gd name="T9" fmla="*/ 47 h 107"/>
                <a:gd name="T10" fmla="*/ 49 w 119"/>
                <a:gd name="T11" fmla="*/ 8 h 107"/>
                <a:gd name="T12" fmla="*/ 61 w 119"/>
                <a:gd name="T13" fmla="*/ 4 h 107"/>
                <a:gd name="T14" fmla="*/ 115 w 119"/>
                <a:gd name="T15" fmla="*/ 55 h 107"/>
                <a:gd name="T16" fmla="*/ 112 w 119"/>
                <a:gd name="T17" fmla="*/ 67 h 107"/>
                <a:gd name="T18" fmla="*/ 10 w 119"/>
                <a:gd name="T19" fmla="*/ 105 h 107"/>
                <a:gd name="T20" fmla="*/ 0 w 119"/>
                <a:gd name="T21" fmla="*/ 9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" h="107">
                  <a:moveTo>
                    <a:pt x="0" y="98"/>
                  </a:moveTo>
                  <a:cubicBezTo>
                    <a:pt x="7" y="49"/>
                    <a:pt x="7" y="49"/>
                    <a:pt x="7" y="49"/>
                  </a:cubicBezTo>
                  <a:cubicBezTo>
                    <a:pt x="8" y="44"/>
                    <a:pt x="13" y="41"/>
                    <a:pt x="17" y="43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7" y="54"/>
                    <a:pt x="43" y="51"/>
                    <a:pt x="43" y="4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0" y="2"/>
                    <a:pt x="57" y="0"/>
                    <a:pt x="61" y="4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9" y="59"/>
                    <a:pt x="117" y="65"/>
                    <a:pt x="112" y="67"/>
                  </a:cubicBezTo>
                  <a:cubicBezTo>
                    <a:pt x="10" y="105"/>
                    <a:pt x="10" y="105"/>
                    <a:pt x="10" y="105"/>
                  </a:cubicBezTo>
                  <a:cubicBezTo>
                    <a:pt x="5" y="107"/>
                    <a:pt x="0" y="103"/>
                    <a:pt x="0" y="98"/>
                  </a:cubicBezTo>
                  <a:close/>
                </a:path>
              </a:pathLst>
            </a:custGeom>
            <a:solidFill>
              <a:srgbClr val="DC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ïsļîḑe">
              <a:extLst>
                <a:ext uri="{FF2B5EF4-FFF2-40B4-BE49-F238E27FC236}">
                  <a16:creationId xmlns:a16="http://schemas.microsoft.com/office/drawing/2014/main" id="{C796ACA5-2FFD-4AD2-AB9A-85A0B4DDB7F3}"/>
                </a:ext>
              </a:extLst>
            </p:cNvPr>
            <p:cNvSpPr/>
            <p:nvPr/>
          </p:nvSpPr>
          <p:spPr bwMode="auto">
            <a:xfrm>
              <a:off x="5650415" y="2545491"/>
              <a:ext cx="44687" cy="44687"/>
            </a:xfrm>
            <a:prstGeom prst="ellipse">
              <a:avLst/>
            </a:prstGeom>
            <a:solidFill>
              <a:srgbClr val="DC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iṡlîḑè">
              <a:extLst>
                <a:ext uri="{FF2B5EF4-FFF2-40B4-BE49-F238E27FC236}">
                  <a16:creationId xmlns:a16="http://schemas.microsoft.com/office/drawing/2014/main" id="{8B5D4FC4-FB83-43EB-A56F-B10429E942D0}"/>
                </a:ext>
              </a:extLst>
            </p:cNvPr>
            <p:cNvSpPr/>
            <p:nvPr/>
          </p:nvSpPr>
          <p:spPr bwMode="auto">
            <a:xfrm>
              <a:off x="5338944" y="2245454"/>
              <a:ext cx="845207" cy="940964"/>
            </a:xfrm>
            <a:custGeom>
              <a:avLst/>
              <a:gdLst>
                <a:gd name="T0" fmla="*/ 273 w 280"/>
                <a:gd name="T1" fmla="*/ 207 h 311"/>
                <a:gd name="T2" fmla="*/ 0 w 280"/>
                <a:gd name="T3" fmla="*/ 311 h 311"/>
                <a:gd name="T4" fmla="*/ 70 w 280"/>
                <a:gd name="T5" fmla="*/ 238 h 311"/>
                <a:gd name="T6" fmla="*/ 131 w 280"/>
                <a:gd name="T7" fmla="*/ 158 h 311"/>
                <a:gd name="T8" fmla="*/ 179 w 280"/>
                <a:gd name="T9" fmla="*/ 55 h 311"/>
                <a:gd name="T10" fmla="*/ 203 w 280"/>
                <a:gd name="T11" fmla="*/ 0 h 311"/>
                <a:gd name="T12" fmla="*/ 278 w 280"/>
                <a:gd name="T13" fmla="*/ 196 h 311"/>
                <a:gd name="T14" fmla="*/ 273 w 280"/>
                <a:gd name="T15" fmla="*/ 20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0" h="311">
                  <a:moveTo>
                    <a:pt x="273" y="207"/>
                  </a:moveTo>
                  <a:cubicBezTo>
                    <a:pt x="0" y="311"/>
                    <a:pt x="0" y="311"/>
                    <a:pt x="0" y="311"/>
                  </a:cubicBezTo>
                  <a:cubicBezTo>
                    <a:pt x="15" y="280"/>
                    <a:pt x="61" y="273"/>
                    <a:pt x="70" y="238"/>
                  </a:cubicBezTo>
                  <a:cubicBezTo>
                    <a:pt x="80" y="196"/>
                    <a:pt x="128" y="215"/>
                    <a:pt x="131" y="158"/>
                  </a:cubicBezTo>
                  <a:cubicBezTo>
                    <a:pt x="135" y="100"/>
                    <a:pt x="182" y="123"/>
                    <a:pt x="179" y="55"/>
                  </a:cubicBezTo>
                  <a:cubicBezTo>
                    <a:pt x="178" y="20"/>
                    <a:pt x="191" y="5"/>
                    <a:pt x="203" y="0"/>
                  </a:cubicBezTo>
                  <a:cubicBezTo>
                    <a:pt x="278" y="196"/>
                    <a:pt x="278" y="196"/>
                    <a:pt x="278" y="196"/>
                  </a:cubicBezTo>
                  <a:cubicBezTo>
                    <a:pt x="280" y="200"/>
                    <a:pt x="277" y="205"/>
                    <a:pt x="273" y="207"/>
                  </a:cubicBezTo>
                  <a:close/>
                </a:path>
              </a:pathLst>
            </a:custGeom>
            <a:solidFill>
              <a:srgbClr val="4288EE">
                <a:alpha val="3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iṩ1iďê">
              <a:extLst>
                <a:ext uri="{FF2B5EF4-FFF2-40B4-BE49-F238E27FC236}">
                  <a16:creationId xmlns:a16="http://schemas.microsoft.com/office/drawing/2014/main" id="{302C1FBE-C7DE-4C4A-8D47-EC2F80B45FD4}"/>
                </a:ext>
              </a:extLst>
            </p:cNvPr>
            <p:cNvSpPr/>
            <p:nvPr/>
          </p:nvSpPr>
          <p:spPr bwMode="auto">
            <a:xfrm>
              <a:off x="5988753" y="2795733"/>
              <a:ext cx="1027782" cy="402176"/>
            </a:xfrm>
            <a:custGeom>
              <a:avLst/>
              <a:gdLst>
                <a:gd name="T0" fmla="*/ 340 w 340"/>
                <a:gd name="T1" fmla="*/ 57 h 133"/>
                <a:gd name="T2" fmla="*/ 154 w 340"/>
                <a:gd name="T3" fmla="*/ 116 h 133"/>
                <a:gd name="T4" fmla="*/ 101 w 340"/>
                <a:gd name="T5" fmla="*/ 93 h 133"/>
                <a:gd name="T6" fmla="*/ 101 w 340"/>
                <a:gd name="T7" fmla="*/ 92 h 133"/>
                <a:gd name="T8" fmla="*/ 85 w 340"/>
                <a:gd name="T9" fmla="*/ 77 h 133"/>
                <a:gd name="T10" fmla="*/ 23 w 340"/>
                <a:gd name="T11" fmla="*/ 51 h 133"/>
                <a:gd name="T12" fmla="*/ 2 w 340"/>
                <a:gd name="T13" fmla="*/ 35 h 133"/>
                <a:gd name="T14" fmla="*/ 80 w 340"/>
                <a:gd name="T15" fmla="*/ 26 h 133"/>
                <a:gd name="T16" fmla="*/ 85 w 340"/>
                <a:gd name="T17" fmla="*/ 1 h 133"/>
                <a:gd name="T18" fmla="*/ 104 w 340"/>
                <a:gd name="T19" fmla="*/ 41 h 133"/>
                <a:gd name="T20" fmla="*/ 190 w 340"/>
                <a:gd name="T21" fmla="*/ 53 h 133"/>
                <a:gd name="T22" fmla="*/ 240 w 340"/>
                <a:gd name="T23" fmla="*/ 31 h 133"/>
                <a:gd name="T24" fmla="*/ 278 w 340"/>
                <a:gd name="T25" fmla="*/ 1 h 133"/>
                <a:gd name="T26" fmla="*/ 282 w 340"/>
                <a:gd name="T27" fmla="*/ 9 h 133"/>
                <a:gd name="T28" fmla="*/ 311 w 340"/>
                <a:gd name="T29" fmla="*/ 44 h 133"/>
                <a:gd name="T30" fmla="*/ 340 w 340"/>
                <a:gd name="T31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0" h="133">
                  <a:moveTo>
                    <a:pt x="340" y="57"/>
                  </a:moveTo>
                  <a:cubicBezTo>
                    <a:pt x="299" y="122"/>
                    <a:pt x="212" y="133"/>
                    <a:pt x="154" y="116"/>
                  </a:cubicBezTo>
                  <a:cubicBezTo>
                    <a:pt x="128" y="108"/>
                    <a:pt x="111" y="100"/>
                    <a:pt x="101" y="93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88" y="84"/>
                    <a:pt x="85" y="77"/>
                    <a:pt x="85" y="77"/>
                  </a:cubicBezTo>
                  <a:cubicBezTo>
                    <a:pt x="85" y="77"/>
                    <a:pt x="36" y="78"/>
                    <a:pt x="23" y="51"/>
                  </a:cubicBezTo>
                  <a:cubicBezTo>
                    <a:pt x="0" y="47"/>
                    <a:pt x="0" y="37"/>
                    <a:pt x="2" y="35"/>
                  </a:cubicBezTo>
                  <a:cubicBezTo>
                    <a:pt x="4" y="33"/>
                    <a:pt x="60" y="35"/>
                    <a:pt x="80" y="26"/>
                  </a:cubicBezTo>
                  <a:cubicBezTo>
                    <a:pt x="70" y="13"/>
                    <a:pt x="78" y="0"/>
                    <a:pt x="85" y="1"/>
                  </a:cubicBezTo>
                  <a:cubicBezTo>
                    <a:pt x="93" y="2"/>
                    <a:pt x="97" y="31"/>
                    <a:pt x="104" y="41"/>
                  </a:cubicBezTo>
                  <a:cubicBezTo>
                    <a:pt x="112" y="51"/>
                    <a:pt x="147" y="61"/>
                    <a:pt x="190" y="53"/>
                  </a:cubicBezTo>
                  <a:cubicBezTo>
                    <a:pt x="207" y="51"/>
                    <a:pt x="225" y="41"/>
                    <a:pt x="240" y="31"/>
                  </a:cubicBezTo>
                  <a:cubicBezTo>
                    <a:pt x="262" y="17"/>
                    <a:pt x="278" y="1"/>
                    <a:pt x="278" y="1"/>
                  </a:cubicBezTo>
                  <a:cubicBezTo>
                    <a:pt x="278" y="1"/>
                    <a:pt x="279" y="4"/>
                    <a:pt x="282" y="9"/>
                  </a:cubicBezTo>
                  <a:cubicBezTo>
                    <a:pt x="287" y="18"/>
                    <a:pt x="297" y="33"/>
                    <a:pt x="311" y="44"/>
                  </a:cubicBezTo>
                  <a:cubicBezTo>
                    <a:pt x="320" y="51"/>
                    <a:pt x="329" y="56"/>
                    <a:pt x="340" y="57"/>
                  </a:cubicBezTo>
                </a:path>
              </a:pathLst>
            </a:custGeom>
            <a:gradFill>
              <a:gsLst>
                <a:gs pos="0">
                  <a:srgbClr val="FF9A81"/>
                </a:gs>
                <a:gs pos="100000">
                  <a:srgbClr val="FFC8B3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íšľîďè">
              <a:extLst>
                <a:ext uri="{FF2B5EF4-FFF2-40B4-BE49-F238E27FC236}">
                  <a16:creationId xmlns:a16="http://schemas.microsoft.com/office/drawing/2014/main" id="{EC0B8EE3-D9FE-455F-911C-20EABF09CD55}"/>
                </a:ext>
              </a:extLst>
            </p:cNvPr>
            <p:cNvSpPr/>
            <p:nvPr/>
          </p:nvSpPr>
          <p:spPr bwMode="auto">
            <a:xfrm>
              <a:off x="6293896" y="2928515"/>
              <a:ext cx="722639" cy="238752"/>
            </a:xfrm>
            <a:custGeom>
              <a:avLst/>
              <a:gdLst>
                <a:gd name="T0" fmla="*/ 210 w 239"/>
                <a:gd name="T1" fmla="*/ 0 h 79"/>
                <a:gd name="T2" fmla="*/ 190 w 239"/>
                <a:gd name="T3" fmla="*/ 18 h 79"/>
                <a:gd name="T4" fmla="*/ 138 w 239"/>
                <a:gd name="T5" fmla="*/ 46 h 79"/>
                <a:gd name="T6" fmla="*/ 84 w 239"/>
                <a:gd name="T7" fmla="*/ 58 h 79"/>
                <a:gd name="T8" fmla="*/ 83 w 239"/>
                <a:gd name="T9" fmla="*/ 58 h 79"/>
                <a:gd name="T10" fmla="*/ 82 w 239"/>
                <a:gd name="T11" fmla="*/ 58 h 79"/>
                <a:gd name="T12" fmla="*/ 58 w 239"/>
                <a:gd name="T13" fmla="*/ 59 h 79"/>
                <a:gd name="T14" fmla="*/ 49 w 239"/>
                <a:gd name="T15" fmla="*/ 60 h 79"/>
                <a:gd name="T16" fmla="*/ 0 w 239"/>
                <a:gd name="T17" fmla="*/ 49 h 79"/>
                <a:gd name="T18" fmla="*/ 53 w 239"/>
                <a:gd name="T19" fmla="*/ 72 h 79"/>
                <a:gd name="T20" fmla="*/ 105 w 239"/>
                <a:gd name="T21" fmla="*/ 79 h 79"/>
                <a:gd name="T22" fmla="*/ 239 w 239"/>
                <a:gd name="T23" fmla="*/ 13 h 79"/>
                <a:gd name="T24" fmla="*/ 210 w 239"/>
                <a:gd name="T25" fmla="*/ 0 h 79"/>
                <a:gd name="T26" fmla="*/ 210 w 239"/>
                <a:gd name="T2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79">
                  <a:moveTo>
                    <a:pt x="210" y="0"/>
                  </a:moveTo>
                  <a:cubicBezTo>
                    <a:pt x="204" y="4"/>
                    <a:pt x="197" y="9"/>
                    <a:pt x="190" y="18"/>
                  </a:cubicBezTo>
                  <a:cubicBezTo>
                    <a:pt x="176" y="37"/>
                    <a:pt x="175" y="28"/>
                    <a:pt x="138" y="46"/>
                  </a:cubicBezTo>
                  <a:cubicBezTo>
                    <a:pt x="114" y="58"/>
                    <a:pt x="100" y="58"/>
                    <a:pt x="84" y="58"/>
                  </a:cubicBezTo>
                  <a:cubicBezTo>
                    <a:pt x="84" y="58"/>
                    <a:pt x="83" y="58"/>
                    <a:pt x="83" y="58"/>
                  </a:cubicBezTo>
                  <a:cubicBezTo>
                    <a:pt x="83" y="58"/>
                    <a:pt x="82" y="58"/>
                    <a:pt x="82" y="58"/>
                  </a:cubicBezTo>
                  <a:cubicBezTo>
                    <a:pt x="75" y="58"/>
                    <a:pt x="67" y="58"/>
                    <a:pt x="58" y="59"/>
                  </a:cubicBezTo>
                  <a:cubicBezTo>
                    <a:pt x="55" y="59"/>
                    <a:pt x="52" y="60"/>
                    <a:pt x="49" y="60"/>
                  </a:cubicBezTo>
                  <a:cubicBezTo>
                    <a:pt x="31" y="60"/>
                    <a:pt x="12" y="53"/>
                    <a:pt x="0" y="49"/>
                  </a:cubicBezTo>
                  <a:cubicBezTo>
                    <a:pt x="10" y="56"/>
                    <a:pt x="27" y="64"/>
                    <a:pt x="53" y="72"/>
                  </a:cubicBezTo>
                  <a:cubicBezTo>
                    <a:pt x="69" y="76"/>
                    <a:pt x="87" y="79"/>
                    <a:pt x="105" y="79"/>
                  </a:cubicBezTo>
                  <a:cubicBezTo>
                    <a:pt x="155" y="79"/>
                    <a:pt x="209" y="61"/>
                    <a:pt x="239" y="13"/>
                  </a:cubicBezTo>
                  <a:cubicBezTo>
                    <a:pt x="228" y="12"/>
                    <a:pt x="219" y="7"/>
                    <a:pt x="210" y="0"/>
                  </a:cubicBezTo>
                  <a:cubicBezTo>
                    <a:pt x="210" y="0"/>
                    <a:pt x="210" y="0"/>
                    <a:pt x="210" y="0"/>
                  </a:cubicBezTo>
                </a:path>
              </a:pathLst>
            </a:custGeom>
            <a:gradFill>
              <a:gsLst>
                <a:gs pos="0">
                  <a:srgbClr val="FF7F61"/>
                </a:gs>
                <a:gs pos="100000">
                  <a:srgbClr val="FFAE95"/>
                </a:gs>
              </a:gsLst>
              <a:lin ang="108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íṣļïḍè">
              <a:extLst>
                <a:ext uri="{FF2B5EF4-FFF2-40B4-BE49-F238E27FC236}">
                  <a16:creationId xmlns:a16="http://schemas.microsoft.com/office/drawing/2014/main" id="{74A790CE-CF45-4EE8-884C-1359885CDEFA}"/>
                </a:ext>
              </a:extLst>
            </p:cNvPr>
            <p:cNvSpPr/>
            <p:nvPr/>
          </p:nvSpPr>
          <p:spPr bwMode="auto">
            <a:xfrm>
              <a:off x="6713946" y="2798287"/>
              <a:ext cx="127675" cy="90649"/>
            </a:xfrm>
            <a:custGeom>
              <a:avLst/>
              <a:gdLst>
                <a:gd name="T0" fmla="*/ 42 w 42"/>
                <a:gd name="T1" fmla="*/ 8 h 30"/>
                <a:gd name="T2" fmla="*/ 21 w 42"/>
                <a:gd name="T3" fmla="*/ 22 h 30"/>
                <a:gd name="T4" fmla="*/ 0 w 42"/>
                <a:gd name="T5" fmla="*/ 30 h 30"/>
                <a:gd name="T6" fmla="*/ 38 w 42"/>
                <a:gd name="T7" fmla="*/ 0 h 30"/>
                <a:gd name="T8" fmla="*/ 42 w 42"/>
                <a:gd name="T9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0">
                  <a:moveTo>
                    <a:pt x="42" y="8"/>
                  </a:moveTo>
                  <a:cubicBezTo>
                    <a:pt x="36" y="12"/>
                    <a:pt x="30" y="17"/>
                    <a:pt x="21" y="22"/>
                  </a:cubicBezTo>
                  <a:cubicBezTo>
                    <a:pt x="13" y="27"/>
                    <a:pt x="6" y="29"/>
                    <a:pt x="0" y="30"/>
                  </a:cubicBezTo>
                  <a:cubicBezTo>
                    <a:pt x="22" y="16"/>
                    <a:pt x="38" y="0"/>
                    <a:pt x="38" y="0"/>
                  </a:cubicBezTo>
                  <a:cubicBezTo>
                    <a:pt x="38" y="0"/>
                    <a:pt x="39" y="3"/>
                    <a:pt x="42" y="8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îšlíḋe">
              <a:extLst>
                <a:ext uri="{FF2B5EF4-FFF2-40B4-BE49-F238E27FC236}">
                  <a16:creationId xmlns:a16="http://schemas.microsoft.com/office/drawing/2014/main" id="{434B4876-F751-43DC-99A8-D67DD5A030F2}"/>
                </a:ext>
              </a:extLst>
            </p:cNvPr>
            <p:cNvSpPr/>
            <p:nvPr/>
          </p:nvSpPr>
          <p:spPr bwMode="auto">
            <a:xfrm>
              <a:off x="6565843" y="2227581"/>
              <a:ext cx="105970" cy="145549"/>
            </a:xfrm>
            <a:custGeom>
              <a:avLst/>
              <a:gdLst>
                <a:gd name="T0" fmla="*/ 35 w 35"/>
                <a:gd name="T1" fmla="*/ 0 h 48"/>
                <a:gd name="T2" fmla="*/ 35 w 35"/>
                <a:gd name="T3" fmla="*/ 2 h 48"/>
                <a:gd name="T4" fmla="*/ 34 w 35"/>
                <a:gd name="T5" fmla="*/ 2 h 48"/>
                <a:gd name="T6" fmla="*/ 34 w 35"/>
                <a:gd name="T7" fmla="*/ 3 h 48"/>
                <a:gd name="T8" fmla="*/ 29 w 35"/>
                <a:gd name="T9" fmla="*/ 25 h 48"/>
                <a:gd name="T10" fmla="*/ 29 w 35"/>
                <a:gd name="T11" fmla="*/ 25 h 48"/>
                <a:gd name="T12" fmla="*/ 29 w 35"/>
                <a:gd name="T13" fmla="*/ 26 h 48"/>
                <a:gd name="T14" fmla="*/ 3 w 35"/>
                <a:gd name="T15" fmla="*/ 45 h 48"/>
                <a:gd name="T16" fmla="*/ 9 w 35"/>
                <a:gd name="T17" fmla="*/ 25 h 48"/>
                <a:gd name="T18" fmla="*/ 10 w 35"/>
                <a:gd name="T19" fmla="*/ 24 h 48"/>
                <a:gd name="T20" fmla="*/ 35 w 35"/>
                <a:gd name="T21" fmla="*/ 1 h 48"/>
                <a:gd name="T22" fmla="*/ 35 w 35"/>
                <a:gd name="T23" fmla="*/ 1 h 48"/>
                <a:gd name="T24" fmla="*/ 35 w 35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8">
                  <a:moveTo>
                    <a:pt x="35" y="0"/>
                  </a:moveTo>
                  <a:cubicBezTo>
                    <a:pt x="35" y="1"/>
                    <a:pt x="35" y="1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2" y="8"/>
                    <a:pt x="31" y="17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5"/>
                    <a:pt x="29" y="26"/>
                    <a:pt x="29" y="26"/>
                  </a:cubicBezTo>
                  <a:cubicBezTo>
                    <a:pt x="26" y="36"/>
                    <a:pt x="7" y="48"/>
                    <a:pt x="3" y="45"/>
                  </a:cubicBezTo>
                  <a:cubicBezTo>
                    <a:pt x="0" y="42"/>
                    <a:pt x="6" y="38"/>
                    <a:pt x="9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3" y="11"/>
                    <a:pt x="31" y="2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501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B6D62814-503E-48B9-8FEE-AA2C3D14E1B8}"/>
              </a:ext>
            </a:extLst>
          </p:cNvPr>
          <p:cNvSpPr/>
          <p:nvPr/>
        </p:nvSpPr>
        <p:spPr>
          <a:xfrm>
            <a:off x="1" y="0"/>
            <a:ext cx="4114800" cy="6858000"/>
          </a:xfrm>
          <a:prstGeom prst="rect">
            <a:avLst/>
          </a:pr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4DED8401-3A5A-46B5-844A-724A064A4264}"/>
              </a:ext>
            </a:extLst>
          </p:cNvPr>
          <p:cNvSpPr/>
          <p:nvPr/>
        </p:nvSpPr>
        <p:spPr>
          <a:xfrm>
            <a:off x="5088194" y="1047137"/>
            <a:ext cx="1194620" cy="1194620"/>
          </a:xfrm>
          <a:prstGeom prst="ellipse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38642B1C-B8B4-4582-8C85-BCD68595F75F}"/>
              </a:ext>
            </a:extLst>
          </p:cNvPr>
          <p:cNvSpPr/>
          <p:nvPr/>
        </p:nvSpPr>
        <p:spPr>
          <a:xfrm>
            <a:off x="5088194" y="2831690"/>
            <a:ext cx="1194620" cy="1194620"/>
          </a:xfrm>
          <a:prstGeom prst="ellipse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B5C12A93-1197-442B-8920-25327BC97FB2}"/>
              </a:ext>
            </a:extLst>
          </p:cNvPr>
          <p:cNvSpPr/>
          <p:nvPr/>
        </p:nvSpPr>
        <p:spPr>
          <a:xfrm>
            <a:off x="5088194" y="4616243"/>
            <a:ext cx="1194620" cy="1194620"/>
          </a:xfrm>
          <a:prstGeom prst="ellipse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ED32DB9-B9C0-48EB-A85E-6107CA2CDA36}"/>
              </a:ext>
            </a:extLst>
          </p:cNvPr>
          <p:cNvSpPr txBox="1"/>
          <p:nvPr/>
        </p:nvSpPr>
        <p:spPr>
          <a:xfrm>
            <a:off x="356067" y="1485983"/>
            <a:ext cx="3406463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A315CC9-8C98-4ABC-8200-7BB771FA86B7}"/>
              </a:ext>
            </a:extLst>
          </p:cNvPr>
          <p:cNvSpPr txBox="1"/>
          <p:nvPr/>
        </p:nvSpPr>
        <p:spPr>
          <a:xfrm>
            <a:off x="392501" y="1047137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4500B3B-AAD1-4FED-9521-BA75188C7F44}"/>
              </a:ext>
            </a:extLst>
          </p:cNvPr>
          <p:cNvSpPr txBox="1"/>
          <p:nvPr/>
        </p:nvSpPr>
        <p:spPr>
          <a:xfrm>
            <a:off x="6720115" y="1485983"/>
            <a:ext cx="489726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37A87CF-F07E-4B2E-B0CE-EFE1A4A1CC21}"/>
              </a:ext>
            </a:extLst>
          </p:cNvPr>
          <p:cNvSpPr txBox="1"/>
          <p:nvPr/>
        </p:nvSpPr>
        <p:spPr>
          <a:xfrm>
            <a:off x="6756549" y="1047137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0" name="iconfont-1033-827830">
            <a:extLst>
              <a:ext uri="{FF2B5EF4-FFF2-40B4-BE49-F238E27FC236}">
                <a16:creationId xmlns:a16="http://schemas.microsoft.com/office/drawing/2014/main" id="{68C7DA60-538C-45F7-93CF-55044323FDDD}"/>
              </a:ext>
            </a:extLst>
          </p:cNvPr>
          <p:cNvSpPr>
            <a:spLocks noChangeAspect="1"/>
          </p:cNvSpPr>
          <p:nvPr/>
        </p:nvSpPr>
        <p:spPr bwMode="auto">
          <a:xfrm>
            <a:off x="5380661" y="1385691"/>
            <a:ext cx="609685" cy="609685"/>
          </a:xfrm>
          <a:custGeom>
            <a:avLst/>
            <a:gdLst>
              <a:gd name="T0" fmla="*/ 8148 w 11040"/>
              <a:gd name="T1" fmla="*/ 4927 h 11039"/>
              <a:gd name="T2" fmla="*/ 9200 w 11040"/>
              <a:gd name="T3" fmla="*/ 2760 h 11039"/>
              <a:gd name="T4" fmla="*/ 6440 w 11040"/>
              <a:gd name="T5" fmla="*/ 0 h 11039"/>
              <a:gd name="T6" fmla="*/ 3680 w 11040"/>
              <a:gd name="T7" fmla="*/ 2760 h 11039"/>
              <a:gd name="T8" fmla="*/ 4732 w 11040"/>
              <a:gd name="T9" fmla="*/ 4927 h 11039"/>
              <a:gd name="T10" fmla="*/ 1840 w 11040"/>
              <a:gd name="T11" fmla="*/ 9200 h 11039"/>
              <a:gd name="T12" fmla="*/ 1840 w 11040"/>
              <a:gd name="T13" fmla="*/ 10579 h 11039"/>
              <a:gd name="T14" fmla="*/ 2300 w 11040"/>
              <a:gd name="T15" fmla="*/ 11039 h 11039"/>
              <a:gd name="T16" fmla="*/ 10580 w 11040"/>
              <a:gd name="T17" fmla="*/ 11039 h 11039"/>
              <a:gd name="T18" fmla="*/ 11040 w 11040"/>
              <a:gd name="T19" fmla="*/ 10579 h 11039"/>
              <a:gd name="T20" fmla="*/ 11040 w 11040"/>
              <a:gd name="T21" fmla="*/ 10120 h 11039"/>
              <a:gd name="T22" fmla="*/ 11040 w 11040"/>
              <a:gd name="T23" fmla="*/ 9200 h 11039"/>
              <a:gd name="T24" fmla="*/ 8148 w 11040"/>
              <a:gd name="T25" fmla="*/ 4927 h 11039"/>
              <a:gd name="T26" fmla="*/ 4600 w 11040"/>
              <a:gd name="T27" fmla="*/ 2760 h 11039"/>
              <a:gd name="T28" fmla="*/ 6440 w 11040"/>
              <a:gd name="T29" fmla="*/ 919 h 11039"/>
              <a:gd name="T30" fmla="*/ 8280 w 11040"/>
              <a:gd name="T31" fmla="*/ 2760 h 11039"/>
              <a:gd name="T32" fmla="*/ 6440 w 11040"/>
              <a:gd name="T33" fmla="*/ 4599 h 11039"/>
              <a:gd name="T34" fmla="*/ 4600 w 11040"/>
              <a:gd name="T35" fmla="*/ 2760 h 11039"/>
              <a:gd name="T36" fmla="*/ 10120 w 11040"/>
              <a:gd name="T37" fmla="*/ 9660 h 11039"/>
              <a:gd name="T38" fmla="*/ 9660 w 11040"/>
              <a:gd name="T39" fmla="*/ 10120 h 11039"/>
              <a:gd name="T40" fmla="*/ 3220 w 11040"/>
              <a:gd name="T41" fmla="*/ 10120 h 11039"/>
              <a:gd name="T42" fmla="*/ 2760 w 11040"/>
              <a:gd name="T43" fmla="*/ 9660 h 11039"/>
              <a:gd name="T44" fmla="*/ 2760 w 11040"/>
              <a:gd name="T45" fmla="*/ 9199 h 11039"/>
              <a:gd name="T46" fmla="*/ 6440 w 11040"/>
              <a:gd name="T47" fmla="*/ 5520 h 11039"/>
              <a:gd name="T48" fmla="*/ 10120 w 11040"/>
              <a:gd name="T49" fmla="*/ 9199 h 11039"/>
              <a:gd name="T50" fmla="*/ 10120 w 11040"/>
              <a:gd name="T51" fmla="*/ 9660 h 11039"/>
              <a:gd name="T52" fmla="*/ 10120 w 11040"/>
              <a:gd name="T53" fmla="*/ 9660 h 11039"/>
              <a:gd name="T54" fmla="*/ 3680 w 11040"/>
              <a:gd name="T55" fmla="*/ 5059 h 11039"/>
              <a:gd name="T56" fmla="*/ 3220 w 11040"/>
              <a:gd name="T57" fmla="*/ 4599 h 11039"/>
              <a:gd name="T58" fmla="*/ 3220 w 11040"/>
              <a:gd name="T59" fmla="*/ 4599 h 11039"/>
              <a:gd name="T60" fmla="*/ 1840 w 11040"/>
              <a:gd name="T61" fmla="*/ 3220 h 11039"/>
              <a:gd name="T62" fmla="*/ 3220 w 11040"/>
              <a:gd name="T63" fmla="*/ 1840 h 11039"/>
              <a:gd name="T64" fmla="*/ 3220 w 11040"/>
              <a:gd name="T65" fmla="*/ 1840 h 11039"/>
              <a:gd name="T66" fmla="*/ 3680 w 11040"/>
              <a:gd name="T67" fmla="*/ 1379 h 11039"/>
              <a:gd name="T68" fmla="*/ 3220 w 11040"/>
              <a:gd name="T69" fmla="*/ 920 h 11039"/>
              <a:gd name="T70" fmla="*/ 3220 w 11040"/>
              <a:gd name="T71" fmla="*/ 920 h 11039"/>
              <a:gd name="T72" fmla="*/ 920 w 11040"/>
              <a:gd name="T73" fmla="*/ 3220 h 11039"/>
              <a:gd name="T74" fmla="*/ 1725 w 11040"/>
              <a:gd name="T75" fmla="*/ 4967 h 11039"/>
              <a:gd name="T76" fmla="*/ 0 w 11040"/>
              <a:gd name="T77" fmla="*/ 7820 h 11039"/>
              <a:gd name="T78" fmla="*/ 460 w 11040"/>
              <a:gd name="T79" fmla="*/ 8279 h 11039"/>
              <a:gd name="T80" fmla="*/ 920 w 11040"/>
              <a:gd name="T81" fmla="*/ 7820 h 11039"/>
              <a:gd name="T82" fmla="*/ 3220 w 11040"/>
              <a:gd name="T83" fmla="*/ 5520 h 11039"/>
              <a:gd name="T84" fmla="*/ 3680 w 11040"/>
              <a:gd name="T85" fmla="*/ 5059 h 11039"/>
              <a:gd name="T86" fmla="*/ 3680 w 11040"/>
              <a:gd name="T87" fmla="*/ 5059 h 1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040" h="11039">
                <a:moveTo>
                  <a:pt x="8148" y="4927"/>
                </a:moveTo>
                <a:cubicBezTo>
                  <a:pt x="8789" y="4422"/>
                  <a:pt x="9200" y="3639"/>
                  <a:pt x="9200" y="2760"/>
                </a:cubicBezTo>
                <a:cubicBezTo>
                  <a:pt x="9200" y="1235"/>
                  <a:pt x="7964" y="0"/>
                  <a:pt x="6440" y="0"/>
                </a:cubicBezTo>
                <a:cubicBezTo>
                  <a:pt x="4916" y="0"/>
                  <a:pt x="3680" y="1235"/>
                  <a:pt x="3680" y="2760"/>
                </a:cubicBezTo>
                <a:cubicBezTo>
                  <a:pt x="3680" y="3639"/>
                  <a:pt x="4091" y="4422"/>
                  <a:pt x="4732" y="4927"/>
                </a:cubicBezTo>
                <a:cubicBezTo>
                  <a:pt x="3037" y="5606"/>
                  <a:pt x="1840" y="7263"/>
                  <a:pt x="1840" y="9200"/>
                </a:cubicBezTo>
                <a:lnTo>
                  <a:pt x="1840" y="10579"/>
                </a:lnTo>
                <a:cubicBezTo>
                  <a:pt x="1840" y="10834"/>
                  <a:pt x="2046" y="11039"/>
                  <a:pt x="2300" y="11039"/>
                </a:cubicBezTo>
                <a:lnTo>
                  <a:pt x="10580" y="11039"/>
                </a:lnTo>
                <a:cubicBezTo>
                  <a:pt x="10834" y="11039"/>
                  <a:pt x="11040" y="10834"/>
                  <a:pt x="11040" y="10579"/>
                </a:cubicBezTo>
                <a:lnTo>
                  <a:pt x="11040" y="10120"/>
                </a:lnTo>
                <a:lnTo>
                  <a:pt x="11040" y="9200"/>
                </a:lnTo>
                <a:cubicBezTo>
                  <a:pt x="11040" y="7263"/>
                  <a:pt x="9843" y="5606"/>
                  <a:pt x="8148" y="4927"/>
                </a:cubicBezTo>
                <a:close/>
                <a:moveTo>
                  <a:pt x="4600" y="2760"/>
                </a:moveTo>
                <a:cubicBezTo>
                  <a:pt x="4600" y="1743"/>
                  <a:pt x="5424" y="919"/>
                  <a:pt x="6440" y="919"/>
                </a:cubicBezTo>
                <a:cubicBezTo>
                  <a:pt x="7456" y="919"/>
                  <a:pt x="8280" y="1743"/>
                  <a:pt x="8280" y="2760"/>
                </a:cubicBezTo>
                <a:cubicBezTo>
                  <a:pt x="8280" y="3776"/>
                  <a:pt x="7456" y="4599"/>
                  <a:pt x="6440" y="4599"/>
                </a:cubicBezTo>
                <a:cubicBezTo>
                  <a:pt x="5424" y="4599"/>
                  <a:pt x="4600" y="3776"/>
                  <a:pt x="4600" y="2760"/>
                </a:cubicBezTo>
                <a:close/>
                <a:moveTo>
                  <a:pt x="10120" y="9660"/>
                </a:moveTo>
                <a:cubicBezTo>
                  <a:pt x="10120" y="9914"/>
                  <a:pt x="9914" y="10120"/>
                  <a:pt x="9660" y="10120"/>
                </a:cubicBezTo>
                <a:lnTo>
                  <a:pt x="3220" y="10120"/>
                </a:lnTo>
                <a:cubicBezTo>
                  <a:pt x="2966" y="10120"/>
                  <a:pt x="2760" y="9914"/>
                  <a:pt x="2760" y="9660"/>
                </a:cubicBezTo>
                <a:lnTo>
                  <a:pt x="2760" y="9199"/>
                </a:lnTo>
                <a:cubicBezTo>
                  <a:pt x="2760" y="7167"/>
                  <a:pt x="4408" y="5520"/>
                  <a:pt x="6440" y="5520"/>
                </a:cubicBezTo>
                <a:cubicBezTo>
                  <a:pt x="8472" y="5520"/>
                  <a:pt x="10120" y="7167"/>
                  <a:pt x="10120" y="9199"/>
                </a:cubicBezTo>
                <a:lnTo>
                  <a:pt x="10120" y="9660"/>
                </a:lnTo>
                <a:close/>
                <a:moveTo>
                  <a:pt x="10120" y="9660"/>
                </a:moveTo>
                <a:close/>
                <a:moveTo>
                  <a:pt x="3680" y="5059"/>
                </a:moveTo>
                <a:cubicBezTo>
                  <a:pt x="3680" y="4805"/>
                  <a:pt x="3474" y="4599"/>
                  <a:pt x="3220" y="4599"/>
                </a:cubicBezTo>
                <a:lnTo>
                  <a:pt x="3220" y="4599"/>
                </a:lnTo>
                <a:cubicBezTo>
                  <a:pt x="2458" y="4599"/>
                  <a:pt x="1840" y="3982"/>
                  <a:pt x="1840" y="3220"/>
                </a:cubicBezTo>
                <a:cubicBezTo>
                  <a:pt x="1840" y="2457"/>
                  <a:pt x="2458" y="1840"/>
                  <a:pt x="3220" y="1840"/>
                </a:cubicBezTo>
                <a:lnTo>
                  <a:pt x="3220" y="1840"/>
                </a:lnTo>
                <a:cubicBezTo>
                  <a:pt x="3474" y="1840"/>
                  <a:pt x="3680" y="1634"/>
                  <a:pt x="3680" y="1379"/>
                </a:cubicBezTo>
                <a:cubicBezTo>
                  <a:pt x="3680" y="1125"/>
                  <a:pt x="3474" y="920"/>
                  <a:pt x="3220" y="920"/>
                </a:cubicBezTo>
                <a:lnTo>
                  <a:pt x="3220" y="920"/>
                </a:lnTo>
                <a:cubicBezTo>
                  <a:pt x="1950" y="920"/>
                  <a:pt x="920" y="1949"/>
                  <a:pt x="920" y="3220"/>
                </a:cubicBezTo>
                <a:cubicBezTo>
                  <a:pt x="920" y="3919"/>
                  <a:pt x="1232" y="4545"/>
                  <a:pt x="1725" y="4967"/>
                </a:cubicBezTo>
                <a:cubicBezTo>
                  <a:pt x="700" y="5506"/>
                  <a:pt x="0" y="6581"/>
                  <a:pt x="0" y="7820"/>
                </a:cubicBezTo>
                <a:cubicBezTo>
                  <a:pt x="0" y="8074"/>
                  <a:pt x="206" y="8279"/>
                  <a:pt x="460" y="8279"/>
                </a:cubicBezTo>
                <a:cubicBezTo>
                  <a:pt x="714" y="8279"/>
                  <a:pt x="920" y="8074"/>
                  <a:pt x="920" y="7820"/>
                </a:cubicBezTo>
                <a:cubicBezTo>
                  <a:pt x="920" y="6549"/>
                  <a:pt x="1950" y="5520"/>
                  <a:pt x="3220" y="5520"/>
                </a:cubicBezTo>
                <a:cubicBezTo>
                  <a:pt x="3474" y="5520"/>
                  <a:pt x="3680" y="5314"/>
                  <a:pt x="3680" y="5059"/>
                </a:cubicBezTo>
                <a:close/>
                <a:moveTo>
                  <a:pt x="3680" y="5059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1" name="iconfont-1033-827830">
            <a:extLst>
              <a:ext uri="{FF2B5EF4-FFF2-40B4-BE49-F238E27FC236}">
                <a16:creationId xmlns:a16="http://schemas.microsoft.com/office/drawing/2014/main" id="{47FD5FBA-3D8B-47C6-8F1B-A937161076A2}"/>
              </a:ext>
            </a:extLst>
          </p:cNvPr>
          <p:cNvSpPr>
            <a:spLocks noChangeAspect="1"/>
          </p:cNvSpPr>
          <p:nvPr/>
        </p:nvSpPr>
        <p:spPr bwMode="auto">
          <a:xfrm>
            <a:off x="5380660" y="3124157"/>
            <a:ext cx="609685" cy="609685"/>
          </a:xfrm>
          <a:custGeom>
            <a:avLst/>
            <a:gdLst>
              <a:gd name="T0" fmla="*/ 8148 w 11040"/>
              <a:gd name="T1" fmla="*/ 4927 h 11039"/>
              <a:gd name="T2" fmla="*/ 9200 w 11040"/>
              <a:gd name="T3" fmla="*/ 2760 h 11039"/>
              <a:gd name="T4" fmla="*/ 6440 w 11040"/>
              <a:gd name="T5" fmla="*/ 0 h 11039"/>
              <a:gd name="T6" fmla="*/ 3680 w 11040"/>
              <a:gd name="T7" fmla="*/ 2760 h 11039"/>
              <a:gd name="T8" fmla="*/ 4732 w 11040"/>
              <a:gd name="T9" fmla="*/ 4927 h 11039"/>
              <a:gd name="T10" fmla="*/ 1840 w 11040"/>
              <a:gd name="T11" fmla="*/ 9200 h 11039"/>
              <a:gd name="T12" fmla="*/ 1840 w 11040"/>
              <a:gd name="T13" fmla="*/ 10579 h 11039"/>
              <a:gd name="T14" fmla="*/ 2300 w 11040"/>
              <a:gd name="T15" fmla="*/ 11039 h 11039"/>
              <a:gd name="T16" fmla="*/ 10580 w 11040"/>
              <a:gd name="T17" fmla="*/ 11039 h 11039"/>
              <a:gd name="T18" fmla="*/ 11040 w 11040"/>
              <a:gd name="T19" fmla="*/ 10579 h 11039"/>
              <a:gd name="T20" fmla="*/ 11040 w 11040"/>
              <a:gd name="T21" fmla="*/ 10120 h 11039"/>
              <a:gd name="T22" fmla="*/ 11040 w 11040"/>
              <a:gd name="T23" fmla="*/ 9200 h 11039"/>
              <a:gd name="T24" fmla="*/ 8148 w 11040"/>
              <a:gd name="T25" fmla="*/ 4927 h 11039"/>
              <a:gd name="T26" fmla="*/ 4600 w 11040"/>
              <a:gd name="T27" fmla="*/ 2760 h 11039"/>
              <a:gd name="T28" fmla="*/ 6440 w 11040"/>
              <a:gd name="T29" fmla="*/ 919 h 11039"/>
              <a:gd name="T30" fmla="*/ 8280 w 11040"/>
              <a:gd name="T31" fmla="*/ 2760 h 11039"/>
              <a:gd name="T32" fmla="*/ 6440 w 11040"/>
              <a:gd name="T33" fmla="*/ 4599 h 11039"/>
              <a:gd name="T34" fmla="*/ 4600 w 11040"/>
              <a:gd name="T35" fmla="*/ 2760 h 11039"/>
              <a:gd name="T36" fmla="*/ 10120 w 11040"/>
              <a:gd name="T37" fmla="*/ 9660 h 11039"/>
              <a:gd name="T38" fmla="*/ 9660 w 11040"/>
              <a:gd name="T39" fmla="*/ 10120 h 11039"/>
              <a:gd name="T40" fmla="*/ 3220 w 11040"/>
              <a:gd name="T41" fmla="*/ 10120 h 11039"/>
              <a:gd name="T42" fmla="*/ 2760 w 11040"/>
              <a:gd name="T43" fmla="*/ 9660 h 11039"/>
              <a:gd name="T44" fmla="*/ 2760 w 11040"/>
              <a:gd name="T45" fmla="*/ 9199 h 11039"/>
              <a:gd name="T46" fmla="*/ 6440 w 11040"/>
              <a:gd name="T47" fmla="*/ 5520 h 11039"/>
              <a:gd name="T48" fmla="*/ 10120 w 11040"/>
              <a:gd name="T49" fmla="*/ 9199 h 11039"/>
              <a:gd name="T50" fmla="*/ 10120 w 11040"/>
              <a:gd name="T51" fmla="*/ 9660 h 11039"/>
              <a:gd name="T52" fmla="*/ 10120 w 11040"/>
              <a:gd name="T53" fmla="*/ 9660 h 11039"/>
              <a:gd name="T54" fmla="*/ 3680 w 11040"/>
              <a:gd name="T55" fmla="*/ 5059 h 11039"/>
              <a:gd name="T56" fmla="*/ 3220 w 11040"/>
              <a:gd name="T57" fmla="*/ 4599 h 11039"/>
              <a:gd name="T58" fmla="*/ 3220 w 11040"/>
              <a:gd name="T59" fmla="*/ 4599 h 11039"/>
              <a:gd name="T60" fmla="*/ 1840 w 11040"/>
              <a:gd name="T61" fmla="*/ 3220 h 11039"/>
              <a:gd name="T62" fmla="*/ 3220 w 11040"/>
              <a:gd name="T63" fmla="*/ 1840 h 11039"/>
              <a:gd name="T64" fmla="*/ 3220 w 11040"/>
              <a:gd name="T65" fmla="*/ 1840 h 11039"/>
              <a:gd name="T66" fmla="*/ 3680 w 11040"/>
              <a:gd name="T67" fmla="*/ 1379 h 11039"/>
              <a:gd name="T68" fmla="*/ 3220 w 11040"/>
              <a:gd name="T69" fmla="*/ 920 h 11039"/>
              <a:gd name="T70" fmla="*/ 3220 w 11040"/>
              <a:gd name="T71" fmla="*/ 920 h 11039"/>
              <a:gd name="T72" fmla="*/ 920 w 11040"/>
              <a:gd name="T73" fmla="*/ 3220 h 11039"/>
              <a:gd name="T74" fmla="*/ 1725 w 11040"/>
              <a:gd name="T75" fmla="*/ 4967 h 11039"/>
              <a:gd name="T76" fmla="*/ 0 w 11040"/>
              <a:gd name="T77" fmla="*/ 7820 h 11039"/>
              <a:gd name="T78" fmla="*/ 460 w 11040"/>
              <a:gd name="T79" fmla="*/ 8279 h 11039"/>
              <a:gd name="T80" fmla="*/ 920 w 11040"/>
              <a:gd name="T81" fmla="*/ 7820 h 11039"/>
              <a:gd name="T82" fmla="*/ 3220 w 11040"/>
              <a:gd name="T83" fmla="*/ 5520 h 11039"/>
              <a:gd name="T84" fmla="*/ 3680 w 11040"/>
              <a:gd name="T85" fmla="*/ 5059 h 11039"/>
              <a:gd name="T86" fmla="*/ 3680 w 11040"/>
              <a:gd name="T87" fmla="*/ 5059 h 1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040" h="11039">
                <a:moveTo>
                  <a:pt x="8148" y="4927"/>
                </a:moveTo>
                <a:cubicBezTo>
                  <a:pt x="8789" y="4422"/>
                  <a:pt x="9200" y="3639"/>
                  <a:pt x="9200" y="2760"/>
                </a:cubicBezTo>
                <a:cubicBezTo>
                  <a:pt x="9200" y="1235"/>
                  <a:pt x="7964" y="0"/>
                  <a:pt x="6440" y="0"/>
                </a:cubicBezTo>
                <a:cubicBezTo>
                  <a:pt x="4916" y="0"/>
                  <a:pt x="3680" y="1235"/>
                  <a:pt x="3680" y="2760"/>
                </a:cubicBezTo>
                <a:cubicBezTo>
                  <a:pt x="3680" y="3639"/>
                  <a:pt x="4091" y="4422"/>
                  <a:pt x="4732" y="4927"/>
                </a:cubicBezTo>
                <a:cubicBezTo>
                  <a:pt x="3037" y="5606"/>
                  <a:pt x="1840" y="7263"/>
                  <a:pt x="1840" y="9200"/>
                </a:cubicBezTo>
                <a:lnTo>
                  <a:pt x="1840" y="10579"/>
                </a:lnTo>
                <a:cubicBezTo>
                  <a:pt x="1840" y="10834"/>
                  <a:pt x="2046" y="11039"/>
                  <a:pt x="2300" y="11039"/>
                </a:cubicBezTo>
                <a:lnTo>
                  <a:pt x="10580" y="11039"/>
                </a:lnTo>
                <a:cubicBezTo>
                  <a:pt x="10834" y="11039"/>
                  <a:pt x="11040" y="10834"/>
                  <a:pt x="11040" y="10579"/>
                </a:cubicBezTo>
                <a:lnTo>
                  <a:pt x="11040" y="10120"/>
                </a:lnTo>
                <a:lnTo>
                  <a:pt x="11040" y="9200"/>
                </a:lnTo>
                <a:cubicBezTo>
                  <a:pt x="11040" y="7263"/>
                  <a:pt x="9843" y="5606"/>
                  <a:pt x="8148" y="4927"/>
                </a:cubicBezTo>
                <a:close/>
                <a:moveTo>
                  <a:pt x="4600" y="2760"/>
                </a:moveTo>
                <a:cubicBezTo>
                  <a:pt x="4600" y="1743"/>
                  <a:pt x="5424" y="919"/>
                  <a:pt x="6440" y="919"/>
                </a:cubicBezTo>
                <a:cubicBezTo>
                  <a:pt x="7456" y="919"/>
                  <a:pt x="8280" y="1743"/>
                  <a:pt x="8280" y="2760"/>
                </a:cubicBezTo>
                <a:cubicBezTo>
                  <a:pt x="8280" y="3776"/>
                  <a:pt x="7456" y="4599"/>
                  <a:pt x="6440" y="4599"/>
                </a:cubicBezTo>
                <a:cubicBezTo>
                  <a:pt x="5424" y="4599"/>
                  <a:pt x="4600" y="3776"/>
                  <a:pt x="4600" y="2760"/>
                </a:cubicBezTo>
                <a:close/>
                <a:moveTo>
                  <a:pt x="10120" y="9660"/>
                </a:moveTo>
                <a:cubicBezTo>
                  <a:pt x="10120" y="9914"/>
                  <a:pt x="9914" y="10120"/>
                  <a:pt x="9660" y="10120"/>
                </a:cubicBezTo>
                <a:lnTo>
                  <a:pt x="3220" y="10120"/>
                </a:lnTo>
                <a:cubicBezTo>
                  <a:pt x="2966" y="10120"/>
                  <a:pt x="2760" y="9914"/>
                  <a:pt x="2760" y="9660"/>
                </a:cubicBezTo>
                <a:lnTo>
                  <a:pt x="2760" y="9199"/>
                </a:lnTo>
                <a:cubicBezTo>
                  <a:pt x="2760" y="7167"/>
                  <a:pt x="4408" y="5520"/>
                  <a:pt x="6440" y="5520"/>
                </a:cubicBezTo>
                <a:cubicBezTo>
                  <a:pt x="8472" y="5520"/>
                  <a:pt x="10120" y="7167"/>
                  <a:pt x="10120" y="9199"/>
                </a:cubicBezTo>
                <a:lnTo>
                  <a:pt x="10120" y="9660"/>
                </a:lnTo>
                <a:close/>
                <a:moveTo>
                  <a:pt x="10120" y="9660"/>
                </a:moveTo>
                <a:close/>
                <a:moveTo>
                  <a:pt x="3680" y="5059"/>
                </a:moveTo>
                <a:cubicBezTo>
                  <a:pt x="3680" y="4805"/>
                  <a:pt x="3474" y="4599"/>
                  <a:pt x="3220" y="4599"/>
                </a:cubicBezTo>
                <a:lnTo>
                  <a:pt x="3220" y="4599"/>
                </a:lnTo>
                <a:cubicBezTo>
                  <a:pt x="2458" y="4599"/>
                  <a:pt x="1840" y="3982"/>
                  <a:pt x="1840" y="3220"/>
                </a:cubicBezTo>
                <a:cubicBezTo>
                  <a:pt x="1840" y="2457"/>
                  <a:pt x="2458" y="1840"/>
                  <a:pt x="3220" y="1840"/>
                </a:cubicBezTo>
                <a:lnTo>
                  <a:pt x="3220" y="1840"/>
                </a:lnTo>
                <a:cubicBezTo>
                  <a:pt x="3474" y="1840"/>
                  <a:pt x="3680" y="1634"/>
                  <a:pt x="3680" y="1379"/>
                </a:cubicBezTo>
                <a:cubicBezTo>
                  <a:pt x="3680" y="1125"/>
                  <a:pt x="3474" y="920"/>
                  <a:pt x="3220" y="920"/>
                </a:cubicBezTo>
                <a:lnTo>
                  <a:pt x="3220" y="920"/>
                </a:lnTo>
                <a:cubicBezTo>
                  <a:pt x="1950" y="920"/>
                  <a:pt x="920" y="1949"/>
                  <a:pt x="920" y="3220"/>
                </a:cubicBezTo>
                <a:cubicBezTo>
                  <a:pt x="920" y="3919"/>
                  <a:pt x="1232" y="4545"/>
                  <a:pt x="1725" y="4967"/>
                </a:cubicBezTo>
                <a:cubicBezTo>
                  <a:pt x="700" y="5506"/>
                  <a:pt x="0" y="6581"/>
                  <a:pt x="0" y="7820"/>
                </a:cubicBezTo>
                <a:cubicBezTo>
                  <a:pt x="0" y="8074"/>
                  <a:pt x="206" y="8279"/>
                  <a:pt x="460" y="8279"/>
                </a:cubicBezTo>
                <a:cubicBezTo>
                  <a:pt x="714" y="8279"/>
                  <a:pt x="920" y="8074"/>
                  <a:pt x="920" y="7820"/>
                </a:cubicBezTo>
                <a:cubicBezTo>
                  <a:pt x="920" y="6549"/>
                  <a:pt x="1950" y="5520"/>
                  <a:pt x="3220" y="5520"/>
                </a:cubicBezTo>
                <a:cubicBezTo>
                  <a:pt x="3474" y="5520"/>
                  <a:pt x="3680" y="5314"/>
                  <a:pt x="3680" y="5059"/>
                </a:cubicBezTo>
                <a:close/>
                <a:moveTo>
                  <a:pt x="3680" y="5059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2" name="iconfont-1033-827830">
            <a:extLst>
              <a:ext uri="{FF2B5EF4-FFF2-40B4-BE49-F238E27FC236}">
                <a16:creationId xmlns:a16="http://schemas.microsoft.com/office/drawing/2014/main" id="{640D9276-10A1-4F47-8BFF-3093E9AC9225}"/>
              </a:ext>
            </a:extLst>
          </p:cNvPr>
          <p:cNvSpPr>
            <a:spLocks noChangeAspect="1"/>
          </p:cNvSpPr>
          <p:nvPr/>
        </p:nvSpPr>
        <p:spPr bwMode="auto">
          <a:xfrm>
            <a:off x="5380659" y="4862624"/>
            <a:ext cx="609685" cy="609685"/>
          </a:xfrm>
          <a:custGeom>
            <a:avLst/>
            <a:gdLst>
              <a:gd name="T0" fmla="*/ 8148 w 11040"/>
              <a:gd name="T1" fmla="*/ 4927 h 11039"/>
              <a:gd name="T2" fmla="*/ 9200 w 11040"/>
              <a:gd name="T3" fmla="*/ 2760 h 11039"/>
              <a:gd name="T4" fmla="*/ 6440 w 11040"/>
              <a:gd name="T5" fmla="*/ 0 h 11039"/>
              <a:gd name="T6" fmla="*/ 3680 w 11040"/>
              <a:gd name="T7" fmla="*/ 2760 h 11039"/>
              <a:gd name="T8" fmla="*/ 4732 w 11040"/>
              <a:gd name="T9" fmla="*/ 4927 h 11039"/>
              <a:gd name="T10" fmla="*/ 1840 w 11040"/>
              <a:gd name="T11" fmla="*/ 9200 h 11039"/>
              <a:gd name="T12" fmla="*/ 1840 w 11040"/>
              <a:gd name="T13" fmla="*/ 10579 h 11039"/>
              <a:gd name="T14" fmla="*/ 2300 w 11040"/>
              <a:gd name="T15" fmla="*/ 11039 h 11039"/>
              <a:gd name="T16" fmla="*/ 10580 w 11040"/>
              <a:gd name="T17" fmla="*/ 11039 h 11039"/>
              <a:gd name="T18" fmla="*/ 11040 w 11040"/>
              <a:gd name="T19" fmla="*/ 10579 h 11039"/>
              <a:gd name="T20" fmla="*/ 11040 w 11040"/>
              <a:gd name="T21" fmla="*/ 10120 h 11039"/>
              <a:gd name="T22" fmla="*/ 11040 w 11040"/>
              <a:gd name="T23" fmla="*/ 9200 h 11039"/>
              <a:gd name="T24" fmla="*/ 8148 w 11040"/>
              <a:gd name="T25" fmla="*/ 4927 h 11039"/>
              <a:gd name="T26" fmla="*/ 4600 w 11040"/>
              <a:gd name="T27" fmla="*/ 2760 h 11039"/>
              <a:gd name="T28" fmla="*/ 6440 w 11040"/>
              <a:gd name="T29" fmla="*/ 919 h 11039"/>
              <a:gd name="T30" fmla="*/ 8280 w 11040"/>
              <a:gd name="T31" fmla="*/ 2760 h 11039"/>
              <a:gd name="T32" fmla="*/ 6440 w 11040"/>
              <a:gd name="T33" fmla="*/ 4599 h 11039"/>
              <a:gd name="T34" fmla="*/ 4600 w 11040"/>
              <a:gd name="T35" fmla="*/ 2760 h 11039"/>
              <a:gd name="T36" fmla="*/ 10120 w 11040"/>
              <a:gd name="T37" fmla="*/ 9660 h 11039"/>
              <a:gd name="T38" fmla="*/ 9660 w 11040"/>
              <a:gd name="T39" fmla="*/ 10120 h 11039"/>
              <a:gd name="T40" fmla="*/ 3220 w 11040"/>
              <a:gd name="T41" fmla="*/ 10120 h 11039"/>
              <a:gd name="T42" fmla="*/ 2760 w 11040"/>
              <a:gd name="T43" fmla="*/ 9660 h 11039"/>
              <a:gd name="T44" fmla="*/ 2760 w 11040"/>
              <a:gd name="T45" fmla="*/ 9199 h 11039"/>
              <a:gd name="T46" fmla="*/ 6440 w 11040"/>
              <a:gd name="T47" fmla="*/ 5520 h 11039"/>
              <a:gd name="T48" fmla="*/ 10120 w 11040"/>
              <a:gd name="T49" fmla="*/ 9199 h 11039"/>
              <a:gd name="T50" fmla="*/ 10120 w 11040"/>
              <a:gd name="T51" fmla="*/ 9660 h 11039"/>
              <a:gd name="T52" fmla="*/ 10120 w 11040"/>
              <a:gd name="T53" fmla="*/ 9660 h 11039"/>
              <a:gd name="T54" fmla="*/ 3680 w 11040"/>
              <a:gd name="T55" fmla="*/ 5059 h 11039"/>
              <a:gd name="T56" fmla="*/ 3220 w 11040"/>
              <a:gd name="T57" fmla="*/ 4599 h 11039"/>
              <a:gd name="T58" fmla="*/ 3220 w 11040"/>
              <a:gd name="T59" fmla="*/ 4599 h 11039"/>
              <a:gd name="T60" fmla="*/ 1840 w 11040"/>
              <a:gd name="T61" fmla="*/ 3220 h 11039"/>
              <a:gd name="T62" fmla="*/ 3220 w 11040"/>
              <a:gd name="T63" fmla="*/ 1840 h 11039"/>
              <a:gd name="T64" fmla="*/ 3220 w 11040"/>
              <a:gd name="T65" fmla="*/ 1840 h 11039"/>
              <a:gd name="T66" fmla="*/ 3680 w 11040"/>
              <a:gd name="T67" fmla="*/ 1379 h 11039"/>
              <a:gd name="T68" fmla="*/ 3220 w 11040"/>
              <a:gd name="T69" fmla="*/ 920 h 11039"/>
              <a:gd name="T70" fmla="*/ 3220 w 11040"/>
              <a:gd name="T71" fmla="*/ 920 h 11039"/>
              <a:gd name="T72" fmla="*/ 920 w 11040"/>
              <a:gd name="T73" fmla="*/ 3220 h 11039"/>
              <a:gd name="T74" fmla="*/ 1725 w 11040"/>
              <a:gd name="T75" fmla="*/ 4967 h 11039"/>
              <a:gd name="T76" fmla="*/ 0 w 11040"/>
              <a:gd name="T77" fmla="*/ 7820 h 11039"/>
              <a:gd name="T78" fmla="*/ 460 w 11040"/>
              <a:gd name="T79" fmla="*/ 8279 h 11039"/>
              <a:gd name="T80" fmla="*/ 920 w 11040"/>
              <a:gd name="T81" fmla="*/ 7820 h 11039"/>
              <a:gd name="T82" fmla="*/ 3220 w 11040"/>
              <a:gd name="T83" fmla="*/ 5520 h 11039"/>
              <a:gd name="T84" fmla="*/ 3680 w 11040"/>
              <a:gd name="T85" fmla="*/ 5059 h 11039"/>
              <a:gd name="T86" fmla="*/ 3680 w 11040"/>
              <a:gd name="T87" fmla="*/ 5059 h 1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040" h="11039">
                <a:moveTo>
                  <a:pt x="8148" y="4927"/>
                </a:moveTo>
                <a:cubicBezTo>
                  <a:pt x="8789" y="4422"/>
                  <a:pt x="9200" y="3639"/>
                  <a:pt x="9200" y="2760"/>
                </a:cubicBezTo>
                <a:cubicBezTo>
                  <a:pt x="9200" y="1235"/>
                  <a:pt x="7964" y="0"/>
                  <a:pt x="6440" y="0"/>
                </a:cubicBezTo>
                <a:cubicBezTo>
                  <a:pt x="4916" y="0"/>
                  <a:pt x="3680" y="1235"/>
                  <a:pt x="3680" y="2760"/>
                </a:cubicBezTo>
                <a:cubicBezTo>
                  <a:pt x="3680" y="3639"/>
                  <a:pt x="4091" y="4422"/>
                  <a:pt x="4732" y="4927"/>
                </a:cubicBezTo>
                <a:cubicBezTo>
                  <a:pt x="3037" y="5606"/>
                  <a:pt x="1840" y="7263"/>
                  <a:pt x="1840" y="9200"/>
                </a:cubicBezTo>
                <a:lnTo>
                  <a:pt x="1840" y="10579"/>
                </a:lnTo>
                <a:cubicBezTo>
                  <a:pt x="1840" y="10834"/>
                  <a:pt x="2046" y="11039"/>
                  <a:pt x="2300" y="11039"/>
                </a:cubicBezTo>
                <a:lnTo>
                  <a:pt x="10580" y="11039"/>
                </a:lnTo>
                <a:cubicBezTo>
                  <a:pt x="10834" y="11039"/>
                  <a:pt x="11040" y="10834"/>
                  <a:pt x="11040" y="10579"/>
                </a:cubicBezTo>
                <a:lnTo>
                  <a:pt x="11040" y="10120"/>
                </a:lnTo>
                <a:lnTo>
                  <a:pt x="11040" y="9200"/>
                </a:lnTo>
                <a:cubicBezTo>
                  <a:pt x="11040" y="7263"/>
                  <a:pt x="9843" y="5606"/>
                  <a:pt x="8148" y="4927"/>
                </a:cubicBezTo>
                <a:close/>
                <a:moveTo>
                  <a:pt x="4600" y="2760"/>
                </a:moveTo>
                <a:cubicBezTo>
                  <a:pt x="4600" y="1743"/>
                  <a:pt x="5424" y="919"/>
                  <a:pt x="6440" y="919"/>
                </a:cubicBezTo>
                <a:cubicBezTo>
                  <a:pt x="7456" y="919"/>
                  <a:pt x="8280" y="1743"/>
                  <a:pt x="8280" y="2760"/>
                </a:cubicBezTo>
                <a:cubicBezTo>
                  <a:pt x="8280" y="3776"/>
                  <a:pt x="7456" y="4599"/>
                  <a:pt x="6440" y="4599"/>
                </a:cubicBezTo>
                <a:cubicBezTo>
                  <a:pt x="5424" y="4599"/>
                  <a:pt x="4600" y="3776"/>
                  <a:pt x="4600" y="2760"/>
                </a:cubicBezTo>
                <a:close/>
                <a:moveTo>
                  <a:pt x="10120" y="9660"/>
                </a:moveTo>
                <a:cubicBezTo>
                  <a:pt x="10120" y="9914"/>
                  <a:pt x="9914" y="10120"/>
                  <a:pt x="9660" y="10120"/>
                </a:cubicBezTo>
                <a:lnTo>
                  <a:pt x="3220" y="10120"/>
                </a:lnTo>
                <a:cubicBezTo>
                  <a:pt x="2966" y="10120"/>
                  <a:pt x="2760" y="9914"/>
                  <a:pt x="2760" y="9660"/>
                </a:cubicBezTo>
                <a:lnTo>
                  <a:pt x="2760" y="9199"/>
                </a:lnTo>
                <a:cubicBezTo>
                  <a:pt x="2760" y="7167"/>
                  <a:pt x="4408" y="5520"/>
                  <a:pt x="6440" y="5520"/>
                </a:cubicBezTo>
                <a:cubicBezTo>
                  <a:pt x="8472" y="5520"/>
                  <a:pt x="10120" y="7167"/>
                  <a:pt x="10120" y="9199"/>
                </a:cubicBezTo>
                <a:lnTo>
                  <a:pt x="10120" y="9660"/>
                </a:lnTo>
                <a:close/>
                <a:moveTo>
                  <a:pt x="10120" y="9660"/>
                </a:moveTo>
                <a:close/>
                <a:moveTo>
                  <a:pt x="3680" y="5059"/>
                </a:moveTo>
                <a:cubicBezTo>
                  <a:pt x="3680" y="4805"/>
                  <a:pt x="3474" y="4599"/>
                  <a:pt x="3220" y="4599"/>
                </a:cubicBezTo>
                <a:lnTo>
                  <a:pt x="3220" y="4599"/>
                </a:lnTo>
                <a:cubicBezTo>
                  <a:pt x="2458" y="4599"/>
                  <a:pt x="1840" y="3982"/>
                  <a:pt x="1840" y="3220"/>
                </a:cubicBezTo>
                <a:cubicBezTo>
                  <a:pt x="1840" y="2457"/>
                  <a:pt x="2458" y="1840"/>
                  <a:pt x="3220" y="1840"/>
                </a:cubicBezTo>
                <a:lnTo>
                  <a:pt x="3220" y="1840"/>
                </a:lnTo>
                <a:cubicBezTo>
                  <a:pt x="3474" y="1840"/>
                  <a:pt x="3680" y="1634"/>
                  <a:pt x="3680" y="1379"/>
                </a:cubicBezTo>
                <a:cubicBezTo>
                  <a:pt x="3680" y="1125"/>
                  <a:pt x="3474" y="920"/>
                  <a:pt x="3220" y="920"/>
                </a:cubicBezTo>
                <a:lnTo>
                  <a:pt x="3220" y="920"/>
                </a:lnTo>
                <a:cubicBezTo>
                  <a:pt x="1950" y="920"/>
                  <a:pt x="920" y="1949"/>
                  <a:pt x="920" y="3220"/>
                </a:cubicBezTo>
                <a:cubicBezTo>
                  <a:pt x="920" y="3919"/>
                  <a:pt x="1232" y="4545"/>
                  <a:pt x="1725" y="4967"/>
                </a:cubicBezTo>
                <a:cubicBezTo>
                  <a:pt x="700" y="5506"/>
                  <a:pt x="0" y="6581"/>
                  <a:pt x="0" y="7820"/>
                </a:cubicBezTo>
                <a:cubicBezTo>
                  <a:pt x="0" y="8074"/>
                  <a:pt x="206" y="8279"/>
                  <a:pt x="460" y="8279"/>
                </a:cubicBezTo>
                <a:cubicBezTo>
                  <a:pt x="714" y="8279"/>
                  <a:pt x="920" y="8074"/>
                  <a:pt x="920" y="7820"/>
                </a:cubicBezTo>
                <a:cubicBezTo>
                  <a:pt x="920" y="6549"/>
                  <a:pt x="1950" y="5520"/>
                  <a:pt x="3220" y="5520"/>
                </a:cubicBezTo>
                <a:cubicBezTo>
                  <a:pt x="3474" y="5520"/>
                  <a:pt x="3680" y="5314"/>
                  <a:pt x="3680" y="5059"/>
                </a:cubicBezTo>
                <a:close/>
                <a:moveTo>
                  <a:pt x="3680" y="5059"/>
                </a:move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6F23A98-7134-4027-BE15-4609FE908F6D}"/>
              </a:ext>
            </a:extLst>
          </p:cNvPr>
          <p:cNvSpPr txBox="1"/>
          <p:nvPr/>
        </p:nvSpPr>
        <p:spPr>
          <a:xfrm>
            <a:off x="6756549" y="3270536"/>
            <a:ext cx="489726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B9D764D-A7A4-4642-90F8-D2006429FD5B}"/>
              </a:ext>
            </a:extLst>
          </p:cNvPr>
          <p:cNvSpPr txBox="1"/>
          <p:nvPr/>
        </p:nvSpPr>
        <p:spPr>
          <a:xfrm>
            <a:off x="6792983" y="2831690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34BE70E-B53C-433F-9509-7EEE72D91D7B}"/>
              </a:ext>
            </a:extLst>
          </p:cNvPr>
          <p:cNvSpPr txBox="1"/>
          <p:nvPr/>
        </p:nvSpPr>
        <p:spPr>
          <a:xfrm>
            <a:off x="6756549" y="5068628"/>
            <a:ext cx="489726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B189FBE-DC34-41E1-9CB0-526D08D836BF}"/>
              </a:ext>
            </a:extLst>
          </p:cNvPr>
          <p:cNvSpPr txBox="1"/>
          <p:nvPr/>
        </p:nvSpPr>
        <p:spPr>
          <a:xfrm>
            <a:off x="6792983" y="4629782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  <p:extLst>
      <p:ext uri="{BB962C8B-B14F-4D97-AF65-F5344CB8AC3E}">
        <p14:creationId xmlns:p14="http://schemas.microsoft.com/office/powerpoint/2010/main" val="230437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77F7507E-3245-4E2D-B545-CB0DA7C2CF03}"/>
              </a:ext>
            </a:extLst>
          </p:cNvPr>
          <p:cNvGrpSpPr/>
          <p:nvPr/>
        </p:nvGrpSpPr>
        <p:grpSpPr>
          <a:xfrm>
            <a:off x="471230" y="4909279"/>
            <a:ext cx="6372738" cy="1162209"/>
            <a:chOff x="504000" y="4714407"/>
            <a:chExt cx="6372738" cy="1162209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91257224-D217-4B49-BCCE-05BEF01D1787}"/>
                </a:ext>
              </a:extLst>
            </p:cNvPr>
            <p:cNvSpPr/>
            <p:nvPr/>
          </p:nvSpPr>
          <p:spPr>
            <a:xfrm>
              <a:off x="504000" y="5292000"/>
              <a:ext cx="1918741" cy="584616"/>
            </a:xfrm>
            <a:prstGeom prst="rect">
              <a:avLst/>
            </a:prstGeom>
            <a:solidFill>
              <a:srgbClr val="78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43B8373-309B-4388-893C-EB2B4CE5EF2F}"/>
                </a:ext>
              </a:extLst>
            </p:cNvPr>
            <p:cNvSpPr/>
            <p:nvPr/>
          </p:nvSpPr>
          <p:spPr>
            <a:xfrm>
              <a:off x="2203554" y="4954249"/>
              <a:ext cx="1394085" cy="704538"/>
            </a:xfrm>
            <a:prstGeom prst="rect">
              <a:avLst/>
            </a:prstGeom>
            <a:solidFill>
              <a:srgbClr val="784348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D3403693-D980-499C-A1E7-64B186BC2923}"/>
                </a:ext>
              </a:extLst>
            </p:cNvPr>
            <p:cNvSpPr/>
            <p:nvPr/>
          </p:nvSpPr>
          <p:spPr>
            <a:xfrm>
              <a:off x="3384000" y="4714407"/>
              <a:ext cx="3016800" cy="584616"/>
            </a:xfrm>
            <a:prstGeom prst="rect">
              <a:avLst/>
            </a:prstGeom>
            <a:solidFill>
              <a:srgbClr val="78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等腰三角形 5">
              <a:extLst>
                <a:ext uri="{FF2B5EF4-FFF2-40B4-BE49-F238E27FC236}">
                  <a16:creationId xmlns:a16="http://schemas.microsoft.com/office/drawing/2014/main" id="{59DF0D72-9972-4179-936E-B52779BDFA51}"/>
                </a:ext>
              </a:extLst>
            </p:cNvPr>
            <p:cNvSpPr/>
            <p:nvPr/>
          </p:nvSpPr>
          <p:spPr>
            <a:xfrm rot="5400000">
              <a:off x="6346461" y="4776241"/>
              <a:ext cx="584616" cy="475938"/>
            </a:xfrm>
            <a:prstGeom prst="triangle">
              <a:avLst/>
            </a:prstGeom>
            <a:solidFill>
              <a:srgbClr val="78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AE4806F-83E1-4286-85E2-1284F8B9D104}"/>
              </a:ext>
            </a:extLst>
          </p:cNvPr>
          <p:cNvGrpSpPr/>
          <p:nvPr/>
        </p:nvGrpSpPr>
        <p:grpSpPr>
          <a:xfrm>
            <a:off x="471230" y="3592642"/>
            <a:ext cx="6372738" cy="1162209"/>
            <a:chOff x="504000" y="4714407"/>
            <a:chExt cx="6372738" cy="116220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7D95BDE-C279-4C33-9043-9A1893CDD8FE}"/>
                </a:ext>
              </a:extLst>
            </p:cNvPr>
            <p:cNvSpPr/>
            <p:nvPr/>
          </p:nvSpPr>
          <p:spPr>
            <a:xfrm>
              <a:off x="504000" y="5292000"/>
              <a:ext cx="1918741" cy="5846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48DDE1C-375A-4935-A18E-A9C39C24DA5B}"/>
                </a:ext>
              </a:extLst>
            </p:cNvPr>
            <p:cNvSpPr/>
            <p:nvPr/>
          </p:nvSpPr>
          <p:spPr>
            <a:xfrm>
              <a:off x="2203554" y="4954249"/>
              <a:ext cx="1394085" cy="7045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C2169C5-4F40-47DC-9602-BBEFBB7874D0}"/>
                </a:ext>
              </a:extLst>
            </p:cNvPr>
            <p:cNvSpPr/>
            <p:nvPr/>
          </p:nvSpPr>
          <p:spPr>
            <a:xfrm>
              <a:off x="3384000" y="4714407"/>
              <a:ext cx="3016800" cy="5846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2" name="等腰三角形 11">
              <a:extLst>
                <a:ext uri="{FF2B5EF4-FFF2-40B4-BE49-F238E27FC236}">
                  <a16:creationId xmlns:a16="http://schemas.microsoft.com/office/drawing/2014/main" id="{54874A46-CFAA-4950-9C54-2869FC1CCA84}"/>
                </a:ext>
              </a:extLst>
            </p:cNvPr>
            <p:cNvSpPr/>
            <p:nvPr/>
          </p:nvSpPr>
          <p:spPr>
            <a:xfrm rot="5400000">
              <a:off x="6346461" y="4776241"/>
              <a:ext cx="584616" cy="47593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9CF17575-DA0D-4732-A4A4-1F2797AA8064}"/>
              </a:ext>
            </a:extLst>
          </p:cNvPr>
          <p:cNvGrpSpPr/>
          <p:nvPr/>
        </p:nvGrpSpPr>
        <p:grpSpPr>
          <a:xfrm>
            <a:off x="471230" y="2276006"/>
            <a:ext cx="6372738" cy="1162209"/>
            <a:chOff x="504000" y="4714407"/>
            <a:chExt cx="6372738" cy="1162209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ACB7450-5D4C-4E94-9B24-05CA36712038}"/>
                </a:ext>
              </a:extLst>
            </p:cNvPr>
            <p:cNvSpPr/>
            <p:nvPr/>
          </p:nvSpPr>
          <p:spPr>
            <a:xfrm>
              <a:off x="504000" y="5292000"/>
              <a:ext cx="1918741" cy="5846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EF1A82B-3E94-416C-BD08-4BF0C6256228}"/>
                </a:ext>
              </a:extLst>
            </p:cNvPr>
            <p:cNvSpPr/>
            <p:nvPr/>
          </p:nvSpPr>
          <p:spPr>
            <a:xfrm>
              <a:off x="2203554" y="4954249"/>
              <a:ext cx="1394085" cy="7045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6ED7BA10-8DF4-41D0-AA6B-49E630E140B2}"/>
                </a:ext>
              </a:extLst>
            </p:cNvPr>
            <p:cNvSpPr/>
            <p:nvPr/>
          </p:nvSpPr>
          <p:spPr>
            <a:xfrm>
              <a:off x="3384000" y="4714407"/>
              <a:ext cx="3016800" cy="5846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7" name="等腰三角形 16">
              <a:extLst>
                <a:ext uri="{FF2B5EF4-FFF2-40B4-BE49-F238E27FC236}">
                  <a16:creationId xmlns:a16="http://schemas.microsoft.com/office/drawing/2014/main" id="{1FF5C210-F5E8-405E-80FD-59591ACCEE12}"/>
                </a:ext>
              </a:extLst>
            </p:cNvPr>
            <p:cNvSpPr/>
            <p:nvPr/>
          </p:nvSpPr>
          <p:spPr>
            <a:xfrm rot="5400000">
              <a:off x="6346461" y="4776241"/>
              <a:ext cx="584616" cy="47593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26598FC-207B-4667-93FE-DFFD35FA6B06}"/>
              </a:ext>
            </a:extLst>
          </p:cNvPr>
          <p:cNvGrpSpPr/>
          <p:nvPr/>
        </p:nvGrpSpPr>
        <p:grpSpPr>
          <a:xfrm>
            <a:off x="471230" y="959370"/>
            <a:ext cx="6372738" cy="1162209"/>
            <a:chOff x="504000" y="4714407"/>
            <a:chExt cx="6372738" cy="1162209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D285EE6-F2FE-439A-9434-C1CCBA9C7DAF}"/>
                </a:ext>
              </a:extLst>
            </p:cNvPr>
            <p:cNvSpPr/>
            <p:nvPr/>
          </p:nvSpPr>
          <p:spPr>
            <a:xfrm>
              <a:off x="504000" y="5292000"/>
              <a:ext cx="1918741" cy="5846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FD10CC9B-822C-4855-8A12-7BC983CAE68A}"/>
                </a:ext>
              </a:extLst>
            </p:cNvPr>
            <p:cNvSpPr/>
            <p:nvPr/>
          </p:nvSpPr>
          <p:spPr>
            <a:xfrm>
              <a:off x="2203554" y="4954249"/>
              <a:ext cx="1394085" cy="7045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3636E11-4AD3-4F7F-AE1C-5863B9C0C954}"/>
                </a:ext>
              </a:extLst>
            </p:cNvPr>
            <p:cNvSpPr/>
            <p:nvPr/>
          </p:nvSpPr>
          <p:spPr>
            <a:xfrm>
              <a:off x="3384000" y="4714407"/>
              <a:ext cx="3016800" cy="58461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2" name="等腰三角形 21">
              <a:extLst>
                <a:ext uri="{FF2B5EF4-FFF2-40B4-BE49-F238E27FC236}">
                  <a16:creationId xmlns:a16="http://schemas.microsoft.com/office/drawing/2014/main" id="{AC483250-88AF-4C4B-9C71-D0C2502402DE}"/>
                </a:ext>
              </a:extLst>
            </p:cNvPr>
            <p:cNvSpPr/>
            <p:nvPr/>
          </p:nvSpPr>
          <p:spPr>
            <a:xfrm rot="5400000">
              <a:off x="6346461" y="4776241"/>
              <a:ext cx="584616" cy="475938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10196311-66B8-40B2-BF41-6D905580AE7B}"/>
              </a:ext>
            </a:extLst>
          </p:cNvPr>
          <p:cNvSpPr txBox="1"/>
          <p:nvPr/>
        </p:nvSpPr>
        <p:spPr>
          <a:xfrm>
            <a:off x="6936199" y="4977102"/>
            <a:ext cx="489726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5DA344A-3973-4451-A4E2-BA08FD63A268}"/>
              </a:ext>
            </a:extLst>
          </p:cNvPr>
          <p:cNvSpPr txBox="1"/>
          <p:nvPr/>
        </p:nvSpPr>
        <p:spPr>
          <a:xfrm>
            <a:off x="6972632" y="3612629"/>
            <a:ext cx="489726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CF1BA1A1-42EA-42E3-BE02-8C3E8E3E753A}"/>
              </a:ext>
            </a:extLst>
          </p:cNvPr>
          <p:cNvSpPr txBox="1"/>
          <p:nvPr/>
        </p:nvSpPr>
        <p:spPr>
          <a:xfrm>
            <a:off x="6972632" y="2345902"/>
            <a:ext cx="489726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4E52E2A-F9E4-4254-A0DA-67F6B4B9F152}"/>
              </a:ext>
            </a:extLst>
          </p:cNvPr>
          <p:cNvSpPr txBox="1"/>
          <p:nvPr/>
        </p:nvSpPr>
        <p:spPr>
          <a:xfrm>
            <a:off x="6972633" y="1027193"/>
            <a:ext cx="4897261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9C698ED-935F-48FA-9436-92E074C11176}"/>
              </a:ext>
            </a:extLst>
          </p:cNvPr>
          <p:cNvSpPr txBox="1"/>
          <p:nvPr/>
        </p:nvSpPr>
        <p:spPr>
          <a:xfrm>
            <a:off x="4174417" y="1082401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77DE815-45C3-49E6-A822-6A97FAB71A91}"/>
              </a:ext>
            </a:extLst>
          </p:cNvPr>
          <p:cNvSpPr txBox="1"/>
          <p:nvPr/>
        </p:nvSpPr>
        <p:spPr>
          <a:xfrm>
            <a:off x="4174417" y="2399037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692713D6-B9FD-4D08-9BF7-9276E67655BF}"/>
              </a:ext>
            </a:extLst>
          </p:cNvPr>
          <p:cNvSpPr txBox="1"/>
          <p:nvPr/>
        </p:nvSpPr>
        <p:spPr>
          <a:xfrm>
            <a:off x="4174417" y="3723168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CA59003-E8C3-4EA8-BED3-CAB90508C640}"/>
              </a:ext>
            </a:extLst>
          </p:cNvPr>
          <p:cNvSpPr txBox="1"/>
          <p:nvPr/>
        </p:nvSpPr>
        <p:spPr>
          <a:xfrm>
            <a:off x="4174416" y="5032310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  <p:extLst>
      <p:ext uri="{BB962C8B-B14F-4D97-AF65-F5344CB8AC3E}">
        <p14:creationId xmlns:p14="http://schemas.microsoft.com/office/powerpoint/2010/main" val="299931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705F711-B40C-46A0-94B0-F6A482FBD074}"/>
              </a:ext>
            </a:extLst>
          </p:cNvPr>
          <p:cNvSpPr/>
          <p:nvPr/>
        </p:nvSpPr>
        <p:spPr>
          <a:xfrm rot="5400000">
            <a:off x="8906998" y="1682594"/>
            <a:ext cx="270000" cy="6300000"/>
          </a:xfrm>
          <a:prstGeom prst="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4CCF7E7-EE7D-413A-A243-3767969B8371}"/>
              </a:ext>
            </a:extLst>
          </p:cNvPr>
          <p:cNvSpPr/>
          <p:nvPr/>
        </p:nvSpPr>
        <p:spPr>
          <a:xfrm>
            <a:off x="1828800" y="0"/>
            <a:ext cx="271516" cy="4467288"/>
          </a:xfrm>
          <a:prstGeom prst="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8738092-3E24-4E5E-9AA2-34B8BED2BD79}"/>
              </a:ext>
            </a:extLst>
          </p:cNvPr>
          <p:cNvSpPr/>
          <p:nvPr/>
        </p:nvSpPr>
        <p:spPr>
          <a:xfrm>
            <a:off x="1120287" y="3882513"/>
            <a:ext cx="5137945" cy="18840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3051BF-63DF-49C7-A3DA-55DFD4140AD9}"/>
              </a:ext>
            </a:extLst>
          </p:cNvPr>
          <p:cNvSpPr/>
          <p:nvPr/>
        </p:nvSpPr>
        <p:spPr>
          <a:xfrm>
            <a:off x="4177535" y="0"/>
            <a:ext cx="8014466" cy="388251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D83016-BEA2-4609-9229-7EBEE8457839}"/>
              </a:ext>
            </a:extLst>
          </p:cNvPr>
          <p:cNvSpPr/>
          <p:nvPr/>
        </p:nvSpPr>
        <p:spPr>
          <a:xfrm>
            <a:off x="1120287" y="4505788"/>
            <a:ext cx="305724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请输入文字标题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B5B41AE-739B-4A85-869D-278E65A4FF7B}"/>
              </a:ext>
            </a:extLst>
          </p:cNvPr>
          <p:cNvSpPr/>
          <p:nvPr/>
        </p:nvSpPr>
        <p:spPr>
          <a:xfrm>
            <a:off x="1120287" y="5129063"/>
            <a:ext cx="5137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enter your subtitle here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Please enter your subtitle here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56C983F-9FC1-47E3-AA77-B5933F01234B}"/>
              </a:ext>
            </a:extLst>
          </p:cNvPr>
          <p:cNvSpPr/>
          <p:nvPr/>
        </p:nvSpPr>
        <p:spPr>
          <a:xfrm>
            <a:off x="1120287" y="3882513"/>
            <a:ext cx="18389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第二部分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80247CB-9994-4FFD-8A67-0DE930BE9537}"/>
              </a:ext>
            </a:extLst>
          </p:cNvPr>
          <p:cNvGrpSpPr/>
          <p:nvPr/>
        </p:nvGrpSpPr>
        <p:grpSpPr>
          <a:xfrm>
            <a:off x="4177532" y="-2309"/>
            <a:ext cx="8014466" cy="3731342"/>
            <a:chOff x="4177534" y="0"/>
            <a:chExt cx="8014466" cy="3731342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226F67ED-5399-4092-8835-B63024CB2C74}"/>
                </a:ext>
              </a:extLst>
            </p:cNvPr>
            <p:cNvCxnSpPr/>
            <p:nvPr/>
          </p:nvCxnSpPr>
          <p:spPr>
            <a:xfrm>
              <a:off x="4177534" y="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5E84E56D-ECC8-48A9-BCF5-024A8216FCBC}"/>
                </a:ext>
              </a:extLst>
            </p:cNvPr>
            <p:cNvCxnSpPr/>
            <p:nvPr/>
          </p:nvCxnSpPr>
          <p:spPr>
            <a:xfrm>
              <a:off x="4177534" y="17698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4827004A-DA26-4AF0-9DEF-B8EF6C3A6D40}"/>
                </a:ext>
              </a:extLst>
            </p:cNvPr>
            <p:cNvCxnSpPr/>
            <p:nvPr/>
          </p:nvCxnSpPr>
          <p:spPr>
            <a:xfrm>
              <a:off x="4177534" y="383458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600EE0C-E760-49FD-8B99-AE72F14BF982}"/>
                </a:ext>
              </a:extLst>
            </p:cNvPr>
            <p:cNvCxnSpPr/>
            <p:nvPr/>
          </p:nvCxnSpPr>
          <p:spPr>
            <a:xfrm>
              <a:off x="4177534" y="56043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F87E0EB3-ECC6-4DA9-BE4B-3585DCE51A42}"/>
                </a:ext>
              </a:extLst>
            </p:cNvPr>
            <p:cNvCxnSpPr/>
            <p:nvPr/>
          </p:nvCxnSpPr>
          <p:spPr>
            <a:xfrm>
              <a:off x="4177534" y="72267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30B5175-1C11-4C18-88FA-5EE034C1A554}"/>
                </a:ext>
              </a:extLst>
            </p:cNvPr>
            <p:cNvCxnSpPr/>
            <p:nvPr/>
          </p:nvCxnSpPr>
          <p:spPr>
            <a:xfrm>
              <a:off x="4177534" y="89965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ECF998DC-B306-4695-8499-F38D6B5A1D50}"/>
                </a:ext>
              </a:extLst>
            </p:cNvPr>
            <p:cNvCxnSpPr/>
            <p:nvPr/>
          </p:nvCxnSpPr>
          <p:spPr>
            <a:xfrm>
              <a:off x="4177534" y="109138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E9117B5-4B0A-4CA5-9C83-BE1968E44AD9}"/>
                </a:ext>
              </a:extLst>
            </p:cNvPr>
            <p:cNvCxnSpPr/>
            <p:nvPr/>
          </p:nvCxnSpPr>
          <p:spPr>
            <a:xfrm>
              <a:off x="4177534" y="126836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BA4A0FF9-23A6-470C-99D4-EFE806B1E97A}"/>
                </a:ext>
              </a:extLst>
            </p:cNvPr>
            <p:cNvCxnSpPr/>
            <p:nvPr/>
          </p:nvCxnSpPr>
          <p:spPr>
            <a:xfrm>
              <a:off x="4177534" y="147483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5441721F-CB72-4D9A-8FE7-228CEF91D8C5}"/>
                </a:ext>
              </a:extLst>
            </p:cNvPr>
            <p:cNvCxnSpPr/>
            <p:nvPr/>
          </p:nvCxnSpPr>
          <p:spPr>
            <a:xfrm>
              <a:off x="4177534" y="165182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5FE44C1A-253F-460E-9CDF-8E035A08D7DF}"/>
                </a:ext>
              </a:extLst>
            </p:cNvPr>
            <p:cNvCxnSpPr/>
            <p:nvPr/>
          </p:nvCxnSpPr>
          <p:spPr>
            <a:xfrm>
              <a:off x="4177534" y="1858297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36A7AA9-F999-4F1B-8703-E06D3B22987B}"/>
                </a:ext>
              </a:extLst>
            </p:cNvPr>
            <p:cNvCxnSpPr/>
            <p:nvPr/>
          </p:nvCxnSpPr>
          <p:spPr>
            <a:xfrm>
              <a:off x="4177534" y="2035278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A4F05F0-2528-46D9-8355-DE532369F023}"/>
                </a:ext>
              </a:extLst>
            </p:cNvPr>
            <p:cNvCxnSpPr/>
            <p:nvPr/>
          </p:nvCxnSpPr>
          <p:spPr>
            <a:xfrm>
              <a:off x="4177534" y="2241755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6F638346-5B6D-4CA0-8316-D0FCBFCB4F72}"/>
                </a:ext>
              </a:extLst>
            </p:cNvPr>
            <p:cNvCxnSpPr/>
            <p:nvPr/>
          </p:nvCxnSpPr>
          <p:spPr>
            <a:xfrm>
              <a:off x="4177534" y="2418736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C64F4F6B-CF11-48AF-8130-6A0E9C861FB8}"/>
                </a:ext>
              </a:extLst>
            </p:cNvPr>
            <p:cNvCxnSpPr/>
            <p:nvPr/>
          </p:nvCxnSpPr>
          <p:spPr>
            <a:xfrm>
              <a:off x="4177534" y="2639961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7C001E7F-6E73-44B1-BE7C-D8613F09B06D}"/>
                </a:ext>
              </a:extLst>
            </p:cNvPr>
            <p:cNvCxnSpPr/>
            <p:nvPr/>
          </p:nvCxnSpPr>
          <p:spPr>
            <a:xfrm>
              <a:off x="4177534" y="281694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A4A6B461-D598-4895-97CE-271366A10995}"/>
                </a:ext>
              </a:extLst>
            </p:cNvPr>
            <p:cNvCxnSpPr/>
            <p:nvPr/>
          </p:nvCxnSpPr>
          <p:spPr>
            <a:xfrm>
              <a:off x="4177534" y="302341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11DCDADC-0379-4328-91D5-42C141319B04}"/>
                </a:ext>
              </a:extLst>
            </p:cNvPr>
            <p:cNvCxnSpPr/>
            <p:nvPr/>
          </p:nvCxnSpPr>
          <p:spPr>
            <a:xfrm>
              <a:off x="4177534" y="320040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E726BC1C-7DC0-4A66-9D98-861E3C54163B}"/>
                </a:ext>
              </a:extLst>
            </p:cNvPr>
            <p:cNvCxnSpPr/>
            <p:nvPr/>
          </p:nvCxnSpPr>
          <p:spPr>
            <a:xfrm>
              <a:off x="4177534" y="3392129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291E7022-D695-4C32-BCCA-E1702910ED90}"/>
                </a:ext>
              </a:extLst>
            </p:cNvPr>
            <p:cNvCxnSpPr/>
            <p:nvPr/>
          </p:nvCxnSpPr>
          <p:spPr>
            <a:xfrm>
              <a:off x="4177534" y="3569110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433B4EEE-7B50-4E55-BDDB-4CB629A5D818}"/>
                </a:ext>
              </a:extLst>
            </p:cNvPr>
            <p:cNvCxnSpPr/>
            <p:nvPr/>
          </p:nvCxnSpPr>
          <p:spPr>
            <a:xfrm>
              <a:off x="4177534" y="3731342"/>
              <a:ext cx="801446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8780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090A1EDC-13C0-46DB-A8B3-124FC3B02804}"/>
              </a:ext>
            </a:extLst>
          </p:cNvPr>
          <p:cNvGrpSpPr/>
          <p:nvPr/>
        </p:nvGrpSpPr>
        <p:grpSpPr>
          <a:xfrm>
            <a:off x="4706911" y="1845039"/>
            <a:ext cx="2778178" cy="2778178"/>
            <a:chOff x="4706911" y="2039911"/>
            <a:chExt cx="2778178" cy="2778178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0831AFCA-67E4-43D5-A144-80E0C67DAD20}"/>
                </a:ext>
              </a:extLst>
            </p:cNvPr>
            <p:cNvSpPr/>
            <p:nvPr/>
          </p:nvSpPr>
          <p:spPr>
            <a:xfrm>
              <a:off x="4706911" y="2039911"/>
              <a:ext cx="2778178" cy="2778178"/>
            </a:xfrm>
            <a:custGeom>
              <a:avLst/>
              <a:gdLst>
                <a:gd name="connsiteX0" fmla="*/ 1389089 w 2778178"/>
                <a:gd name="connsiteY0" fmla="*/ 369757 h 2778178"/>
                <a:gd name="connsiteX1" fmla="*/ 369757 w 2778178"/>
                <a:gd name="connsiteY1" fmla="*/ 1389089 h 2778178"/>
                <a:gd name="connsiteX2" fmla="*/ 1389089 w 2778178"/>
                <a:gd name="connsiteY2" fmla="*/ 2408421 h 2778178"/>
                <a:gd name="connsiteX3" fmla="*/ 2408421 w 2778178"/>
                <a:gd name="connsiteY3" fmla="*/ 1389089 h 2778178"/>
                <a:gd name="connsiteX4" fmla="*/ 1389089 w 2778178"/>
                <a:gd name="connsiteY4" fmla="*/ 369757 h 2778178"/>
                <a:gd name="connsiteX5" fmla="*/ 1389089 w 2778178"/>
                <a:gd name="connsiteY5" fmla="*/ 0 h 2778178"/>
                <a:gd name="connsiteX6" fmla="*/ 2778178 w 2778178"/>
                <a:gd name="connsiteY6" fmla="*/ 1389089 h 2778178"/>
                <a:gd name="connsiteX7" fmla="*/ 1389089 w 2778178"/>
                <a:gd name="connsiteY7" fmla="*/ 2778178 h 2778178"/>
                <a:gd name="connsiteX8" fmla="*/ 0 w 2778178"/>
                <a:gd name="connsiteY8" fmla="*/ 1389089 h 2778178"/>
                <a:gd name="connsiteX9" fmla="*/ 1389089 w 2778178"/>
                <a:gd name="connsiteY9" fmla="*/ 0 h 27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8178" h="2778178">
                  <a:moveTo>
                    <a:pt x="1389089" y="369757"/>
                  </a:moveTo>
                  <a:cubicBezTo>
                    <a:pt x="826127" y="369757"/>
                    <a:pt x="369757" y="826127"/>
                    <a:pt x="369757" y="1389089"/>
                  </a:cubicBezTo>
                  <a:cubicBezTo>
                    <a:pt x="369757" y="1952051"/>
                    <a:pt x="826127" y="2408421"/>
                    <a:pt x="1389089" y="2408421"/>
                  </a:cubicBezTo>
                  <a:cubicBezTo>
                    <a:pt x="1952051" y="2408421"/>
                    <a:pt x="2408421" y="1952051"/>
                    <a:pt x="2408421" y="1389089"/>
                  </a:cubicBezTo>
                  <a:cubicBezTo>
                    <a:pt x="2408421" y="826127"/>
                    <a:pt x="1952051" y="369757"/>
                    <a:pt x="1389089" y="369757"/>
                  </a:cubicBezTo>
                  <a:close/>
                  <a:moveTo>
                    <a:pt x="1389089" y="0"/>
                  </a:moveTo>
                  <a:cubicBezTo>
                    <a:pt x="2156262" y="0"/>
                    <a:pt x="2778178" y="621916"/>
                    <a:pt x="2778178" y="1389089"/>
                  </a:cubicBezTo>
                  <a:cubicBezTo>
                    <a:pt x="2778178" y="2156262"/>
                    <a:pt x="2156262" y="2778178"/>
                    <a:pt x="1389089" y="2778178"/>
                  </a:cubicBezTo>
                  <a:cubicBezTo>
                    <a:pt x="621916" y="2778178"/>
                    <a:pt x="0" y="2156262"/>
                    <a:pt x="0" y="1389089"/>
                  </a:cubicBezTo>
                  <a:cubicBezTo>
                    <a:pt x="0" y="621916"/>
                    <a:pt x="621916" y="0"/>
                    <a:pt x="1389089" y="0"/>
                  </a:cubicBezTo>
                  <a:close/>
                </a:path>
              </a:pathLst>
            </a:custGeom>
            <a:solidFill>
              <a:srgbClr val="78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5BA9FC7F-B752-41EE-8468-2F59E3A1EFE4}"/>
                </a:ext>
              </a:extLst>
            </p:cNvPr>
            <p:cNvCxnSpPr/>
            <p:nvPr/>
          </p:nvCxnSpPr>
          <p:spPr>
            <a:xfrm>
              <a:off x="4706911" y="3429000"/>
              <a:ext cx="2778178" cy="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3661DE42-7748-444A-9231-EFF410EC3907}"/>
                </a:ext>
              </a:extLst>
            </p:cNvPr>
            <p:cNvCxnSpPr/>
            <p:nvPr/>
          </p:nvCxnSpPr>
          <p:spPr>
            <a:xfrm>
              <a:off x="6096000" y="2039911"/>
              <a:ext cx="0" cy="2778178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BE08A276-E99D-47E0-88A1-F467BC576AC9}"/>
              </a:ext>
            </a:extLst>
          </p:cNvPr>
          <p:cNvSpPr/>
          <p:nvPr/>
        </p:nvSpPr>
        <p:spPr>
          <a:xfrm>
            <a:off x="599606" y="1740109"/>
            <a:ext cx="3762529" cy="524655"/>
          </a:xfrm>
          <a:prstGeom prst="round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B4ECA9BC-EFA4-4A86-9F7C-9AB6AFDED45C}"/>
              </a:ext>
            </a:extLst>
          </p:cNvPr>
          <p:cNvSpPr/>
          <p:nvPr/>
        </p:nvSpPr>
        <p:spPr>
          <a:xfrm>
            <a:off x="599606" y="3957405"/>
            <a:ext cx="3762529" cy="52465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789279F3-15F6-4CEE-BB09-2465DFFEEEC0}"/>
              </a:ext>
            </a:extLst>
          </p:cNvPr>
          <p:cNvSpPr/>
          <p:nvPr/>
        </p:nvSpPr>
        <p:spPr>
          <a:xfrm>
            <a:off x="7829865" y="1740108"/>
            <a:ext cx="3762529" cy="52465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8E5F63D-6000-4099-846B-59414E3795E8}"/>
              </a:ext>
            </a:extLst>
          </p:cNvPr>
          <p:cNvSpPr/>
          <p:nvPr/>
        </p:nvSpPr>
        <p:spPr>
          <a:xfrm>
            <a:off x="7829865" y="3957405"/>
            <a:ext cx="3762529" cy="524655"/>
          </a:xfrm>
          <a:prstGeom prst="roundRect">
            <a:avLst/>
          </a:prstGeom>
          <a:solidFill>
            <a:srgbClr val="78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5183CF5-B64F-4A35-83E6-846A46DB7AC8}"/>
              </a:ext>
            </a:extLst>
          </p:cNvPr>
          <p:cNvSpPr txBox="1"/>
          <p:nvPr/>
        </p:nvSpPr>
        <p:spPr>
          <a:xfrm>
            <a:off x="564628" y="2641477"/>
            <a:ext cx="379750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0855858-98C1-4D48-BA6C-8C846A6AA02B}"/>
              </a:ext>
            </a:extLst>
          </p:cNvPr>
          <p:cNvSpPr txBox="1"/>
          <p:nvPr/>
        </p:nvSpPr>
        <p:spPr>
          <a:xfrm>
            <a:off x="564628" y="2379150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24E6B27-00E1-4BD9-BB75-F8888EBA87C3}"/>
              </a:ext>
            </a:extLst>
          </p:cNvPr>
          <p:cNvSpPr txBox="1"/>
          <p:nvPr/>
        </p:nvSpPr>
        <p:spPr>
          <a:xfrm>
            <a:off x="599606" y="4903460"/>
            <a:ext cx="379750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E34DAB8-B2B0-477E-9673-D35F0C298A27}"/>
              </a:ext>
            </a:extLst>
          </p:cNvPr>
          <p:cNvSpPr txBox="1"/>
          <p:nvPr/>
        </p:nvSpPr>
        <p:spPr>
          <a:xfrm>
            <a:off x="599606" y="4641133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F8A4DD29-4698-4558-99CC-80CD82F7C024}"/>
              </a:ext>
            </a:extLst>
          </p:cNvPr>
          <p:cNvSpPr txBox="1"/>
          <p:nvPr/>
        </p:nvSpPr>
        <p:spPr>
          <a:xfrm>
            <a:off x="7849848" y="2641477"/>
            <a:ext cx="379750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50BB814-49E1-4251-87C4-5F2B5A85367B}"/>
              </a:ext>
            </a:extLst>
          </p:cNvPr>
          <p:cNvSpPr txBox="1"/>
          <p:nvPr/>
        </p:nvSpPr>
        <p:spPr>
          <a:xfrm>
            <a:off x="7849848" y="2379150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27D12EA-3FF3-4894-8613-D659424E9978}"/>
              </a:ext>
            </a:extLst>
          </p:cNvPr>
          <p:cNvSpPr txBox="1"/>
          <p:nvPr/>
        </p:nvSpPr>
        <p:spPr>
          <a:xfrm>
            <a:off x="7884826" y="4903460"/>
            <a:ext cx="3797507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581414D-31F3-430F-A2E3-FEC4B35A64EE}"/>
              </a:ext>
            </a:extLst>
          </p:cNvPr>
          <p:cNvSpPr txBox="1"/>
          <p:nvPr/>
        </p:nvSpPr>
        <p:spPr>
          <a:xfrm>
            <a:off x="7884826" y="4641133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45F7DA10-DB0B-4014-944A-B5B6BDA6F11D}"/>
              </a:ext>
            </a:extLst>
          </p:cNvPr>
          <p:cNvSpPr/>
          <p:nvPr/>
        </p:nvSpPr>
        <p:spPr>
          <a:xfrm>
            <a:off x="5159116" y="2297244"/>
            <a:ext cx="1873767" cy="1873767"/>
          </a:xfrm>
          <a:prstGeom prst="ellipse">
            <a:avLst/>
          </a:prstGeom>
          <a:blipFill>
            <a:blip r:embed="rId2">
              <a:alphaModFix amt="7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91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5ABD8B4C-C551-4C01-8338-F778CDABD056}"/>
              </a:ext>
            </a:extLst>
          </p:cNvPr>
          <p:cNvSpPr/>
          <p:nvPr/>
        </p:nvSpPr>
        <p:spPr>
          <a:xfrm>
            <a:off x="1199212" y="1937477"/>
            <a:ext cx="2983044" cy="2983044"/>
          </a:xfrm>
          <a:custGeom>
            <a:avLst/>
            <a:gdLst>
              <a:gd name="connsiteX0" fmla="*/ 1474658 w 2983044"/>
              <a:gd name="connsiteY0" fmla="*/ 256706 h 2983044"/>
              <a:gd name="connsiteX1" fmla="*/ 239842 w 2983044"/>
              <a:gd name="connsiteY1" fmla="*/ 1491522 h 2983044"/>
              <a:gd name="connsiteX2" fmla="*/ 1474658 w 2983044"/>
              <a:gd name="connsiteY2" fmla="*/ 2726338 h 2983044"/>
              <a:gd name="connsiteX3" fmla="*/ 2709474 w 2983044"/>
              <a:gd name="connsiteY3" fmla="*/ 1491522 h 2983044"/>
              <a:gd name="connsiteX4" fmla="*/ 1474658 w 2983044"/>
              <a:gd name="connsiteY4" fmla="*/ 256706 h 2983044"/>
              <a:gd name="connsiteX5" fmla="*/ 1491522 w 2983044"/>
              <a:gd name="connsiteY5" fmla="*/ 0 h 2983044"/>
              <a:gd name="connsiteX6" fmla="*/ 2983044 w 2983044"/>
              <a:gd name="connsiteY6" fmla="*/ 1491522 h 2983044"/>
              <a:gd name="connsiteX7" fmla="*/ 1491522 w 2983044"/>
              <a:gd name="connsiteY7" fmla="*/ 2983044 h 2983044"/>
              <a:gd name="connsiteX8" fmla="*/ 0 w 2983044"/>
              <a:gd name="connsiteY8" fmla="*/ 1491522 h 2983044"/>
              <a:gd name="connsiteX9" fmla="*/ 1491522 w 2983044"/>
              <a:gd name="connsiteY9" fmla="*/ 0 h 2983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83044" h="2983044">
                <a:moveTo>
                  <a:pt x="1474658" y="256706"/>
                </a:moveTo>
                <a:cubicBezTo>
                  <a:pt x="792688" y="256706"/>
                  <a:pt x="239842" y="809552"/>
                  <a:pt x="239842" y="1491522"/>
                </a:cubicBezTo>
                <a:cubicBezTo>
                  <a:pt x="239842" y="2173492"/>
                  <a:pt x="792688" y="2726338"/>
                  <a:pt x="1474658" y="2726338"/>
                </a:cubicBezTo>
                <a:cubicBezTo>
                  <a:pt x="2156628" y="2726338"/>
                  <a:pt x="2709474" y="2173492"/>
                  <a:pt x="2709474" y="1491522"/>
                </a:cubicBezTo>
                <a:cubicBezTo>
                  <a:pt x="2709474" y="809552"/>
                  <a:pt x="2156628" y="256706"/>
                  <a:pt x="1474658" y="256706"/>
                </a:cubicBezTo>
                <a:close/>
                <a:moveTo>
                  <a:pt x="1491522" y="0"/>
                </a:moveTo>
                <a:cubicBezTo>
                  <a:pt x="2315267" y="0"/>
                  <a:pt x="2983044" y="667777"/>
                  <a:pt x="2983044" y="1491522"/>
                </a:cubicBezTo>
                <a:cubicBezTo>
                  <a:pt x="2983044" y="2315267"/>
                  <a:pt x="2315267" y="2983044"/>
                  <a:pt x="1491522" y="2983044"/>
                </a:cubicBezTo>
                <a:cubicBezTo>
                  <a:pt x="667777" y="2983044"/>
                  <a:pt x="0" y="2315267"/>
                  <a:pt x="0" y="1491522"/>
                </a:cubicBezTo>
                <a:cubicBezTo>
                  <a:pt x="0" y="667777"/>
                  <a:pt x="667777" y="0"/>
                  <a:pt x="1491522" y="0"/>
                </a:cubicBezTo>
                <a:close/>
              </a:path>
            </a:pathLst>
          </a:custGeom>
          <a:solidFill>
            <a:srgbClr val="814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DF59BD62-6197-4D0A-8481-460EDBF8E3E9}"/>
              </a:ext>
            </a:extLst>
          </p:cNvPr>
          <p:cNvSpPr/>
          <p:nvPr/>
        </p:nvSpPr>
        <p:spPr>
          <a:xfrm>
            <a:off x="1550544" y="2288809"/>
            <a:ext cx="2280380" cy="2280380"/>
          </a:xfrm>
          <a:prstGeom prst="ellipse">
            <a:avLst/>
          </a:prstGeom>
          <a:blipFill>
            <a:blip r:embed="rId2">
              <a:alphaModFix amt="79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48631A03-C5CA-4018-B94D-6870DFBE3E2C}"/>
              </a:ext>
            </a:extLst>
          </p:cNvPr>
          <p:cNvSpPr/>
          <p:nvPr/>
        </p:nvSpPr>
        <p:spPr>
          <a:xfrm>
            <a:off x="2747180" y="1710984"/>
            <a:ext cx="1155650" cy="1155650"/>
          </a:xfrm>
          <a:prstGeom prst="ellipse">
            <a:avLst/>
          </a:prstGeom>
          <a:solidFill>
            <a:srgbClr val="784348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6223355-9D9E-4D7E-86C1-EDB6D100A9DF}"/>
              </a:ext>
            </a:extLst>
          </p:cNvPr>
          <p:cNvSpPr/>
          <p:nvPr/>
        </p:nvSpPr>
        <p:spPr>
          <a:xfrm>
            <a:off x="1321007" y="2059272"/>
            <a:ext cx="2739454" cy="2739454"/>
          </a:xfrm>
          <a:custGeom>
            <a:avLst/>
            <a:gdLst>
              <a:gd name="connsiteX0" fmla="*/ 1369727 w 2739454"/>
              <a:gd name="connsiteY0" fmla="*/ 82758 h 2739454"/>
              <a:gd name="connsiteX1" fmla="*/ 82758 w 2739454"/>
              <a:gd name="connsiteY1" fmla="*/ 1369727 h 2739454"/>
              <a:gd name="connsiteX2" fmla="*/ 1369727 w 2739454"/>
              <a:gd name="connsiteY2" fmla="*/ 2656696 h 2739454"/>
              <a:gd name="connsiteX3" fmla="*/ 2656696 w 2739454"/>
              <a:gd name="connsiteY3" fmla="*/ 1369727 h 2739454"/>
              <a:gd name="connsiteX4" fmla="*/ 1369727 w 2739454"/>
              <a:gd name="connsiteY4" fmla="*/ 82758 h 2739454"/>
              <a:gd name="connsiteX5" fmla="*/ 1369727 w 2739454"/>
              <a:gd name="connsiteY5" fmla="*/ 0 h 2739454"/>
              <a:gd name="connsiteX6" fmla="*/ 2739454 w 2739454"/>
              <a:gd name="connsiteY6" fmla="*/ 1369727 h 2739454"/>
              <a:gd name="connsiteX7" fmla="*/ 1369727 w 2739454"/>
              <a:gd name="connsiteY7" fmla="*/ 2739454 h 2739454"/>
              <a:gd name="connsiteX8" fmla="*/ 0 w 2739454"/>
              <a:gd name="connsiteY8" fmla="*/ 1369727 h 2739454"/>
              <a:gd name="connsiteX9" fmla="*/ 1369727 w 2739454"/>
              <a:gd name="connsiteY9" fmla="*/ 0 h 27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39454" h="2739454">
                <a:moveTo>
                  <a:pt x="1369727" y="82758"/>
                </a:moveTo>
                <a:cubicBezTo>
                  <a:pt x="658954" y="82758"/>
                  <a:pt x="82758" y="658954"/>
                  <a:pt x="82758" y="1369727"/>
                </a:cubicBezTo>
                <a:cubicBezTo>
                  <a:pt x="82758" y="2080500"/>
                  <a:pt x="658954" y="2656696"/>
                  <a:pt x="1369727" y="2656696"/>
                </a:cubicBezTo>
                <a:cubicBezTo>
                  <a:pt x="2080500" y="2656696"/>
                  <a:pt x="2656696" y="2080500"/>
                  <a:pt x="2656696" y="1369727"/>
                </a:cubicBezTo>
                <a:cubicBezTo>
                  <a:pt x="2656696" y="658954"/>
                  <a:pt x="2080500" y="82758"/>
                  <a:pt x="1369727" y="82758"/>
                </a:cubicBezTo>
                <a:close/>
                <a:moveTo>
                  <a:pt x="1369727" y="0"/>
                </a:moveTo>
                <a:cubicBezTo>
                  <a:pt x="2126206" y="0"/>
                  <a:pt x="2739454" y="613248"/>
                  <a:pt x="2739454" y="1369727"/>
                </a:cubicBezTo>
                <a:cubicBezTo>
                  <a:pt x="2739454" y="2126206"/>
                  <a:pt x="2126206" y="2739454"/>
                  <a:pt x="1369727" y="2739454"/>
                </a:cubicBezTo>
                <a:cubicBezTo>
                  <a:pt x="613248" y="2739454"/>
                  <a:pt x="0" y="2126206"/>
                  <a:pt x="0" y="1369727"/>
                </a:cubicBezTo>
                <a:cubicBezTo>
                  <a:pt x="0" y="613248"/>
                  <a:pt x="613248" y="0"/>
                  <a:pt x="13697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FE3E8DF-8EAE-4D24-9EDE-B971B105E6D9}"/>
              </a:ext>
            </a:extLst>
          </p:cNvPr>
          <p:cNvCxnSpPr/>
          <p:nvPr/>
        </p:nvCxnSpPr>
        <p:spPr>
          <a:xfrm>
            <a:off x="4676931" y="423470"/>
            <a:ext cx="0" cy="614596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8D1B6A7-5B3E-45A9-B48C-FEED07D13A49}"/>
              </a:ext>
            </a:extLst>
          </p:cNvPr>
          <p:cNvSpPr txBox="1"/>
          <p:nvPr/>
        </p:nvSpPr>
        <p:spPr>
          <a:xfrm>
            <a:off x="5013505" y="1533480"/>
            <a:ext cx="6663832" cy="189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0074ECD-9BAD-42EC-96CE-973DF72AA403}"/>
              </a:ext>
            </a:extLst>
          </p:cNvPr>
          <p:cNvSpPr txBox="1"/>
          <p:nvPr/>
        </p:nvSpPr>
        <p:spPr>
          <a:xfrm>
            <a:off x="5013505" y="1096722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BEF3B01-32A7-4BD9-AC6D-A7039FBEB706}"/>
              </a:ext>
            </a:extLst>
          </p:cNvPr>
          <p:cNvSpPr txBox="1"/>
          <p:nvPr/>
        </p:nvSpPr>
        <p:spPr>
          <a:xfrm>
            <a:off x="5013505" y="4096798"/>
            <a:ext cx="6663832" cy="1895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文泉驿等宽微米黑" panose="020B0606030804020204" pitchFamily="34" charset="-122"/>
              </a:rPr>
              <a:t>请在此处添加详细描述文本，尽量与标题文本语言风格相符合，语言描述尽量简洁生动。</a:t>
            </a:r>
          </a:p>
          <a:p>
            <a:pPr>
              <a:lnSpc>
                <a:spcPct val="150000"/>
              </a:lnSpc>
            </a:pP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文泉驿等宽微米黑" panose="020B06060308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AF2DCE0-C9D7-4B2D-B917-6450F4ED1985}"/>
              </a:ext>
            </a:extLst>
          </p:cNvPr>
          <p:cNvSpPr txBox="1"/>
          <p:nvPr/>
        </p:nvSpPr>
        <p:spPr>
          <a:xfrm>
            <a:off x="5013505" y="3660040"/>
            <a:ext cx="1584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9ADF3E-B3A7-4BEC-8716-AA5F81CA451B}"/>
              </a:ext>
            </a:extLst>
          </p:cNvPr>
          <p:cNvSpPr txBox="1"/>
          <p:nvPr/>
        </p:nvSpPr>
        <p:spPr>
          <a:xfrm>
            <a:off x="2120111" y="5137412"/>
            <a:ext cx="12541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814D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  <p:extLst>
      <p:ext uri="{BB962C8B-B14F-4D97-AF65-F5344CB8AC3E}">
        <p14:creationId xmlns:p14="http://schemas.microsoft.com/office/powerpoint/2010/main" val="32162525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b825d3e-2aa7-4fdd-a203-38feaeceeacd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1341</Words>
  <Application>Microsoft Office PowerPoint</Application>
  <PresentationFormat>宽屏</PresentationFormat>
  <Paragraphs>133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等线</vt:lpstr>
      <vt:lpstr>等线 Light</vt:lpstr>
      <vt:lpstr>微软雅黑</vt:lpstr>
      <vt:lpstr>文泉驿微米黑</vt:lpstr>
      <vt:lpstr>Arial</vt:lpstr>
      <vt:lpstr>Arial Rounded MT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Pauline</dc:creator>
  <cp:lastModifiedBy>LIU Pauline</cp:lastModifiedBy>
  <cp:revision>24</cp:revision>
  <dcterms:created xsi:type="dcterms:W3CDTF">2020-03-31T13:14:08Z</dcterms:created>
  <dcterms:modified xsi:type="dcterms:W3CDTF">2020-03-31T15:13:11Z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TemplateUUID">
    <vt:lpwstr>v1.0_mb_ZjsPCSOkxqj0gqKfeIF9VQ==</vt:lpwstr>
  </property>
</Properties>
</file>