
<file path=[Content_Types].xml><?xml version="1.0" encoding="utf-8"?>
<Types xmlns="http://schemas.openxmlformats.org/package/2006/content-types"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handoutMaster+xml" PartName="/ppt/handoutMasters/handoutMaster1.xml"/>
  <Override ContentType="image/svg+xml" PartName="/ppt/media/image1.svg"/>
  <Override ContentType="image/svg+xml" PartName="/ppt/media/image10.svg"/>
  <Override ContentType="image/svg+xml" PartName="/ppt/media/image11.svg"/>
  <Override ContentType="image/svg+xml" PartName="/ppt/media/image12.svg"/>
  <Override ContentType="image/svg+xml" PartName="/ppt/media/image2.svg"/>
  <Override ContentType="image/svg+xml" PartName="/ppt/media/image3.svg"/>
  <Override ContentType="image/svg+xml" PartName="/ppt/media/image4.svg"/>
  <Override ContentType="image/svg+xml" PartName="/ppt/media/image5.svg"/>
  <Override ContentType="image/svg+xml" PartName="/ppt/media/image6.svg"/>
  <Override ContentType="image/svg+xml" PartName="/ppt/media/image7.svg"/>
  <Override ContentType="image/svg+xml" PartName="/ppt/media/image8.svg"/>
  <Override ContentType="image/svg+xml" PartName="/ppt/media/image9.svg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presentationml.tags+xml" PartName="/ppt/tags/tag14.xml"/>
  <Override ContentType="application/vnd.openxmlformats-officedocument.presentationml.tags+xml" PartName="/ppt/tags/tag15.xml"/>
  <Override ContentType="application/vnd.openxmlformats-officedocument.presentationml.tags+xml" PartName="/ppt/tags/tag16.xml"/>
  <Override ContentType="application/vnd.openxmlformats-officedocument.presentationml.tags+xml" PartName="/ppt/tags/tag17.xml"/>
  <Override ContentType="application/vnd.openxmlformats-officedocument.presentationml.tags+xml" PartName="/ppt/tags/tag18.xml"/>
  <Override ContentType="application/vnd.openxmlformats-officedocument.presentationml.tags+xml" PartName="/ppt/tags/tag19.xml"/>
  <Override ContentType="application/vnd.openxmlformats-officedocument.presentationml.tags+xml" PartName="/ppt/tags/tag2.xml"/>
  <Override ContentType="application/vnd.openxmlformats-officedocument.presentationml.tags+xml" PartName="/ppt/tags/tag20.xml"/>
  <Override ContentType="application/vnd.openxmlformats-officedocument.presentationml.tags+xml" PartName="/ppt/tags/tag21.xml"/>
  <Override ContentType="application/vnd.openxmlformats-officedocument.presentationml.tags+xml" PartName="/ppt/tags/tag22.xml"/>
  <Override ContentType="application/vnd.openxmlformats-officedocument.presentationml.tags+xml" PartName="/ppt/tags/tag23.xml"/>
  <Override ContentType="application/vnd.openxmlformats-officedocument.presentationml.tags+xml" PartName="/ppt/tags/tag24.xml"/>
  <Override ContentType="application/vnd.openxmlformats-officedocument.presentationml.tags+xml" PartName="/ppt/tags/tag25.xml"/>
  <Override ContentType="application/vnd.openxmlformats-officedocument.presentationml.tags+xml" PartName="/ppt/tags/tag26.xml"/>
  <Override ContentType="application/vnd.openxmlformats-officedocument.presentationml.tags+xml" PartName="/ppt/tags/tag27.xml"/>
  <Override ContentType="application/vnd.openxmlformats-officedocument.presentationml.tags+xml" PartName="/ppt/tags/tag28.xml"/>
  <Override ContentType="application/vnd.openxmlformats-officedocument.presentationml.tags+xml" PartName="/ppt/tags/tag29.xml"/>
  <Override ContentType="application/vnd.openxmlformats-officedocument.presentationml.tags+xml" PartName="/ppt/tags/tag3.xml"/>
  <Override ContentType="application/vnd.openxmlformats-officedocument.presentationml.tags+xml" PartName="/ppt/tags/tag30.xml"/>
  <Override ContentType="application/vnd.openxmlformats-officedocument.presentationml.tags+xml" PartName="/ppt/tags/tag31.xml"/>
  <Override ContentType="application/vnd.openxmlformats-officedocument.presentationml.tags+xml" PartName="/ppt/tags/tag32.xml"/>
  <Override ContentType="application/vnd.openxmlformats-officedocument.presentationml.tags+xml" PartName="/ppt/tags/tag33.xml"/>
  <Override ContentType="application/vnd.openxmlformats-officedocument.presentationml.tags+xml" PartName="/ppt/tags/tag34.xml"/>
  <Override ContentType="application/vnd.openxmlformats-officedocument.presentationml.tags+xml" PartName="/ppt/tags/tag35.xml"/>
  <Override ContentType="application/vnd.openxmlformats-officedocument.presentationml.tags+xml" PartName="/ppt/tags/tag36.xml"/>
  <Override ContentType="application/vnd.openxmlformats-officedocument.presentationml.tags+xml" PartName="/ppt/tags/tag37.xml"/>
  <Override ContentType="application/vnd.openxmlformats-officedocument.presentationml.tags+xml" PartName="/ppt/tags/tag38.xml"/>
  <Override ContentType="application/vnd.openxmlformats-officedocument.presentationml.tags+xml" PartName="/ppt/tags/tag39.xml"/>
  <Override ContentType="application/vnd.openxmlformats-officedocument.presentationml.tags+xml" PartName="/ppt/tags/tag4.xml"/>
  <Override ContentType="application/vnd.openxmlformats-officedocument.presentationml.tags+xml" PartName="/ppt/tags/tag40.xml"/>
  <Override ContentType="application/vnd.openxmlformats-officedocument.presentationml.tags+xml" PartName="/ppt/tags/tag41.xml"/>
  <Override ContentType="application/vnd.openxmlformats-officedocument.presentationml.tags+xml" PartName="/ppt/tags/tag42.xml"/>
  <Override ContentType="application/vnd.openxmlformats-officedocument.presentationml.tags+xml" PartName="/ppt/tags/tag43.xml"/>
  <Override ContentType="application/vnd.openxmlformats-officedocument.presentationml.tags+xml" PartName="/ppt/tags/tag44.xml"/>
  <Override ContentType="application/vnd.openxmlformats-officedocument.presentationml.tags+xml" PartName="/ppt/tags/tag45.xml"/>
  <Override ContentType="application/vnd.openxmlformats-officedocument.presentationml.tags+xml" PartName="/ppt/tags/tag46.xml"/>
  <Override ContentType="application/vnd.openxmlformats-officedocument.presentationml.tags+xml" PartName="/ppt/tags/tag47.xml"/>
  <Override ContentType="application/vnd.openxmlformats-officedocument.presentationml.tags+xml" PartName="/ppt/tags/tag48.xml"/>
  <Override ContentType="application/vnd.openxmlformats-officedocument.presentationml.tags+xml" PartName="/ppt/tags/tag49.xml"/>
  <Override ContentType="application/vnd.openxmlformats-officedocument.presentationml.tags+xml" PartName="/ppt/tags/tag5.xml"/>
  <Override ContentType="application/vnd.openxmlformats-officedocument.presentationml.tags+xml" PartName="/ppt/tags/tag50.xml"/>
  <Override ContentType="application/vnd.openxmlformats-officedocument.presentationml.tags+xml" PartName="/ppt/tags/tag51.xml"/>
  <Override ContentType="application/vnd.openxmlformats-officedocument.presentationml.tags+xml" PartName="/ppt/tags/tag52.xml"/>
  <Override ContentType="application/vnd.openxmlformats-officedocument.presentationml.tags+xml" PartName="/ppt/tags/tag53.xml"/>
  <Override ContentType="application/vnd.openxmlformats-officedocument.presentationml.tags+xml" PartName="/ppt/tags/tag54.xml"/>
  <Override ContentType="application/vnd.openxmlformats-officedocument.presentationml.tags+xml" PartName="/ppt/tags/tag55.xml"/>
  <Override ContentType="application/vnd.openxmlformats-officedocument.presentationml.tags+xml" PartName="/ppt/tags/tag56.xml"/>
  <Override ContentType="application/vnd.openxmlformats-officedocument.presentationml.tags+xml" PartName="/ppt/tags/tag57.xml"/>
  <Override ContentType="application/vnd.openxmlformats-officedocument.presentationml.tags+xml" PartName="/ppt/tags/tag58.xml"/>
  <Override ContentType="application/vnd.openxmlformats-officedocument.presentationml.tags+xml" PartName="/ppt/tags/tag59.xml"/>
  <Override ContentType="application/vnd.openxmlformats-officedocument.presentationml.tags+xml" PartName="/ppt/tags/tag6.xml"/>
  <Override ContentType="application/vnd.openxmlformats-officedocument.presentationml.tags+xml" PartName="/ppt/tags/tag60.xml"/>
  <Override ContentType="application/vnd.openxmlformats-officedocument.presentationml.tags+xml" PartName="/ppt/tags/tag61.xml"/>
  <Override ContentType="application/vnd.openxmlformats-officedocument.presentationml.tags+xml" PartName="/ppt/tags/tag62.xml"/>
  <Override ContentType="application/vnd.openxmlformats-officedocument.presentationml.tags+xml" PartName="/ppt/tags/tag63.xml"/>
  <Override ContentType="application/vnd.openxmlformats-officedocument.presentationml.tags+xml" PartName="/ppt/tags/tag64.xml"/>
  <Override ContentType="application/vnd.openxmlformats-officedocument.presentationml.tags+xml" PartName="/ppt/tags/tag65.xml"/>
  <Override ContentType="application/vnd.openxmlformats-officedocument.presentationml.tags+xml" PartName="/ppt/tags/tag66.xml"/>
  <Override ContentType="application/vnd.openxmlformats-officedocument.presentationml.tags+xml" PartName="/ppt/tags/tag67.xml"/>
  <Override ContentType="application/vnd.openxmlformats-officedocument.presentationml.tags+xml" PartName="/ppt/tags/tag68.xml"/>
  <Override ContentType="application/vnd.openxmlformats-officedocument.presentationml.tags+xml" PartName="/ppt/tags/tag69.xml"/>
  <Override ContentType="application/vnd.openxmlformats-officedocument.presentationml.tags+xml" PartName="/ppt/tags/tag7.xml"/>
  <Override ContentType="application/vnd.openxmlformats-officedocument.presentationml.tags+xml" PartName="/ppt/tags/tag70.xml"/>
  <Override ContentType="application/vnd.openxmlformats-officedocument.presentationml.tags+xml" PartName="/ppt/tags/tag71.xml"/>
  <Override ContentType="application/vnd.openxmlformats-officedocument.presentationml.tags+xml" PartName="/ppt/tags/tag72.xml"/>
  <Override ContentType="application/vnd.openxmlformats-officedocument.presentationml.tags+xml" PartName="/ppt/tags/tag73.xml"/>
  <Override ContentType="application/vnd.openxmlformats-officedocument.presentationml.tags+xml" PartName="/ppt/tags/tag74.xml"/>
  <Override ContentType="application/vnd.openxmlformats-officedocument.presentationml.tags+xml" PartName="/ppt/tags/tag75.xml"/>
  <Override ContentType="application/vnd.openxmlformats-officedocument.presentationml.tags+xml" PartName="/ppt/tags/tag76.xml"/>
  <Override ContentType="application/vnd.openxmlformats-officedocument.presentationml.tags+xml" PartName="/ppt/tags/tag77.xml"/>
  <Override ContentType="application/vnd.openxmlformats-officedocument.presentationml.tags+xml" PartName="/ppt/tags/tag78.xml"/>
  <Override ContentType="application/vnd.openxmlformats-officedocument.presentationml.tags+xml" PartName="/ppt/tags/tag79.xml"/>
  <Override ContentType="application/vnd.openxmlformats-officedocument.presentationml.tags+xml" PartName="/ppt/tags/tag8.xml"/>
  <Override ContentType="application/vnd.openxmlformats-officedocument.presentationml.tags+xml" PartName="/ppt/tags/tag80.xml"/>
  <Override ContentType="application/vnd.openxmlformats-officedocument.presentationml.tags+xml" PartName="/ppt/tags/tag9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409" r:id="rId3"/>
    <p:sldId id="411" r:id="rId4"/>
    <p:sldId id="412" r:id="rId5"/>
    <p:sldId id="413" r:id="rId6"/>
    <p:sldId id="414" r:id="rId7"/>
    <p:sldId id="448" r:id="rId8"/>
    <p:sldId id="430" r:id="rId9"/>
    <p:sldId id="415" r:id="rId10"/>
    <p:sldId id="416" r:id="rId11"/>
    <p:sldId id="431" r:id="rId12"/>
    <p:sldId id="417" r:id="rId13"/>
    <p:sldId id="418" r:id="rId14"/>
    <p:sldId id="449" r:id="rId15"/>
    <p:sldId id="432" r:id="rId16"/>
    <p:sldId id="419" r:id="rId17"/>
    <p:sldId id="420" r:id="rId18"/>
    <p:sldId id="421" r:id="rId19"/>
    <p:sldId id="450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5DA6"/>
    <a:srgbClr val="FFFFFF"/>
    <a:srgbClr val="99FFFC"/>
    <a:srgbClr val="5245D4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handoutMaster" Target="handoutMasters/handoutMaster1.xml"/><Relationship Id="rId21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lnSpc>
                <a:spcPct val="13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1264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单击此处编辑文本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515600"/>
            <a:ext cx="10969200" cy="473688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3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74.xml"/><Relationship Id="rId8" Type="http://schemas.openxmlformats.org/officeDocument/2006/relationships/image" Target="../media/image8.svg"/><Relationship Id="rId7" Type="http://schemas.openxmlformats.org/officeDocument/2006/relationships/image" Target="../media/image9.png"/><Relationship Id="rId6" Type="http://schemas.openxmlformats.org/officeDocument/2006/relationships/image" Target="../media/image7.svg"/><Relationship Id="rId5" Type="http://schemas.openxmlformats.org/officeDocument/2006/relationships/image" Target="../media/image8.png"/><Relationship Id="rId4" Type="http://schemas.openxmlformats.org/officeDocument/2006/relationships/image" Target="../media/image6.svg"/><Relationship Id="rId3" Type="http://schemas.openxmlformats.org/officeDocument/2006/relationships/image" Target="../media/image7.png"/><Relationship Id="rId2" Type="http://schemas.openxmlformats.org/officeDocument/2006/relationships/image" Target="../media/image5.sv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75.xml"/><Relationship Id="rId6" Type="http://schemas.openxmlformats.org/officeDocument/2006/relationships/image" Target="../media/image11.svg"/><Relationship Id="rId5" Type="http://schemas.openxmlformats.org/officeDocument/2006/relationships/image" Target="../media/image12.png"/><Relationship Id="rId4" Type="http://schemas.openxmlformats.org/officeDocument/2006/relationships/image" Target="../media/image10.svg"/><Relationship Id="rId3" Type="http://schemas.openxmlformats.org/officeDocument/2006/relationships/image" Target="../media/image11.png"/><Relationship Id="rId2" Type="http://schemas.openxmlformats.org/officeDocument/2006/relationships/image" Target="../media/image9.svg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8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image" Target="../media/image8.svg"/><Relationship Id="rId7" Type="http://schemas.openxmlformats.org/officeDocument/2006/relationships/image" Target="../media/image9.png"/><Relationship Id="rId6" Type="http://schemas.openxmlformats.org/officeDocument/2006/relationships/image" Target="../media/image12.svg"/><Relationship Id="rId5" Type="http://schemas.openxmlformats.org/officeDocument/2006/relationships/image" Target="../media/image13.png"/><Relationship Id="rId4" Type="http://schemas.openxmlformats.org/officeDocument/2006/relationships/image" Target="../media/image7.svg"/><Relationship Id="rId3" Type="http://schemas.openxmlformats.org/officeDocument/2006/relationships/image" Target="../media/image8.png"/><Relationship Id="rId2" Type="http://schemas.openxmlformats.org/officeDocument/2006/relationships/image" Target="../media/image2.svg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67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image" Target="../media/image2.svg"/><Relationship Id="rId3" Type="http://schemas.openxmlformats.org/officeDocument/2006/relationships/image" Target="../media/image2.png"/><Relationship Id="rId2" Type="http://schemas.openxmlformats.org/officeDocument/2006/relationships/image" Target="../media/image1.sv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8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0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71.xml"/><Relationship Id="rId2" Type="http://schemas.openxmlformats.org/officeDocument/2006/relationships/image" Target="../media/image4.sv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-635" y="-22225"/>
            <a:ext cx="12192000" cy="6879590"/>
            <a:chOff x="-1" y="1"/>
            <a:chExt cx="19200" cy="10798"/>
          </a:xfrm>
        </p:grpSpPr>
        <p:sp>
          <p:nvSpPr>
            <p:cNvPr id="6" name="矩形 5"/>
            <p:cNvSpPr/>
            <p:nvPr/>
          </p:nvSpPr>
          <p:spPr>
            <a:xfrm>
              <a:off x="-1" y="1"/>
              <a:ext cx="19201" cy="10799"/>
            </a:xfrm>
            <a:prstGeom prst="rect">
              <a:avLst/>
            </a:prstGeom>
            <a:solidFill>
              <a:srgbClr val="285D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" name="直角三角形 6"/>
            <p:cNvSpPr/>
            <p:nvPr/>
          </p:nvSpPr>
          <p:spPr>
            <a:xfrm flipH="1">
              <a:off x="-1" y="1"/>
              <a:ext cx="19201" cy="10799"/>
            </a:xfrm>
            <a:prstGeom prst="rt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700530" y="2347595"/>
            <a:ext cx="879030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6600" b="1">
                <a:solidFill>
                  <a:schemeClr val="bg1"/>
                </a:solidFill>
              </a:rPr>
              <a:t>经典商务蓝色活动策划</a:t>
            </a:r>
            <a:endParaRPr lang="zh-CN" altLang="en-US" sz="6600" b="1">
              <a:solidFill>
                <a:schemeClr val="bg1"/>
              </a:solidFill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911350" y="3564255"/>
            <a:ext cx="836803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2317115" y="3769995"/>
            <a:ext cx="16033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 b="1">
                <a:solidFill>
                  <a:schemeClr val="bg1"/>
                </a:solidFill>
              </a:rPr>
              <a:t>活动概述</a:t>
            </a:r>
            <a:endParaRPr lang="zh-CN" altLang="en-US" sz="2400" b="1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301490" y="3769995"/>
            <a:ext cx="16033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 b="1">
                <a:solidFill>
                  <a:schemeClr val="bg1"/>
                </a:solidFill>
              </a:rPr>
              <a:t>活动准备</a:t>
            </a:r>
            <a:endParaRPr lang="zh-CN" altLang="en-US" sz="2400" b="1">
              <a:solidFill>
                <a:schemeClr val="bg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285865" y="3769995"/>
            <a:ext cx="16033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 b="1">
                <a:solidFill>
                  <a:schemeClr val="bg1"/>
                </a:solidFill>
              </a:rPr>
              <a:t>活动流程</a:t>
            </a:r>
            <a:endParaRPr lang="zh-CN" altLang="en-US" sz="2400" b="1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270240" y="3769995"/>
            <a:ext cx="16033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 b="1">
                <a:solidFill>
                  <a:schemeClr val="bg1"/>
                </a:solidFill>
              </a:rPr>
              <a:t>活动预算</a:t>
            </a:r>
            <a:endParaRPr lang="zh-CN" altLang="en-US" sz="2400" b="1">
              <a:solidFill>
                <a:schemeClr val="bg1"/>
              </a:solidFill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4110990" y="3870325"/>
            <a:ext cx="0" cy="25971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6096000" y="3870325"/>
            <a:ext cx="0" cy="25971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8079740" y="3870325"/>
            <a:ext cx="0" cy="25971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4547235" y="4873625"/>
            <a:ext cx="30962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汇报人：</a:t>
            </a:r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@</a:t>
            </a: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稻壳儿</a:t>
            </a: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5420995" y="818515"/>
            <a:ext cx="1349375" cy="1349375"/>
            <a:chOff x="8538" y="1289"/>
            <a:chExt cx="2125" cy="2125"/>
          </a:xfrm>
        </p:grpSpPr>
        <p:sp>
          <p:nvSpPr>
            <p:cNvPr id="22" name="椭圆 21"/>
            <p:cNvSpPr/>
            <p:nvPr/>
          </p:nvSpPr>
          <p:spPr>
            <a:xfrm>
              <a:off x="8538" y="1289"/>
              <a:ext cx="2125" cy="2125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8669" y="2062"/>
              <a:ext cx="1861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en-US" altLang="zh-CN">
                  <a:solidFill>
                    <a:schemeClr val="bg1"/>
                  </a:solidFill>
                </a:rPr>
                <a:t>pnglogo</a:t>
              </a:r>
              <a:endParaRPr lang="en-US" altLang="zh-CN">
                <a:solidFill>
                  <a:schemeClr val="bg1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-635" y="0"/>
            <a:ext cx="12192000" cy="6856730"/>
            <a:chOff x="-1" y="1"/>
            <a:chExt cx="19200" cy="10798"/>
          </a:xfrm>
        </p:grpSpPr>
        <p:sp>
          <p:nvSpPr>
            <p:cNvPr id="6" name="矩形 5"/>
            <p:cNvSpPr/>
            <p:nvPr/>
          </p:nvSpPr>
          <p:spPr>
            <a:xfrm>
              <a:off x="-1" y="1"/>
              <a:ext cx="19201" cy="10799"/>
            </a:xfrm>
            <a:prstGeom prst="rect">
              <a:avLst/>
            </a:prstGeom>
            <a:solidFill>
              <a:srgbClr val="285D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" name="直角三角形 6"/>
            <p:cNvSpPr/>
            <p:nvPr/>
          </p:nvSpPr>
          <p:spPr>
            <a:xfrm flipH="1">
              <a:off x="-1" y="1"/>
              <a:ext cx="19201" cy="10799"/>
            </a:xfrm>
            <a:prstGeom prst="rt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005455" y="2860040"/>
            <a:ext cx="6180455" cy="1137920"/>
            <a:chOff x="1591" y="2992"/>
            <a:chExt cx="9733" cy="1792"/>
          </a:xfrm>
        </p:grpSpPr>
        <p:sp>
          <p:nvSpPr>
            <p:cNvPr id="2" name="文本框 1"/>
            <p:cNvSpPr txBox="1"/>
            <p:nvPr/>
          </p:nvSpPr>
          <p:spPr>
            <a:xfrm>
              <a:off x="6779" y="3574"/>
              <a:ext cx="4235" cy="1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4400" b="1">
                  <a:solidFill>
                    <a:schemeClr val="bg1"/>
                  </a:solidFill>
                </a:rPr>
                <a:t>活动流程</a:t>
              </a:r>
              <a:endParaRPr lang="en-US" altLang="zh-CN" sz="4400" b="1">
                <a:solidFill>
                  <a:schemeClr val="bg1"/>
                </a:solidFill>
              </a:endParaRPr>
            </a:p>
          </p:txBody>
        </p:sp>
        <p:sp>
          <p:nvSpPr>
            <p:cNvPr id="4" name="任意多边形 3"/>
            <p:cNvSpPr/>
            <p:nvPr/>
          </p:nvSpPr>
          <p:spPr>
            <a:xfrm>
              <a:off x="1785" y="3380"/>
              <a:ext cx="9539" cy="1210"/>
            </a:xfrm>
            <a:custGeom>
              <a:avLst/>
              <a:gdLst>
                <a:gd name="connisteX0" fmla="*/ 0 w 5408930"/>
                <a:gd name="connsiteY0" fmla="*/ 467995 h 467995"/>
                <a:gd name="connisteX1" fmla="*/ 2205990 w 5408930"/>
                <a:gd name="connsiteY1" fmla="*/ 467995 h 467995"/>
                <a:gd name="connisteX2" fmla="*/ 2674620 w 5408930"/>
                <a:gd name="connsiteY2" fmla="*/ 0 h 467995"/>
                <a:gd name="connisteX3" fmla="*/ 5408930 w 5408930"/>
                <a:gd name="connsiteY3" fmla="*/ 0 h 46799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5408930" h="467995">
                  <a:moveTo>
                    <a:pt x="0" y="467995"/>
                  </a:moveTo>
                  <a:lnTo>
                    <a:pt x="2205990" y="467995"/>
                  </a:lnTo>
                  <a:lnTo>
                    <a:pt x="2674620" y="0"/>
                  </a:lnTo>
                  <a:lnTo>
                    <a:pt x="5408930" y="0"/>
                  </a:lnTo>
                </a:path>
              </a:pathLst>
            </a:custGeom>
            <a:noFill/>
            <a:ln w="476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591" y="2992"/>
              <a:ext cx="4761" cy="1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6000" b="1">
                  <a:solidFill>
                    <a:schemeClr val="bg1"/>
                  </a:solidFill>
                </a:rPr>
                <a:t>part 03</a:t>
              </a:r>
              <a:endParaRPr lang="en-US" altLang="zh-CN" sz="60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 rot="0">
            <a:off x="1193800" y="755650"/>
            <a:ext cx="1254125" cy="417195"/>
            <a:chOff x="2051" y="1280"/>
            <a:chExt cx="1975" cy="65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3" name="圆角矩形 22"/>
            <p:cNvSpPr/>
            <p:nvPr/>
          </p:nvSpPr>
          <p:spPr>
            <a:xfrm>
              <a:off x="2051" y="1280"/>
              <a:ext cx="1820" cy="26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4" name="圆角矩形 23"/>
            <p:cNvSpPr/>
            <p:nvPr/>
          </p:nvSpPr>
          <p:spPr>
            <a:xfrm>
              <a:off x="2206" y="1677"/>
              <a:ext cx="1820" cy="26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 rot="0">
            <a:off x="9839960" y="5561965"/>
            <a:ext cx="1282065" cy="417195"/>
            <a:chOff x="2007" y="1280"/>
            <a:chExt cx="2019" cy="65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8" name="圆角矩形 27"/>
            <p:cNvSpPr/>
            <p:nvPr/>
          </p:nvSpPr>
          <p:spPr>
            <a:xfrm>
              <a:off x="2206" y="1280"/>
              <a:ext cx="1820" cy="26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9" name="圆角矩形 28"/>
            <p:cNvSpPr/>
            <p:nvPr/>
          </p:nvSpPr>
          <p:spPr>
            <a:xfrm>
              <a:off x="2007" y="1677"/>
              <a:ext cx="1820" cy="26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-635" y="-21590"/>
            <a:ext cx="12192000" cy="6878955"/>
            <a:chOff x="-1" y="1"/>
            <a:chExt cx="19200" cy="10798"/>
          </a:xfrm>
        </p:grpSpPr>
        <p:sp>
          <p:nvSpPr>
            <p:cNvPr id="6" name="矩形 5"/>
            <p:cNvSpPr/>
            <p:nvPr/>
          </p:nvSpPr>
          <p:spPr>
            <a:xfrm>
              <a:off x="-1" y="1"/>
              <a:ext cx="19201" cy="10799"/>
            </a:xfrm>
            <a:prstGeom prst="rect">
              <a:avLst/>
            </a:prstGeom>
            <a:solidFill>
              <a:srgbClr val="285D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" name="直角三角形 6"/>
            <p:cNvSpPr/>
            <p:nvPr/>
          </p:nvSpPr>
          <p:spPr>
            <a:xfrm flipH="1">
              <a:off x="-1" y="1"/>
              <a:ext cx="19201" cy="10799"/>
            </a:xfrm>
            <a:prstGeom prst="rt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4" name="矩形 3"/>
          <p:cNvSpPr/>
          <p:nvPr/>
        </p:nvSpPr>
        <p:spPr>
          <a:xfrm>
            <a:off x="340360" y="384810"/>
            <a:ext cx="11511915" cy="60883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88900" dir="55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" name="直接箭头连接符 1"/>
          <p:cNvCxnSpPr/>
          <p:nvPr/>
        </p:nvCxnSpPr>
        <p:spPr>
          <a:xfrm flipV="1">
            <a:off x="1513205" y="1256030"/>
            <a:ext cx="9788525" cy="4086225"/>
          </a:xfrm>
          <a:prstGeom prst="straightConnector1">
            <a:avLst/>
          </a:prstGeom>
          <a:ln w="41275" cmpd="sng">
            <a:solidFill>
              <a:srgbClr val="285DA6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椭圆 2"/>
          <p:cNvSpPr/>
          <p:nvPr/>
        </p:nvSpPr>
        <p:spPr>
          <a:xfrm>
            <a:off x="2513330" y="4774565"/>
            <a:ext cx="210185" cy="21018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 rot="0">
            <a:off x="2827655" y="4774565"/>
            <a:ext cx="3594100" cy="1351280"/>
            <a:chOff x="11499" y="2753"/>
            <a:chExt cx="5660" cy="2128"/>
          </a:xfrm>
        </p:grpSpPr>
        <p:sp>
          <p:nvSpPr>
            <p:cNvPr id="14" name="文本框 13"/>
            <p:cNvSpPr txBox="1"/>
            <p:nvPr/>
          </p:nvSpPr>
          <p:spPr>
            <a:xfrm>
              <a:off x="11499" y="3381"/>
              <a:ext cx="5660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>
                <a:lnSpc>
                  <a:spcPct val="140000"/>
                </a:lnSpc>
              </a:pPr>
              <a:r>
                <a:rPr lang="zh-CN" altLang="en-US" sz="2000">
                  <a:solidFill>
                    <a:schemeClr val="tx1"/>
                  </a:solidFill>
                  <a:sym typeface="+mn-ea"/>
                </a:rPr>
                <a:t>在此编辑您所表达的内容，或者复制粘贴文本内容到此处。</a:t>
              </a:r>
              <a:endParaRPr lang="zh-CN" altLang="en-US" sz="2000">
                <a:solidFill>
                  <a:schemeClr val="tx1"/>
                </a:solidFill>
                <a:sym typeface="+mn-ea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1565" y="2753"/>
              <a:ext cx="2980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 sz="2000" b="1"/>
                <a:t>输入标题</a:t>
              </a:r>
              <a:endParaRPr lang="zh-CN" altLang="en-US" sz="2000" b="1"/>
            </a:p>
          </p:txBody>
        </p:sp>
      </p:grpSp>
      <p:grpSp>
        <p:nvGrpSpPr>
          <p:cNvPr id="5" name="组合 4"/>
          <p:cNvGrpSpPr/>
          <p:nvPr/>
        </p:nvGrpSpPr>
        <p:grpSpPr>
          <a:xfrm rot="0">
            <a:off x="7462520" y="2910205"/>
            <a:ext cx="3594100" cy="1351280"/>
            <a:chOff x="11499" y="2753"/>
            <a:chExt cx="5660" cy="2128"/>
          </a:xfrm>
        </p:grpSpPr>
        <p:sp>
          <p:nvSpPr>
            <p:cNvPr id="8" name="文本框 7"/>
            <p:cNvSpPr txBox="1"/>
            <p:nvPr/>
          </p:nvSpPr>
          <p:spPr>
            <a:xfrm>
              <a:off x="11499" y="3381"/>
              <a:ext cx="5660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>
                <a:lnSpc>
                  <a:spcPct val="140000"/>
                </a:lnSpc>
              </a:pPr>
              <a:r>
                <a:rPr lang="zh-CN" altLang="en-US" sz="2000">
                  <a:solidFill>
                    <a:schemeClr val="tx1"/>
                  </a:solidFill>
                  <a:sym typeface="+mn-ea"/>
                </a:rPr>
                <a:t>在此编辑您所表达的内容，或者复制粘贴文本内容到此处。</a:t>
              </a:r>
              <a:endParaRPr lang="zh-CN" altLang="en-US" sz="2000">
                <a:solidFill>
                  <a:schemeClr val="tx1"/>
                </a:solidFill>
                <a:sym typeface="+mn-ea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1565" y="2753"/>
              <a:ext cx="2980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 sz="2000" b="1"/>
                <a:t>输入标题</a:t>
              </a:r>
              <a:endParaRPr lang="zh-CN" altLang="en-US" sz="2000" b="1"/>
            </a:p>
          </p:txBody>
        </p:sp>
      </p:grpSp>
      <p:grpSp>
        <p:nvGrpSpPr>
          <p:cNvPr id="10" name="组合 9"/>
          <p:cNvGrpSpPr/>
          <p:nvPr/>
        </p:nvGrpSpPr>
        <p:grpSpPr>
          <a:xfrm rot="0">
            <a:off x="5872480" y="603250"/>
            <a:ext cx="3594100" cy="1351280"/>
            <a:chOff x="11499" y="2753"/>
            <a:chExt cx="5660" cy="2128"/>
          </a:xfrm>
        </p:grpSpPr>
        <p:sp>
          <p:nvSpPr>
            <p:cNvPr id="11" name="文本框 10"/>
            <p:cNvSpPr txBox="1"/>
            <p:nvPr/>
          </p:nvSpPr>
          <p:spPr>
            <a:xfrm>
              <a:off x="11499" y="3381"/>
              <a:ext cx="5660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>
                <a:lnSpc>
                  <a:spcPct val="140000"/>
                </a:lnSpc>
              </a:pPr>
              <a:r>
                <a:rPr lang="zh-CN" altLang="en-US" sz="2000">
                  <a:solidFill>
                    <a:schemeClr val="tx1"/>
                  </a:solidFill>
                  <a:sym typeface="+mn-ea"/>
                </a:rPr>
                <a:t>在此编辑您所表达的内容，或者复制粘贴文本内容到此处。</a:t>
              </a:r>
              <a:endParaRPr lang="zh-CN" altLang="en-US" sz="2000">
                <a:solidFill>
                  <a:schemeClr val="tx1"/>
                </a:solidFill>
                <a:sym typeface="+mn-ea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1565" y="2753"/>
              <a:ext cx="2980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 sz="2000" b="1"/>
                <a:t>输入标题</a:t>
              </a:r>
              <a:endParaRPr lang="zh-CN" altLang="en-US" sz="2000" b="1"/>
            </a:p>
          </p:txBody>
        </p:sp>
      </p:grpSp>
      <p:grpSp>
        <p:nvGrpSpPr>
          <p:cNvPr id="13" name="组合 12"/>
          <p:cNvGrpSpPr/>
          <p:nvPr/>
        </p:nvGrpSpPr>
        <p:grpSpPr>
          <a:xfrm rot="0">
            <a:off x="2018665" y="1955165"/>
            <a:ext cx="3594100" cy="1351280"/>
            <a:chOff x="11499" y="2753"/>
            <a:chExt cx="5660" cy="2128"/>
          </a:xfrm>
        </p:grpSpPr>
        <p:sp>
          <p:nvSpPr>
            <p:cNvPr id="15" name="文本框 14"/>
            <p:cNvSpPr txBox="1"/>
            <p:nvPr/>
          </p:nvSpPr>
          <p:spPr>
            <a:xfrm>
              <a:off x="11499" y="3381"/>
              <a:ext cx="5660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>
                <a:lnSpc>
                  <a:spcPct val="140000"/>
                </a:lnSpc>
              </a:pPr>
              <a:r>
                <a:rPr lang="zh-CN" altLang="en-US" sz="2000">
                  <a:solidFill>
                    <a:schemeClr val="tx1"/>
                  </a:solidFill>
                  <a:sym typeface="+mn-ea"/>
                </a:rPr>
                <a:t>在此编辑您所表达的内容，或者复制粘贴文本内容到此处。</a:t>
              </a:r>
              <a:endParaRPr lang="zh-CN" altLang="en-US" sz="2000">
                <a:solidFill>
                  <a:schemeClr val="tx1"/>
                </a:solidFill>
                <a:sym typeface="+mn-ea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1565" y="2753"/>
              <a:ext cx="2980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 sz="2000" b="1"/>
                <a:t>输入标题</a:t>
              </a:r>
              <a:endParaRPr lang="zh-CN" altLang="en-US" sz="2000" b="1"/>
            </a:p>
          </p:txBody>
        </p:sp>
      </p:grpSp>
      <p:sp>
        <p:nvSpPr>
          <p:cNvPr id="17" name="椭圆 16"/>
          <p:cNvSpPr/>
          <p:nvPr/>
        </p:nvSpPr>
        <p:spPr>
          <a:xfrm>
            <a:off x="10393045" y="1484630"/>
            <a:ext cx="210185" cy="21018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7792720" y="2581910"/>
            <a:ext cx="210185" cy="21018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5309870" y="3605530"/>
            <a:ext cx="210185" cy="21018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2018665" y="4524375"/>
            <a:ext cx="7219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chemeClr val="accent5">
                    <a:lumMod val="75000"/>
                  </a:schemeClr>
                </a:solidFill>
              </a:rPr>
              <a:t>01</a:t>
            </a:r>
            <a:endParaRPr lang="en-US" altLang="zh-CN" sz="2400" b="1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761865" y="3355340"/>
            <a:ext cx="7219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chemeClr val="accent5">
                    <a:lumMod val="75000"/>
                  </a:schemeClr>
                </a:solidFill>
              </a:rPr>
              <a:t>02</a:t>
            </a:r>
            <a:endParaRPr lang="en-US" altLang="zh-CN" sz="2400" b="1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280910" y="2331720"/>
            <a:ext cx="7219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chemeClr val="accent5">
                    <a:lumMod val="75000"/>
                  </a:schemeClr>
                </a:solidFill>
              </a:rPr>
              <a:t>03</a:t>
            </a:r>
            <a:endParaRPr lang="en-US" altLang="zh-CN" sz="2400" b="1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881235" y="1234440"/>
            <a:ext cx="7219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chemeClr val="accent5">
                    <a:lumMod val="75000"/>
                  </a:schemeClr>
                </a:solidFill>
              </a:rPr>
              <a:t>04</a:t>
            </a:r>
            <a:endParaRPr lang="en-US" altLang="zh-CN" sz="2400" b="1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546735" y="550545"/>
            <a:ext cx="2536825" cy="588645"/>
            <a:chOff x="1302" y="602"/>
            <a:chExt cx="3995" cy="927"/>
          </a:xfrm>
        </p:grpSpPr>
        <p:sp>
          <p:nvSpPr>
            <p:cNvPr id="31" name="圆角矩形 30"/>
            <p:cNvSpPr/>
            <p:nvPr/>
          </p:nvSpPr>
          <p:spPr>
            <a:xfrm>
              <a:off x="1302" y="602"/>
              <a:ext cx="3995" cy="927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743" y="606"/>
              <a:ext cx="3112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3200" b="1">
                  <a:solidFill>
                    <a:schemeClr val="bg1"/>
                  </a:solidFill>
                </a:rPr>
                <a:t>活动流程</a:t>
              </a:r>
              <a:endParaRPr lang="en-US" altLang="zh-CN" sz="3200" b="1">
                <a:solidFill>
                  <a:schemeClr val="bg1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-635" y="-10160"/>
            <a:ext cx="12192000" cy="6867525"/>
            <a:chOff x="-1" y="1"/>
            <a:chExt cx="19200" cy="10798"/>
          </a:xfrm>
        </p:grpSpPr>
        <p:sp>
          <p:nvSpPr>
            <p:cNvPr id="6" name="矩形 5"/>
            <p:cNvSpPr/>
            <p:nvPr/>
          </p:nvSpPr>
          <p:spPr>
            <a:xfrm>
              <a:off x="-1" y="1"/>
              <a:ext cx="19201" cy="10799"/>
            </a:xfrm>
            <a:prstGeom prst="rect">
              <a:avLst/>
            </a:prstGeom>
            <a:solidFill>
              <a:srgbClr val="285D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" name="直角三角形 6"/>
            <p:cNvSpPr/>
            <p:nvPr/>
          </p:nvSpPr>
          <p:spPr>
            <a:xfrm flipH="1">
              <a:off x="-1" y="1"/>
              <a:ext cx="19201" cy="10799"/>
            </a:xfrm>
            <a:prstGeom prst="rt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4" name="矩形 3"/>
          <p:cNvSpPr/>
          <p:nvPr/>
        </p:nvSpPr>
        <p:spPr>
          <a:xfrm>
            <a:off x="340360" y="386080"/>
            <a:ext cx="11511915" cy="60883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88900" dir="55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 rot="0">
            <a:off x="1138555" y="1692275"/>
            <a:ext cx="3594100" cy="1351280"/>
            <a:chOff x="11499" y="2753"/>
            <a:chExt cx="5660" cy="2128"/>
          </a:xfrm>
        </p:grpSpPr>
        <p:sp>
          <p:nvSpPr>
            <p:cNvPr id="20" name="文本框 19"/>
            <p:cNvSpPr txBox="1"/>
            <p:nvPr/>
          </p:nvSpPr>
          <p:spPr>
            <a:xfrm>
              <a:off x="11499" y="3381"/>
              <a:ext cx="5660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>
                <a:lnSpc>
                  <a:spcPct val="140000"/>
                </a:lnSpc>
              </a:pPr>
              <a:r>
                <a:rPr lang="zh-CN" altLang="en-US" sz="2000">
                  <a:solidFill>
                    <a:schemeClr val="tx1"/>
                  </a:solidFill>
                  <a:sym typeface="+mn-ea"/>
                </a:rPr>
                <a:t>在此编辑您所表达的内容，或者复制粘贴文本内容到此处。</a:t>
              </a:r>
              <a:endParaRPr lang="zh-CN" altLang="en-US" sz="2000">
                <a:solidFill>
                  <a:schemeClr val="tx1"/>
                </a:solidFill>
                <a:sym typeface="+mn-ea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1565" y="2753"/>
              <a:ext cx="2980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 sz="2000" b="1">
                  <a:solidFill>
                    <a:schemeClr val="accent5">
                      <a:lumMod val="75000"/>
                    </a:schemeClr>
                  </a:solidFill>
                </a:rPr>
                <a:t>输入标题</a:t>
              </a:r>
              <a:endParaRPr lang="zh-CN" altLang="en-US" sz="2000" b="1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 rot="0">
            <a:off x="1138555" y="3813810"/>
            <a:ext cx="3594100" cy="1351280"/>
            <a:chOff x="11499" y="2753"/>
            <a:chExt cx="5660" cy="2128"/>
          </a:xfrm>
        </p:grpSpPr>
        <p:sp>
          <p:nvSpPr>
            <p:cNvPr id="23" name="文本框 22"/>
            <p:cNvSpPr txBox="1"/>
            <p:nvPr/>
          </p:nvSpPr>
          <p:spPr>
            <a:xfrm>
              <a:off x="11499" y="3381"/>
              <a:ext cx="5660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>
                <a:lnSpc>
                  <a:spcPct val="140000"/>
                </a:lnSpc>
              </a:pPr>
              <a:r>
                <a:rPr lang="zh-CN" altLang="en-US" sz="2000">
                  <a:solidFill>
                    <a:schemeClr val="tx1"/>
                  </a:solidFill>
                  <a:sym typeface="+mn-ea"/>
                </a:rPr>
                <a:t>在此编辑您所表达的内容，或者复制粘贴文本内容到此处。</a:t>
              </a:r>
              <a:endParaRPr lang="zh-CN" altLang="en-US" sz="2000">
                <a:solidFill>
                  <a:schemeClr val="tx1"/>
                </a:solidFill>
                <a:sym typeface="+mn-ea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1565" y="2753"/>
              <a:ext cx="2980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 sz="2000" b="1">
                  <a:solidFill>
                    <a:srgbClr val="285DA6"/>
                  </a:solidFill>
                </a:rPr>
                <a:t>输入标题</a:t>
              </a:r>
              <a:endParaRPr lang="zh-CN" altLang="en-US" sz="2000" b="1">
                <a:solidFill>
                  <a:srgbClr val="285DA6"/>
                </a:solidFill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 rot="0">
            <a:off x="7459980" y="3813810"/>
            <a:ext cx="3594100" cy="1351280"/>
            <a:chOff x="11499" y="2753"/>
            <a:chExt cx="5660" cy="2128"/>
          </a:xfrm>
        </p:grpSpPr>
        <p:sp>
          <p:nvSpPr>
            <p:cNvPr id="27" name="文本框 26"/>
            <p:cNvSpPr txBox="1"/>
            <p:nvPr/>
          </p:nvSpPr>
          <p:spPr>
            <a:xfrm>
              <a:off x="11499" y="3381"/>
              <a:ext cx="5660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>
                <a:lnSpc>
                  <a:spcPct val="140000"/>
                </a:lnSpc>
              </a:pPr>
              <a:r>
                <a:rPr lang="zh-CN" altLang="en-US" sz="2000">
                  <a:solidFill>
                    <a:schemeClr val="tx1"/>
                  </a:solidFill>
                  <a:sym typeface="+mn-ea"/>
                </a:rPr>
                <a:t>在此编辑您所表达的内容，或者复制粘贴文本内容到此处。</a:t>
              </a:r>
              <a:endParaRPr lang="zh-CN" altLang="en-US" sz="2000">
                <a:solidFill>
                  <a:schemeClr val="tx1"/>
                </a:solidFill>
                <a:sym typeface="+mn-ea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1565" y="2753"/>
              <a:ext cx="2980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 sz="2000" b="1">
                  <a:solidFill>
                    <a:schemeClr val="accent5">
                      <a:lumMod val="75000"/>
                    </a:schemeClr>
                  </a:solidFill>
                </a:rPr>
                <a:t>输入标题</a:t>
              </a:r>
              <a:endParaRPr lang="zh-CN" altLang="en-US" sz="2000" b="1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 rot="0">
            <a:off x="7459980" y="1692275"/>
            <a:ext cx="3594100" cy="1351280"/>
            <a:chOff x="11499" y="2753"/>
            <a:chExt cx="5660" cy="2128"/>
          </a:xfrm>
        </p:grpSpPr>
        <p:sp>
          <p:nvSpPr>
            <p:cNvPr id="33" name="文本框 32"/>
            <p:cNvSpPr txBox="1"/>
            <p:nvPr/>
          </p:nvSpPr>
          <p:spPr>
            <a:xfrm>
              <a:off x="11499" y="3381"/>
              <a:ext cx="5660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>
                <a:lnSpc>
                  <a:spcPct val="140000"/>
                </a:lnSpc>
              </a:pPr>
              <a:r>
                <a:rPr lang="zh-CN" altLang="en-US" sz="2000">
                  <a:solidFill>
                    <a:schemeClr val="tx1"/>
                  </a:solidFill>
                  <a:sym typeface="+mn-ea"/>
                </a:rPr>
                <a:t>在此编辑您所表达的内容，或者复制粘贴文本内容到此处。</a:t>
              </a:r>
              <a:endParaRPr lang="zh-CN" altLang="en-US" sz="2000">
                <a:solidFill>
                  <a:schemeClr val="tx1"/>
                </a:solidFill>
                <a:sym typeface="+mn-ea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1565" y="2753"/>
              <a:ext cx="2980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 sz="2000" b="1">
                  <a:solidFill>
                    <a:srgbClr val="285DA6"/>
                  </a:solidFill>
                </a:rPr>
                <a:t>输入标题</a:t>
              </a:r>
              <a:endParaRPr lang="zh-CN" altLang="en-US" sz="2000" b="1">
                <a:solidFill>
                  <a:srgbClr val="285DA6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049520" y="2384425"/>
            <a:ext cx="2091690" cy="2091690"/>
            <a:chOff x="7952" y="3755"/>
            <a:chExt cx="3294" cy="3294"/>
          </a:xfrm>
        </p:grpSpPr>
        <p:grpSp>
          <p:nvGrpSpPr>
            <p:cNvPr id="18" name="组合 17"/>
            <p:cNvGrpSpPr/>
            <p:nvPr/>
          </p:nvGrpSpPr>
          <p:grpSpPr>
            <a:xfrm>
              <a:off x="7952" y="3755"/>
              <a:ext cx="3294" cy="3294"/>
              <a:chOff x="4817" y="4286"/>
              <a:chExt cx="2454" cy="2454"/>
            </a:xfrm>
          </p:grpSpPr>
          <p:sp>
            <p:nvSpPr>
              <p:cNvPr id="14" name="饼形 13"/>
              <p:cNvSpPr/>
              <p:nvPr/>
            </p:nvSpPr>
            <p:spPr>
              <a:xfrm>
                <a:off x="4817" y="4286"/>
                <a:ext cx="2454" cy="2454"/>
              </a:xfrm>
              <a:prstGeom prst="pie">
                <a:avLst>
                  <a:gd name="adj1" fmla="val 10800000"/>
                  <a:gd name="adj2" fmla="val 16200000"/>
                </a:avLst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饼形 14"/>
              <p:cNvSpPr/>
              <p:nvPr/>
            </p:nvSpPr>
            <p:spPr>
              <a:xfrm flipH="1" flipV="1">
                <a:off x="4817" y="4286"/>
                <a:ext cx="2454" cy="2454"/>
              </a:xfrm>
              <a:prstGeom prst="pie">
                <a:avLst>
                  <a:gd name="adj1" fmla="val 10800000"/>
                  <a:gd name="adj2" fmla="val 16200000"/>
                </a:avLst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饼形 15"/>
              <p:cNvSpPr/>
              <p:nvPr/>
            </p:nvSpPr>
            <p:spPr>
              <a:xfrm rot="16200000">
                <a:off x="4817" y="4286"/>
                <a:ext cx="2454" cy="2454"/>
              </a:xfrm>
              <a:prstGeom prst="pie">
                <a:avLst>
                  <a:gd name="adj1" fmla="val 10800000"/>
                  <a:gd name="adj2" fmla="val 16200000"/>
                </a:avLst>
              </a:prstGeom>
              <a:solidFill>
                <a:srgbClr val="285DA6"/>
              </a:solidFill>
              <a:ln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饼形 16"/>
              <p:cNvSpPr/>
              <p:nvPr/>
            </p:nvSpPr>
            <p:spPr>
              <a:xfrm flipH="1">
                <a:off x="4817" y="4286"/>
                <a:ext cx="2454" cy="2454"/>
              </a:xfrm>
              <a:prstGeom prst="pie">
                <a:avLst>
                  <a:gd name="adj1" fmla="val 10800000"/>
                  <a:gd name="adj2" fmla="val 16200000"/>
                </a:avLst>
              </a:prstGeom>
              <a:solidFill>
                <a:srgbClr val="285DA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8487" y="4230"/>
              <a:ext cx="2224" cy="2345"/>
              <a:chOff x="8400" y="4256"/>
              <a:chExt cx="2224" cy="2345"/>
            </a:xfrm>
          </p:grpSpPr>
          <p:pic>
            <p:nvPicPr>
              <p:cNvPr id="2" name="图片 1" descr="20288704"/>
              <p:cNvPicPr>
                <a:picLocks noChangeAspect="1"/>
              </p:cNvPicPr>
              <p:nvPr/>
            </p:nvPicPr>
            <p:blipFill>
              <a:blip r:embed="rId1"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p:blipFill>
            <p:spPr>
              <a:xfrm>
                <a:off x="8400" y="4256"/>
                <a:ext cx="881" cy="881"/>
              </a:xfrm>
              <a:prstGeom prst="rect">
                <a:avLst/>
              </a:prstGeom>
            </p:spPr>
          </p:pic>
          <p:pic>
            <p:nvPicPr>
              <p:cNvPr id="3" name="图片 2" descr="3645050"/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400" y="5721"/>
                <a:ext cx="881" cy="881"/>
              </a:xfrm>
              <a:prstGeom prst="rect">
                <a:avLst/>
              </a:prstGeom>
            </p:spPr>
          </p:pic>
          <p:pic>
            <p:nvPicPr>
              <p:cNvPr id="5" name="图片 4" descr="3635058"/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9744" y="4256"/>
                <a:ext cx="881" cy="881"/>
              </a:xfrm>
              <a:prstGeom prst="rect">
                <a:avLst/>
              </a:prstGeom>
            </p:spPr>
          </p:pic>
          <p:pic>
            <p:nvPicPr>
              <p:cNvPr id="8" name="图片 7" descr="17421791"/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9744" y="5721"/>
                <a:ext cx="881" cy="881"/>
              </a:xfrm>
              <a:prstGeom prst="rect">
                <a:avLst/>
              </a:prstGeom>
            </p:spPr>
          </p:pic>
        </p:grpSp>
      </p:grpSp>
      <p:grpSp>
        <p:nvGrpSpPr>
          <p:cNvPr id="11" name="组合 10"/>
          <p:cNvGrpSpPr/>
          <p:nvPr/>
        </p:nvGrpSpPr>
        <p:grpSpPr>
          <a:xfrm>
            <a:off x="546735" y="550545"/>
            <a:ext cx="2536825" cy="588645"/>
            <a:chOff x="1302" y="602"/>
            <a:chExt cx="3995" cy="927"/>
          </a:xfrm>
        </p:grpSpPr>
        <p:sp>
          <p:nvSpPr>
            <p:cNvPr id="12" name="圆角矩形 11"/>
            <p:cNvSpPr/>
            <p:nvPr/>
          </p:nvSpPr>
          <p:spPr>
            <a:xfrm>
              <a:off x="1302" y="602"/>
              <a:ext cx="3995" cy="927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743" y="606"/>
              <a:ext cx="3112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3200" b="1">
                  <a:solidFill>
                    <a:schemeClr val="bg1"/>
                  </a:solidFill>
                </a:rPr>
                <a:t>活动流程</a:t>
              </a:r>
              <a:endParaRPr lang="en-US" altLang="zh-CN" sz="3200" b="1">
                <a:solidFill>
                  <a:schemeClr val="bg1"/>
                </a:solidFill>
              </a:endParaRPr>
            </a:p>
          </p:txBody>
        </p:sp>
      </p:grpSp>
    </p:spTree>
    <p:custDataLst>
      <p:tags r:id="rId9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-635" y="-10160"/>
            <a:ext cx="12192000" cy="6867525"/>
            <a:chOff x="-1" y="1"/>
            <a:chExt cx="19200" cy="10798"/>
          </a:xfrm>
        </p:grpSpPr>
        <p:sp>
          <p:nvSpPr>
            <p:cNvPr id="6" name="矩形 5"/>
            <p:cNvSpPr/>
            <p:nvPr/>
          </p:nvSpPr>
          <p:spPr>
            <a:xfrm>
              <a:off x="-1" y="1"/>
              <a:ext cx="19201" cy="10799"/>
            </a:xfrm>
            <a:prstGeom prst="rect">
              <a:avLst/>
            </a:prstGeom>
            <a:solidFill>
              <a:srgbClr val="285D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" name="直角三角形 6"/>
            <p:cNvSpPr/>
            <p:nvPr/>
          </p:nvSpPr>
          <p:spPr>
            <a:xfrm flipH="1">
              <a:off x="-1" y="1"/>
              <a:ext cx="19201" cy="10799"/>
            </a:xfrm>
            <a:prstGeom prst="rt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4" name="矩形 3"/>
          <p:cNvSpPr/>
          <p:nvPr/>
        </p:nvSpPr>
        <p:spPr>
          <a:xfrm>
            <a:off x="340360" y="386080"/>
            <a:ext cx="11511915" cy="60883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88900" dir="55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>
            <a:off x="546735" y="550545"/>
            <a:ext cx="2536825" cy="588645"/>
            <a:chOff x="1302" y="602"/>
            <a:chExt cx="3995" cy="927"/>
          </a:xfrm>
        </p:grpSpPr>
        <p:sp>
          <p:nvSpPr>
            <p:cNvPr id="31" name="圆角矩形 30"/>
            <p:cNvSpPr/>
            <p:nvPr/>
          </p:nvSpPr>
          <p:spPr>
            <a:xfrm>
              <a:off x="1302" y="602"/>
              <a:ext cx="3995" cy="927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743" y="606"/>
              <a:ext cx="3112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3200" b="1">
                  <a:solidFill>
                    <a:schemeClr val="bg1"/>
                  </a:solidFill>
                </a:rPr>
                <a:t>活动流程</a:t>
              </a:r>
              <a:endParaRPr lang="en-US" altLang="zh-CN" sz="3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523740" y="1764665"/>
            <a:ext cx="3145790" cy="3328670"/>
            <a:chOff x="7124" y="2779"/>
            <a:chExt cx="4954" cy="5242"/>
          </a:xfrm>
        </p:grpSpPr>
        <p:grpSp>
          <p:nvGrpSpPr>
            <p:cNvPr id="9" name="组合 8"/>
            <p:cNvGrpSpPr/>
            <p:nvPr/>
          </p:nvGrpSpPr>
          <p:grpSpPr>
            <a:xfrm>
              <a:off x="7124" y="2779"/>
              <a:ext cx="4954" cy="5242"/>
              <a:chOff x="6289" y="2568"/>
              <a:chExt cx="5388" cy="5701"/>
            </a:xfrm>
          </p:grpSpPr>
          <p:pic>
            <p:nvPicPr>
              <p:cNvPr id="2" name="图片 1" descr="3640579"/>
              <p:cNvPicPr>
                <a:picLocks noChangeAspect="1"/>
              </p:cNvPicPr>
              <p:nvPr/>
            </p:nvPicPr>
            <p:blipFill>
              <a:blip r:embed="rId1"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p:blipFill>
            <p:spPr>
              <a:xfrm>
                <a:off x="6289" y="5280"/>
                <a:ext cx="2315" cy="2315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" name="图片 2" descr="36405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951" y="3624"/>
                <a:ext cx="1829" cy="1829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5" name="图片 4" descr="3640579"/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8604" y="2568"/>
                <a:ext cx="3073" cy="3073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8" name="图片 7" descr="3640579"/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404" y="5641"/>
                <a:ext cx="2628" cy="2628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10" name="文本框 9"/>
            <p:cNvSpPr txBox="1"/>
            <p:nvPr/>
          </p:nvSpPr>
          <p:spPr>
            <a:xfrm>
              <a:off x="8109" y="4277"/>
              <a:ext cx="928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000" b="1">
                  <a:solidFill>
                    <a:srgbClr val="285DA6"/>
                  </a:solidFill>
                </a:rPr>
                <a:t>01</a:t>
              </a:r>
              <a:endParaRPr lang="en-US" altLang="zh-CN" sz="2000" b="1">
                <a:solidFill>
                  <a:srgbClr val="285DA6"/>
                </a:solidFill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724" y="5925"/>
              <a:ext cx="92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800" b="1">
                  <a:solidFill>
                    <a:schemeClr val="accent5">
                      <a:lumMod val="75000"/>
                    </a:schemeClr>
                  </a:solidFill>
                </a:rPr>
                <a:t>02</a:t>
              </a:r>
              <a:endParaRPr lang="en-US" altLang="zh-CN" sz="2800" b="1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9749" y="6353"/>
              <a:ext cx="1055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3200" b="1">
                  <a:solidFill>
                    <a:srgbClr val="285DA6"/>
                  </a:solidFill>
                </a:rPr>
                <a:t>03</a:t>
              </a:r>
              <a:endParaRPr lang="en-US" altLang="zh-CN" sz="3200" b="1">
                <a:solidFill>
                  <a:srgbClr val="285DA6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0081" y="3683"/>
              <a:ext cx="1167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3600" b="1">
                  <a:solidFill>
                    <a:schemeClr val="accent5">
                      <a:lumMod val="75000"/>
                    </a:schemeClr>
                  </a:solidFill>
                </a:rPr>
                <a:t>04</a:t>
              </a:r>
              <a:endParaRPr lang="en-US" altLang="zh-CN" sz="3600" b="1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991235" y="1692275"/>
            <a:ext cx="10210165" cy="3473450"/>
            <a:chOff x="1793" y="2665"/>
            <a:chExt cx="16079" cy="5470"/>
          </a:xfrm>
        </p:grpSpPr>
        <p:grpSp>
          <p:nvGrpSpPr>
            <p:cNvPr id="19" name="组合 18"/>
            <p:cNvGrpSpPr/>
            <p:nvPr/>
          </p:nvGrpSpPr>
          <p:grpSpPr>
            <a:xfrm rot="0">
              <a:off x="1793" y="2665"/>
              <a:ext cx="5660" cy="2128"/>
              <a:chOff x="11499" y="2753"/>
              <a:chExt cx="5660" cy="2128"/>
            </a:xfrm>
          </p:grpSpPr>
          <p:sp>
            <p:nvSpPr>
              <p:cNvPr id="20" name="文本框 19"/>
              <p:cNvSpPr txBox="1"/>
              <p:nvPr/>
            </p:nvSpPr>
            <p:spPr>
              <a:xfrm>
                <a:off x="11499" y="3381"/>
                <a:ext cx="5660" cy="15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>
                  <a:lnSpc>
                    <a:spcPct val="140000"/>
                  </a:lnSpc>
                </a:pPr>
                <a:r>
                  <a:rPr lang="zh-CN" altLang="en-US" sz="2000">
                    <a:solidFill>
                      <a:schemeClr val="tx1"/>
                    </a:solidFill>
                    <a:sym typeface="+mn-ea"/>
                  </a:rPr>
                  <a:t>在此编辑您所表达的内容，或者复制粘贴文本内容到此处。</a:t>
                </a:r>
                <a:endParaRPr lang="zh-CN" altLang="en-US" sz="2000">
                  <a:solidFill>
                    <a:schemeClr val="tx1"/>
                  </a:solidFill>
                  <a:sym typeface="+mn-ea"/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11565" y="2753"/>
                <a:ext cx="2980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l"/>
                <a:r>
                  <a:rPr lang="zh-CN" altLang="en-US" sz="2000" b="1">
                    <a:solidFill>
                      <a:srgbClr val="285DA6"/>
                    </a:solidFill>
                  </a:rPr>
                  <a:t>输入标题</a:t>
                </a:r>
                <a:endParaRPr lang="zh-CN" altLang="en-US" sz="2000" b="1">
                  <a:solidFill>
                    <a:srgbClr val="285DA6"/>
                  </a:solidFill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 rot="0">
              <a:off x="1793" y="6006"/>
              <a:ext cx="5660" cy="2128"/>
              <a:chOff x="11499" y="2753"/>
              <a:chExt cx="5660" cy="2128"/>
            </a:xfrm>
          </p:grpSpPr>
          <p:sp>
            <p:nvSpPr>
              <p:cNvPr id="23" name="文本框 22"/>
              <p:cNvSpPr txBox="1"/>
              <p:nvPr/>
            </p:nvSpPr>
            <p:spPr>
              <a:xfrm>
                <a:off x="11499" y="3381"/>
                <a:ext cx="5660" cy="15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>
                  <a:lnSpc>
                    <a:spcPct val="140000"/>
                  </a:lnSpc>
                </a:pPr>
                <a:r>
                  <a:rPr lang="zh-CN" altLang="en-US" sz="2000">
                    <a:solidFill>
                      <a:schemeClr val="tx1"/>
                    </a:solidFill>
                    <a:sym typeface="+mn-ea"/>
                  </a:rPr>
                  <a:t>在此编辑您所表达的内容，或者复制粘贴文本内容到此处。</a:t>
                </a:r>
                <a:endParaRPr lang="zh-CN" altLang="en-US" sz="2000">
                  <a:solidFill>
                    <a:schemeClr val="tx1"/>
                  </a:solidFill>
                  <a:sym typeface="+mn-ea"/>
                </a:endParaRP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11565" y="2753"/>
                <a:ext cx="2980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l"/>
                <a:r>
                  <a:rPr lang="zh-CN" altLang="en-US" sz="2000" b="1">
                    <a:solidFill>
                      <a:schemeClr val="accent5">
                        <a:lumMod val="75000"/>
                      </a:schemeClr>
                    </a:solidFill>
                  </a:rPr>
                  <a:t>输入标题</a:t>
                </a:r>
                <a:endParaRPr lang="zh-CN" altLang="en-US" sz="2000" b="1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 rot="0">
              <a:off x="12212" y="6006"/>
              <a:ext cx="5660" cy="2129"/>
              <a:chOff x="11963" y="2753"/>
              <a:chExt cx="5660" cy="2129"/>
            </a:xfrm>
          </p:grpSpPr>
          <p:sp>
            <p:nvSpPr>
              <p:cNvPr id="27" name="文本框 26"/>
              <p:cNvSpPr txBox="1"/>
              <p:nvPr/>
            </p:nvSpPr>
            <p:spPr>
              <a:xfrm>
                <a:off x="11963" y="3381"/>
                <a:ext cx="5660" cy="15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>
                  <a:lnSpc>
                    <a:spcPct val="140000"/>
                  </a:lnSpc>
                </a:pPr>
                <a:r>
                  <a:rPr lang="zh-CN" altLang="en-US" sz="2000">
                    <a:solidFill>
                      <a:schemeClr val="tx1"/>
                    </a:solidFill>
                    <a:sym typeface="+mn-ea"/>
                  </a:rPr>
                  <a:t>在此编辑您所表达的内容，或者复制粘贴文本内容到此处。</a:t>
                </a:r>
                <a:endParaRPr lang="zh-CN" altLang="en-US" sz="2000">
                  <a:solidFill>
                    <a:schemeClr val="tx1"/>
                  </a:solidFill>
                  <a:sym typeface="+mn-ea"/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11963" y="2753"/>
                <a:ext cx="2980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l"/>
                <a:r>
                  <a:rPr lang="zh-CN" altLang="en-US" sz="2000" b="1">
                    <a:solidFill>
                      <a:srgbClr val="285DA6"/>
                    </a:solidFill>
                  </a:rPr>
                  <a:t>输入标题</a:t>
                </a:r>
                <a:endParaRPr lang="zh-CN" altLang="en-US" sz="2000" b="1">
                  <a:solidFill>
                    <a:srgbClr val="285DA6"/>
                  </a:solidFill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 rot="0">
              <a:off x="12212" y="2665"/>
              <a:ext cx="5660" cy="2129"/>
              <a:chOff x="11963" y="2753"/>
              <a:chExt cx="5660" cy="2129"/>
            </a:xfrm>
          </p:grpSpPr>
          <p:sp>
            <p:nvSpPr>
              <p:cNvPr id="33" name="文本框 32"/>
              <p:cNvSpPr txBox="1"/>
              <p:nvPr/>
            </p:nvSpPr>
            <p:spPr>
              <a:xfrm>
                <a:off x="11963" y="3381"/>
                <a:ext cx="5660" cy="15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>
                  <a:lnSpc>
                    <a:spcPct val="140000"/>
                  </a:lnSpc>
                </a:pPr>
                <a:r>
                  <a:rPr lang="zh-CN" altLang="en-US" sz="2000">
                    <a:solidFill>
                      <a:schemeClr val="tx1"/>
                    </a:solidFill>
                    <a:sym typeface="+mn-ea"/>
                  </a:rPr>
                  <a:t>在此编辑您所表达的内容，或者复制粘贴文本内容到此处。</a:t>
                </a:r>
                <a:endParaRPr lang="zh-CN" altLang="en-US" sz="2000">
                  <a:solidFill>
                    <a:schemeClr val="tx1"/>
                  </a:solidFill>
                  <a:sym typeface="+mn-ea"/>
                </a:endParaRPr>
              </a:p>
            </p:txBody>
          </p:sp>
          <p:sp>
            <p:nvSpPr>
              <p:cNvPr id="34" name="文本框 33"/>
              <p:cNvSpPr txBox="1"/>
              <p:nvPr/>
            </p:nvSpPr>
            <p:spPr>
              <a:xfrm>
                <a:off x="11963" y="2753"/>
                <a:ext cx="2980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l"/>
                <a:r>
                  <a:rPr lang="zh-CN" altLang="en-US" sz="2000" b="1">
                    <a:solidFill>
                      <a:schemeClr val="accent5">
                        <a:lumMod val="75000"/>
                      </a:schemeClr>
                    </a:solidFill>
                  </a:rPr>
                  <a:t>输入标题</a:t>
                </a:r>
                <a:endParaRPr lang="zh-CN" altLang="en-US" sz="2000" b="1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</p:grpSp>
    </p:spTree>
    <p:custDataLst>
      <p:tags r:id="rId7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-635" y="0"/>
            <a:ext cx="12192000" cy="6856730"/>
            <a:chOff x="-1" y="1"/>
            <a:chExt cx="19200" cy="10798"/>
          </a:xfrm>
        </p:grpSpPr>
        <p:sp>
          <p:nvSpPr>
            <p:cNvPr id="6" name="矩形 5"/>
            <p:cNvSpPr/>
            <p:nvPr/>
          </p:nvSpPr>
          <p:spPr>
            <a:xfrm>
              <a:off x="-1" y="1"/>
              <a:ext cx="19201" cy="10799"/>
            </a:xfrm>
            <a:prstGeom prst="rect">
              <a:avLst/>
            </a:prstGeom>
            <a:solidFill>
              <a:srgbClr val="285D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" name="直角三角形 6"/>
            <p:cNvSpPr/>
            <p:nvPr/>
          </p:nvSpPr>
          <p:spPr>
            <a:xfrm flipH="1">
              <a:off x="-1" y="1"/>
              <a:ext cx="19201" cy="10799"/>
            </a:xfrm>
            <a:prstGeom prst="rt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005455" y="2860040"/>
            <a:ext cx="6180455" cy="1137920"/>
            <a:chOff x="1591" y="2992"/>
            <a:chExt cx="9733" cy="1792"/>
          </a:xfrm>
        </p:grpSpPr>
        <p:sp>
          <p:nvSpPr>
            <p:cNvPr id="2" name="文本框 1"/>
            <p:cNvSpPr txBox="1"/>
            <p:nvPr/>
          </p:nvSpPr>
          <p:spPr>
            <a:xfrm>
              <a:off x="6779" y="3574"/>
              <a:ext cx="4235" cy="1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4400" b="1">
                  <a:solidFill>
                    <a:schemeClr val="bg1"/>
                  </a:solidFill>
                </a:rPr>
                <a:t>活动预算</a:t>
              </a:r>
              <a:endParaRPr lang="en-US" altLang="zh-CN" sz="4400" b="1">
                <a:solidFill>
                  <a:schemeClr val="bg1"/>
                </a:solidFill>
              </a:endParaRPr>
            </a:p>
          </p:txBody>
        </p:sp>
        <p:sp>
          <p:nvSpPr>
            <p:cNvPr id="4" name="任意多边形 3"/>
            <p:cNvSpPr/>
            <p:nvPr/>
          </p:nvSpPr>
          <p:spPr>
            <a:xfrm>
              <a:off x="1785" y="3380"/>
              <a:ext cx="9539" cy="1210"/>
            </a:xfrm>
            <a:custGeom>
              <a:avLst/>
              <a:gdLst>
                <a:gd name="connisteX0" fmla="*/ 0 w 5408930"/>
                <a:gd name="connsiteY0" fmla="*/ 467995 h 467995"/>
                <a:gd name="connisteX1" fmla="*/ 2205990 w 5408930"/>
                <a:gd name="connsiteY1" fmla="*/ 467995 h 467995"/>
                <a:gd name="connisteX2" fmla="*/ 2674620 w 5408930"/>
                <a:gd name="connsiteY2" fmla="*/ 0 h 467995"/>
                <a:gd name="connisteX3" fmla="*/ 5408930 w 5408930"/>
                <a:gd name="connsiteY3" fmla="*/ 0 h 46799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5408930" h="467995">
                  <a:moveTo>
                    <a:pt x="0" y="467995"/>
                  </a:moveTo>
                  <a:lnTo>
                    <a:pt x="2205990" y="467995"/>
                  </a:lnTo>
                  <a:lnTo>
                    <a:pt x="2674620" y="0"/>
                  </a:lnTo>
                  <a:lnTo>
                    <a:pt x="5408930" y="0"/>
                  </a:lnTo>
                </a:path>
              </a:pathLst>
            </a:custGeom>
            <a:noFill/>
            <a:ln w="476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591" y="2992"/>
              <a:ext cx="4761" cy="1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6000" b="1">
                  <a:solidFill>
                    <a:schemeClr val="bg1"/>
                  </a:solidFill>
                </a:rPr>
                <a:t>part 04</a:t>
              </a:r>
              <a:endParaRPr lang="en-US" altLang="zh-CN" sz="60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 rot="0">
            <a:off x="1193800" y="755650"/>
            <a:ext cx="1254125" cy="417195"/>
            <a:chOff x="2051" y="1280"/>
            <a:chExt cx="1975" cy="65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3" name="圆角矩形 22"/>
            <p:cNvSpPr/>
            <p:nvPr/>
          </p:nvSpPr>
          <p:spPr>
            <a:xfrm>
              <a:off x="2051" y="1280"/>
              <a:ext cx="1820" cy="26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4" name="圆角矩形 23"/>
            <p:cNvSpPr/>
            <p:nvPr/>
          </p:nvSpPr>
          <p:spPr>
            <a:xfrm>
              <a:off x="2206" y="1677"/>
              <a:ext cx="1820" cy="26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 rot="0">
            <a:off x="9839960" y="5561965"/>
            <a:ext cx="1282065" cy="417195"/>
            <a:chOff x="2007" y="1280"/>
            <a:chExt cx="2019" cy="65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8" name="圆角矩形 27"/>
            <p:cNvSpPr/>
            <p:nvPr/>
          </p:nvSpPr>
          <p:spPr>
            <a:xfrm>
              <a:off x="2206" y="1280"/>
              <a:ext cx="1820" cy="26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9" name="圆角矩形 28"/>
            <p:cNvSpPr/>
            <p:nvPr/>
          </p:nvSpPr>
          <p:spPr>
            <a:xfrm>
              <a:off x="2007" y="1677"/>
              <a:ext cx="1820" cy="26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-635" y="-11430"/>
            <a:ext cx="12192000" cy="6868795"/>
            <a:chOff x="-1" y="1"/>
            <a:chExt cx="19200" cy="10798"/>
          </a:xfrm>
        </p:grpSpPr>
        <p:sp>
          <p:nvSpPr>
            <p:cNvPr id="6" name="矩形 5"/>
            <p:cNvSpPr/>
            <p:nvPr/>
          </p:nvSpPr>
          <p:spPr>
            <a:xfrm>
              <a:off x="-1" y="1"/>
              <a:ext cx="19201" cy="10799"/>
            </a:xfrm>
            <a:prstGeom prst="rect">
              <a:avLst/>
            </a:prstGeom>
            <a:solidFill>
              <a:srgbClr val="285D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" name="直角三角形 6"/>
            <p:cNvSpPr/>
            <p:nvPr/>
          </p:nvSpPr>
          <p:spPr>
            <a:xfrm flipH="1">
              <a:off x="-1" y="1"/>
              <a:ext cx="19201" cy="10799"/>
            </a:xfrm>
            <a:prstGeom prst="rt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4" name="矩形 3"/>
          <p:cNvSpPr/>
          <p:nvPr/>
        </p:nvSpPr>
        <p:spPr>
          <a:xfrm>
            <a:off x="340360" y="385445"/>
            <a:ext cx="11511915" cy="60883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88900" dir="55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>
            <a:off x="546735" y="550545"/>
            <a:ext cx="2536825" cy="588645"/>
            <a:chOff x="1302" y="602"/>
            <a:chExt cx="3995" cy="927"/>
          </a:xfrm>
        </p:grpSpPr>
        <p:sp>
          <p:nvSpPr>
            <p:cNvPr id="31" name="圆角矩形 30"/>
            <p:cNvSpPr/>
            <p:nvPr/>
          </p:nvSpPr>
          <p:spPr>
            <a:xfrm>
              <a:off x="1302" y="602"/>
              <a:ext cx="3995" cy="927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743" y="606"/>
              <a:ext cx="3112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3200" b="1">
                  <a:solidFill>
                    <a:schemeClr val="bg1"/>
                  </a:solidFill>
                </a:rPr>
                <a:t>活动预算</a:t>
              </a:r>
              <a:endParaRPr lang="en-US" altLang="zh-CN" sz="3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 rot="0">
            <a:off x="1585595" y="2692400"/>
            <a:ext cx="8526780" cy="548640"/>
            <a:chOff x="3269" y="3796"/>
            <a:chExt cx="13428" cy="864"/>
          </a:xfrm>
        </p:grpSpPr>
        <p:sp>
          <p:nvSpPr>
            <p:cNvPr id="10" name="平行四边形 9"/>
            <p:cNvSpPr/>
            <p:nvPr/>
          </p:nvSpPr>
          <p:spPr>
            <a:xfrm flipH="1">
              <a:off x="3269" y="3796"/>
              <a:ext cx="13428" cy="864"/>
            </a:xfrm>
            <a:prstGeom prst="parallelogram">
              <a:avLst>
                <a:gd name="adj" fmla="val 72453"/>
              </a:avLst>
            </a:prstGeom>
            <a:solidFill>
              <a:srgbClr val="285DA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平行四边形 13"/>
            <p:cNvSpPr/>
            <p:nvPr/>
          </p:nvSpPr>
          <p:spPr>
            <a:xfrm flipH="1">
              <a:off x="3269" y="3796"/>
              <a:ext cx="1984" cy="864"/>
            </a:xfrm>
            <a:prstGeom prst="parallelogram">
              <a:avLst>
                <a:gd name="adj" fmla="val 72453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 rot="0">
            <a:off x="918210" y="1747520"/>
            <a:ext cx="8614410" cy="583565"/>
            <a:chOff x="1945" y="2750"/>
            <a:chExt cx="13566" cy="919"/>
          </a:xfrm>
        </p:grpSpPr>
        <p:grpSp>
          <p:nvGrpSpPr>
            <p:cNvPr id="17" name="组合 16"/>
            <p:cNvGrpSpPr/>
            <p:nvPr/>
          </p:nvGrpSpPr>
          <p:grpSpPr>
            <a:xfrm rot="0">
              <a:off x="1945" y="2778"/>
              <a:ext cx="13566" cy="864"/>
              <a:chOff x="2430" y="2604"/>
              <a:chExt cx="13566" cy="864"/>
            </a:xfrm>
          </p:grpSpPr>
          <p:sp>
            <p:nvSpPr>
              <p:cNvPr id="2" name="平行四边形 1"/>
              <p:cNvSpPr/>
              <p:nvPr/>
            </p:nvSpPr>
            <p:spPr>
              <a:xfrm flipH="1">
                <a:off x="2430" y="2604"/>
                <a:ext cx="13566" cy="864"/>
              </a:xfrm>
              <a:prstGeom prst="parallelogram">
                <a:avLst>
                  <a:gd name="adj" fmla="val 72453"/>
                </a:avLst>
              </a:prstGeom>
              <a:solidFill>
                <a:srgbClr val="285DA6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3" name="平行四边形 12"/>
              <p:cNvSpPr/>
              <p:nvPr/>
            </p:nvSpPr>
            <p:spPr>
              <a:xfrm flipH="1">
                <a:off x="2430" y="2604"/>
                <a:ext cx="1984" cy="864"/>
              </a:xfrm>
              <a:prstGeom prst="parallelogram">
                <a:avLst>
                  <a:gd name="adj" fmla="val 72453"/>
                </a:avLst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2289" y="2750"/>
              <a:ext cx="1295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3200" b="1">
                  <a:solidFill>
                    <a:schemeClr val="bg1"/>
                  </a:solidFill>
                </a:rPr>
                <a:t>01</a:t>
              </a:r>
              <a:endParaRPr lang="en-US" altLang="zh-CN" sz="3200" b="1">
                <a:solidFill>
                  <a:schemeClr val="bg1"/>
                </a:solidFill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1804035" y="2674620"/>
            <a:ext cx="8223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bg1"/>
                </a:solidFill>
              </a:rPr>
              <a:t>02</a:t>
            </a:r>
            <a:endParaRPr lang="en-US" altLang="zh-CN" sz="3200" b="1">
              <a:solidFill>
                <a:schemeClr val="bg1"/>
              </a:solidFill>
            </a:endParaRPr>
          </a:p>
        </p:txBody>
      </p:sp>
      <p:grpSp>
        <p:nvGrpSpPr>
          <p:cNvPr id="28" name="组合 27"/>
          <p:cNvGrpSpPr/>
          <p:nvPr/>
        </p:nvGrpSpPr>
        <p:grpSpPr>
          <a:xfrm rot="0">
            <a:off x="2252980" y="3601720"/>
            <a:ext cx="8459470" cy="583565"/>
            <a:chOff x="4047" y="5670"/>
            <a:chExt cx="13322" cy="919"/>
          </a:xfrm>
        </p:grpSpPr>
        <p:grpSp>
          <p:nvGrpSpPr>
            <p:cNvPr id="19" name="组合 18"/>
            <p:cNvGrpSpPr/>
            <p:nvPr/>
          </p:nvGrpSpPr>
          <p:grpSpPr>
            <a:xfrm rot="0">
              <a:off x="4047" y="5698"/>
              <a:ext cx="13322" cy="864"/>
              <a:chOff x="4123" y="4969"/>
              <a:chExt cx="13322" cy="864"/>
            </a:xfrm>
          </p:grpSpPr>
          <p:sp>
            <p:nvSpPr>
              <p:cNvPr id="11" name="平行四边形 10"/>
              <p:cNvSpPr/>
              <p:nvPr/>
            </p:nvSpPr>
            <p:spPr>
              <a:xfrm flipH="1">
                <a:off x="4123" y="4969"/>
                <a:ext cx="13322" cy="864"/>
              </a:xfrm>
              <a:prstGeom prst="parallelogram">
                <a:avLst>
                  <a:gd name="adj" fmla="val 72453"/>
                </a:avLst>
              </a:prstGeom>
              <a:solidFill>
                <a:srgbClr val="285DA6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5" name="平行四边形 14"/>
              <p:cNvSpPr/>
              <p:nvPr/>
            </p:nvSpPr>
            <p:spPr>
              <a:xfrm flipH="1">
                <a:off x="4123" y="4969"/>
                <a:ext cx="1984" cy="864"/>
              </a:xfrm>
              <a:prstGeom prst="parallelogram">
                <a:avLst>
                  <a:gd name="adj" fmla="val 72453"/>
                </a:avLst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24" name="文本框 23"/>
            <p:cNvSpPr txBox="1"/>
            <p:nvPr/>
          </p:nvSpPr>
          <p:spPr>
            <a:xfrm>
              <a:off x="4391" y="5670"/>
              <a:ext cx="1295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3200" b="1">
                  <a:solidFill>
                    <a:schemeClr val="bg1"/>
                  </a:solidFill>
                </a:rPr>
                <a:t>03</a:t>
              </a:r>
              <a:endParaRPr lang="en-US" altLang="zh-CN" sz="3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 rot="0">
            <a:off x="2920365" y="4528820"/>
            <a:ext cx="8353425" cy="583565"/>
            <a:chOff x="5098" y="7130"/>
            <a:chExt cx="13155" cy="919"/>
          </a:xfrm>
        </p:grpSpPr>
        <p:grpSp>
          <p:nvGrpSpPr>
            <p:cNvPr id="18" name="组合 17"/>
            <p:cNvGrpSpPr/>
            <p:nvPr/>
          </p:nvGrpSpPr>
          <p:grpSpPr>
            <a:xfrm rot="0">
              <a:off x="5098" y="7158"/>
              <a:ext cx="13155" cy="864"/>
              <a:chOff x="5011" y="6204"/>
              <a:chExt cx="13155" cy="864"/>
            </a:xfrm>
          </p:grpSpPr>
          <p:sp>
            <p:nvSpPr>
              <p:cNvPr id="12" name="平行四边形 11"/>
              <p:cNvSpPr/>
              <p:nvPr/>
            </p:nvSpPr>
            <p:spPr>
              <a:xfrm flipH="1">
                <a:off x="5011" y="6204"/>
                <a:ext cx="13155" cy="864"/>
              </a:xfrm>
              <a:prstGeom prst="parallelogram">
                <a:avLst>
                  <a:gd name="adj" fmla="val 72453"/>
                </a:avLst>
              </a:prstGeom>
              <a:solidFill>
                <a:srgbClr val="285DA6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6" name="平行四边形 15"/>
              <p:cNvSpPr/>
              <p:nvPr/>
            </p:nvSpPr>
            <p:spPr>
              <a:xfrm flipH="1">
                <a:off x="5011" y="6204"/>
                <a:ext cx="1984" cy="864"/>
              </a:xfrm>
              <a:prstGeom prst="parallelogram">
                <a:avLst>
                  <a:gd name="adj" fmla="val 72453"/>
                </a:avLst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26" name="文本框 25"/>
            <p:cNvSpPr txBox="1"/>
            <p:nvPr/>
          </p:nvSpPr>
          <p:spPr>
            <a:xfrm>
              <a:off x="5443" y="7130"/>
              <a:ext cx="1295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3200" b="1">
                  <a:solidFill>
                    <a:schemeClr val="bg1"/>
                  </a:solidFill>
                </a:rPr>
                <a:t>04</a:t>
              </a:r>
              <a:endParaRPr lang="en-US" altLang="zh-CN" sz="3200" b="1">
                <a:solidFill>
                  <a:schemeClr val="bg1"/>
                </a:solidFill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2178050" y="1778635"/>
            <a:ext cx="68846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40000"/>
              </a:lnSpc>
            </a:pPr>
            <a:r>
              <a:rPr lang="zh-CN" altLang="en-US" sz="2000">
                <a:solidFill>
                  <a:schemeClr val="bg1"/>
                </a:solidFill>
                <a:sym typeface="+mn-ea"/>
              </a:rPr>
              <a:t>在此编辑您所表达的内容，或者复制粘贴文本内容到此处。</a:t>
            </a:r>
            <a:endParaRPr lang="zh-CN" altLang="en-US" sz="2000">
              <a:solidFill>
                <a:schemeClr val="bg1"/>
              </a:solidFill>
              <a:sym typeface="+mn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845435" y="2705100"/>
            <a:ext cx="68846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40000"/>
              </a:lnSpc>
            </a:pPr>
            <a:r>
              <a:rPr lang="zh-CN" altLang="en-US" sz="2000">
                <a:solidFill>
                  <a:schemeClr val="bg1"/>
                </a:solidFill>
                <a:sym typeface="+mn-ea"/>
              </a:rPr>
              <a:t>在此编辑您所表达的内容，或者复制粘贴文本内容到此处。</a:t>
            </a:r>
            <a:endParaRPr lang="zh-CN" altLang="en-US" sz="2000">
              <a:solidFill>
                <a:schemeClr val="bg1"/>
              </a:solidFill>
              <a:sym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3512820" y="3632200"/>
            <a:ext cx="68846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40000"/>
              </a:lnSpc>
            </a:pPr>
            <a:r>
              <a:rPr lang="zh-CN" altLang="en-US" sz="2000">
                <a:solidFill>
                  <a:schemeClr val="bg1"/>
                </a:solidFill>
                <a:sym typeface="+mn-ea"/>
              </a:rPr>
              <a:t>在此编辑您所表达的内容，或者复制粘贴文本内容到此处。</a:t>
            </a:r>
            <a:endParaRPr lang="zh-CN" altLang="en-US" sz="2000">
              <a:solidFill>
                <a:schemeClr val="bg1"/>
              </a:solidFill>
              <a:sym typeface="+mn-ea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4180205" y="4559300"/>
            <a:ext cx="68846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40000"/>
              </a:lnSpc>
            </a:pPr>
            <a:r>
              <a:rPr lang="zh-CN" altLang="en-US" sz="2000">
                <a:solidFill>
                  <a:schemeClr val="bg1"/>
                </a:solidFill>
                <a:sym typeface="+mn-ea"/>
              </a:rPr>
              <a:t>在此编辑您所表达的内容，或者复制粘贴文本内容到此处。</a:t>
            </a:r>
            <a:endParaRPr lang="zh-CN" altLang="en-US" sz="2000">
              <a:solidFill>
                <a:schemeClr val="bg1"/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-635" y="-21590"/>
            <a:ext cx="12192000" cy="6878955"/>
            <a:chOff x="-1" y="1"/>
            <a:chExt cx="19200" cy="10798"/>
          </a:xfrm>
        </p:grpSpPr>
        <p:sp>
          <p:nvSpPr>
            <p:cNvPr id="6" name="矩形 5"/>
            <p:cNvSpPr/>
            <p:nvPr/>
          </p:nvSpPr>
          <p:spPr>
            <a:xfrm>
              <a:off x="-1" y="1"/>
              <a:ext cx="19201" cy="10799"/>
            </a:xfrm>
            <a:prstGeom prst="rect">
              <a:avLst/>
            </a:prstGeom>
            <a:solidFill>
              <a:srgbClr val="285D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" name="直角三角形 6"/>
            <p:cNvSpPr/>
            <p:nvPr/>
          </p:nvSpPr>
          <p:spPr>
            <a:xfrm flipH="1">
              <a:off x="-1" y="1"/>
              <a:ext cx="19201" cy="10799"/>
            </a:xfrm>
            <a:prstGeom prst="rt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4" name="矩形 3"/>
          <p:cNvSpPr/>
          <p:nvPr/>
        </p:nvSpPr>
        <p:spPr>
          <a:xfrm>
            <a:off x="340360" y="385445"/>
            <a:ext cx="11511915" cy="60883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88900" dir="55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>
            <a:off x="546735" y="550545"/>
            <a:ext cx="2536825" cy="588645"/>
            <a:chOff x="1302" y="602"/>
            <a:chExt cx="3995" cy="927"/>
          </a:xfrm>
        </p:grpSpPr>
        <p:sp>
          <p:nvSpPr>
            <p:cNvPr id="31" name="圆角矩形 30"/>
            <p:cNvSpPr/>
            <p:nvPr/>
          </p:nvSpPr>
          <p:spPr>
            <a:xfrm>
              <a:off x="1302" y="602"/>
              <a:ext cx="3995" cy="927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743" y="606"/>
              <a:ext cx="3112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3200" b="1">
                  <a:solidFill>
                    <a:schemeClr val="bg1"/>
                  </a:solidFill>
                </a:rPr>
                <a:t>活动预算</a:t>
              </a:r>
              <a:endParaRPr lang="en-US" altLang="zh-CN" sz="3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121910" y="2455545"/>
            <a:ext cx="1948815" cy="1948815"/>
            <a:chOff x="8021" y="4013"/>
            <a:chExt cx="2432" cy="2432"/>
          </a:xfrm>
        </p:grpSpPr>
        <p:sp>
          <p:nvSpPr>
            <p:cNvPr id="2" name="饼形 1"/>
            <p:cNvSpPr/>
            <p:nvPr/>
          </p:nvSpPr>
          <p:spPr>
            <a:xfrm>
              <a:off x="8021" y="4013"/>
              <a:ext cx="2432" cy="2432"/>
            </a:xfrm>
            <a:prstGeom prst="pie">
              <a:avLst>
                <a:gd name="adj1" fmla="val 21543463"/>
                <a:gd name="adj2" fmla="val 4474481"/>
              </a:avLst>
            </a:prstGeom>
            <a:solidFill>
              <a:srgbClr val="285DA6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" name="饼形 2"/>
            <p:cNvSpPr/>
            <p:nvPr/>
          </p:nvSpPr>
          <p:spPr>
            <a:xfrm rot="16200000">
              <a:off x="8021" y="4013"/>
              <a:ext cx="2432" cy="2432"/>
            </a:xfrm>
            <a:prstGeom prst="pie">
              <a:avLst>
                <a:gd name="adj1" fmla="val 18178715"/>
                <a:gd name="adj2" fmla="val 5330618"/>
              </a:avLst>
            </a:prstGeom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饼形 4"/>
            <p:cNvSpPr/>
            <p:nvPr/>
          </p:nvSpPr>
          <p:spPr>
            <a:xfrm rot="10800000">
              <a:off x="8021" y="4013"/>
              <a:ext cx="2432" cy="2432"/>
            </a:xfrm>
            <a:prstGeom prst="pie">
              <a:avLst>
                <a:gd name="adj1" fmla="val 0"/>
                <a:gd name="adj2" fmla="val 2230304"/>
              </a:avLst>
            </a:prstGeom>
            <a:solidFill>
              <a:srgbClr val="285DA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饼形 7"/>
            <p:cNvSpPr/>
            <p:nvPr/>
          </p:nvSpPr>
          <p:spPr>
            <a:xfrm flipH="1">
              <a:off x="8021" y="4013"/>
              <a:ext cx="2432" cy="2432"/>
            </a:xfrm>
            <a:prstGeom prst="pie">
              <a:avLst>
                <a:gd name="adj1" fmla="val 0"/>
                <a:gd name="adj2" fmla="val 6323545"/>
              </a:avLst>
            </a:prstGeom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 rot="0">
            <a:off x="1138555" y="1693545"/>
            <a:ext cx="3594100" cy="1351915"/>
            <a:chOff x="11499" y="2753"/>
            <a:chExt cx="5660" cy="2129"/>
          </a:xfrm>
        </p:grpSpPr>
        <p:sp>
          <p:nvSpPr>
            <p:cNvPr id="11" name="文本框 10"/>
            <p:cNvSpPr txBox="1"/>
            <p:nvPr/>
          </p:nvSpPr>
          <p:spPr>
            <a:xfrm>
              <a:off x="11499" y="3381"/>
              <a:ext cx="5660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>
                <a:lnSpc>
                  <a:spcPct val="140000"/>
                </a:lnSpc>
              </a:pPr>
              <a:r>
                <a:rPr lang="zh-CN" altLang="en-US" sz="2000">
                  <a:solidFill>
                    <a:schemeClr val="tx1"/>
                  </a:solidFill>
                  <a:sym typeface="+mn-ea"/>
                </a:rPr>
                <a:t>在此编辑您所表达的内容，或者复制粘贴文本内容到此处。</a:t>
              </a:r>
              <a:endParaRPr lang="zh-CN" altLang="en-US" sz="2000">
                <a:solidFill>
                  <a:schemeClr val="tx1"/>
                </a:solidFill>
                <a:sym typeface="+mn-ea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4179" y="2753"/>
              <a:ext cx="2980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r"/>
              <a:r>
                <a:rPr lang="zh-CN" altLang="en-US" sz="2000" b="1">
                  <a:solidFill>
                    <a:srgbClr val="285DA6"/>
                  </a:solidFill>
                </a:rPr>
                <a:t>输入标题</a:t>
              </a:r>
              <a:endParaRPr lang="zh-CN" altLang="en-US" sz="2000" b="1">
                <a:solidFill>
                  <a:srgbClr val="285DA6"/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 rot="0">
            <a:off x="1138555" y="3815080"/>
            <a:ext cx="3594100" cy="1351915"/>
            <a:chOff x="11499" y="2753"/>
            <a:chExt cx="5660" cy="2129"/>
          </a:xfrm>
        </p:grpSpPr>
        <p:sp>
          <p:nvSpPr>
            <p:cNvPr id="23" name="文本框 22"/>
            <p:cNvSpPr txBox="1"/>
            <p:nvPr/>
          </p:nvSpPr>
          <p:spPr>
            <a:xfrm>
              <a:off x="11499" y="3381"/>
              <a:ext cx="5660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>
                <a:lnSpc>
                  <a:spcPct val="140000"/>
                </a:lnSpc>
              </a:pPr>
              <a:r>
                <a:rPr lang="zh-CN" altLang="en-US" sz="2000">
                  <a:solidFill>
                    <a:schemeClr val="tx1"/>
                  </a:solidFill>
                  <a:sym typeface="+mn-ea"/>
                </a:rPr>
                <a:t>在此编辑您所表达的内容，或者复制粘贴文本内容到此处。</a:t>
              </a:r>
              <a:endParaRPr lang="zh-CN" altLang="en-US" sz="2000">
                <a:solidFill>
                  <a:schemeClr val="tx1"/>
                </a:solidFill>
                <a:sym typeface="+mn-ea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4179" y="2753"/>
              <a:ext cx="2980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r"/>
              <a:r>
                <a:rPr lang="zh-CN" altLang="en-US" sz="2000" b="1">
                  <a:solidFill>
                    <a:schemeClr val="accent5">
                      <a:lumMod val="75000"/>
                    </a:schemeClr>
                  </a:solidFill>
                </a:rPr>
                <a:t>输入标题</a:t>
              </a:r>
              <a:endParaRPr lang="zh-CN" altLang="en-US" sz="2000" b="1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 rot="0">
            <a:off x="7459980" y="3815080"/>
            <a:ext cx="3594100" cy="1351915"/>
            <a:chOff x="11499" y="2753"/>
            <a:chExt cx="5660" cy="2129"/>
          </a:xfrm>
        </p:grpSpPr>
        <p:sp>
          <p:nvSpPr>
            <p:cNvPr id="27" name="文本框 26"/>
            <p:cNvSpPr txBox="1"/>
            <p:nvPr/>
          </p:nvSpPr>
          <p:spPr>
            <a:xfrm>
              <a:off x="11499" y="3381"/>
              <a:ext cx="5660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>
                <a:lnSpc>
                  <a:spcPct val="140000"/>
                </a:lnSpc>
              </a:pPr>
              <a:r>
                <a:rPr lang="zh-CN" altLang="en-US" sz="2000">
                  <a:solidFill>
                    <a:schemeClr val="tx1"/>
                  </a:solidFill>
                  <a:sym typeface="+mn-ea"/>
                </a:rPr>
                <a:t>在此编辑您所表达的内容，或者复制粘贴文本内容到此处。</a:t>
              </a:r>
              <a:endParaRPr lang="zh-CN" altLang="en-US" sz="2000">
                <a:solidFill>
                  <a:schemeClr val="tx1"/>
                </a:solidFill>
                <a:sym typeface="+mn-ea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1565" y="2753"/>
              <a:ext cx="2980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 sz="2000" b="1">
                  <a:solidFill>
                    <a:srgbClr val="285DA6"/>
                  </a:solidFill>
                </a:rPr>
                <a:t>输入标题</a:t>
              </a:r>
              <a:endParaRPr lang="zh-CN" altLang="en-US" sz="2000" b="1">
                <a:solidFill>
                  <a:srgbClr val="285DA6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 rot="0">
            <a:off x="7459980" y="1693545"/>
            <a:ext cx="3594100" cy="1351280"/>
            <a:chOff x="11499" y="2753"/>
            <a:chExt cx="5660" cy="2128"/>
          </a:xfrm>
        </p:grpSpPr>
        <p:sp>
          <p:nvSpPr>
            <p:cNvPr id="33" name="文本框 32"/>
            <p:cNvSpPr txBox="1"/>
            <p:nvPr/>
          </p:nvSpPr>
          <p:spPr>
            <a:xfrm>
              <a:off x="11499" y="3381"/>
              <a:ext cx="5660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>
                <a:lnSpc>
                  <a:spcPct val="140000"/>
                </a:lnSpc>
              </a:pPr>
              <a:r>
                <a:rPr lang="zh-CN" altLang="en-US" sz="2000">
                  <a:solidFill>
                    <a:schemeClr val="tx1"/>
                  </a:solidFill>
                  <a:sym typeface="+mn-ea"/>
                </a:rPr>
                <a:t>在此编辑您所表达的内容，或者复制粘贴文本内容到此处。</a:t>
              </a:r>
              <a:endParaRPr lang="zh-CN" altLang="en-US" sz="2000">
                <a:solidFill>
                  <a:schemeClr val="tx1"/>
                </a:solidFill>
                <a:sym typeface="+mn-ea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1565" y="2753"/>
              <a:ext cx="2980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 sz="2000" b="1">
                  <a:solidFill>
                    <a:schemeClr val="accent5">
                      <a:lumMod val="75000"/>
                    </a:schemeClr>
                  </a:solidFill>
                </a:rPr>
                <a:t>输入标题</a:t>
              </a:r>
              <a:endParaRPr lang="zh-CN" altLang="en-US" sz="2000" b="1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15" name="任意多边形 14"/>
          <p:cNvSpPr/>
          <p:nvPr/>
        </p:nvSpPr>
        <p:spPr>
          <a:xfrm>
            <a:off x="6451600" y="1905000"/>
            <a:ext cx="1026160" cy="670560"/>
          </a:xfrm>
          <a:custGeom>
            <a:avLst/>
            <a:gdLst>
              <a:gd name="connisteX0" fmla="*/ 0 w 1026160"/>
              <a:gd name="connsiteY0" fmla="*/ 670560 h 670560"/>
              <a:gd name="connisteX1" fmla="*/ 152400 w 1026160"/>
              <a:gd name="connsiteY1" fmla="*/ 0 h 670560"/>
              <a:gd name="connisteX2" fmla="*/ 1026160 w 1026160"/>
              <a:gd name="connsiteY2" fmla="*/ 0 h 67056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</a:cxnLst>
            <a:rect l="l" t="t" r="r" b="b"/>
            <a:pathLst>
              <a:path w="1026160" h="670560">
                <a:moveTo>
                  <a:pt x="0" y="670560"/>
                </a:moveTo>
                <a:lnTo>
                  <a:pt x="152400" y="0"/>
                </a:lnTo>
                <a:lnTo>
                  <a:pt x="1026160" y="0"/>
                </a:lnTo>
              </a:path>
            </a:pathLst>
          </a:cu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 flipH="1">
            <a:off x="4732020" y="1904365"/>
            <a:ext cx="551815" cy="1212215"/>
          </a:xfrm>
          <a:custGeom>
            <a:avLst/>
            <a:gdLst>
              <a:gd name="connisteX0" fmla="*/ 0 w 1026160"/>
              <a:gd name="connsiteY0" fmla="*/ 670560 h 670560"/>
              <a:gd name="connisteX1" fmla="*/ 152400 w 1026160"/>
              <a:gd name="connsiteY1" fmla="*/ 0 h 670560"/>
              <a:gd name="connisteX2" fmla="*/ 1026160 w 1026160"/>
              <a:gd name="connsiteY2" fmla="*/ 0 h 67056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</a:cxnLst>
            <a:rect l="l" t="t" r="r" b="b"/>
            <a:pathLst>
              <a:path w="1026160" h="670560">
                <a:moveTo>
                  <a:pt x="0" y="670560"/>
                </a:moveTo>
                <a:lnTo>
                  <a:pt x="152400" y="0"/>
                </a:lnTo>
                <a:lnTo>
                  <a:pt x="1026160" y="0"/>
                </a:lnTo>
              </a:path>
            </a:pathLst>
          </a:custGeom>
          <a:noFill/>
          <a:ln>
            <a:solidFill>
              <a:srgbClr val="285D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 flipH="1" flipV="1">
            <a:off x="4732020" y="3743960"/>
            <a:ext cx="551815" cy="274955"/>
          </a:xfrm>
          <a:custGeom>
            <a:avLst/>
            <a:gdLst>
              <a:gd name="connisteX0" fmla="*/ 0 w 1026160"/>
              <a:gd name="connsiteY0" fmla="*/ 670560 h 670560"/>
              <a:gd name="connisteX1" fmla="*/ 152400 w 1026160"/>
              <a:gd name="connsiteY1" fmla="*/ 0 h 670560"/>
              <a:gd name="connisteX2" fmla="*/ 1026160 w 1026160"/>
              <a:gd name="connsiteY2" fmla="*/ 0 h 67056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</a:cxnLst>
            <a:rect l="l" t="t" r="r" b="b"/>
            <a:pathLst>
              <a:path w="1026160" h="670560">
                <a:moveTo>
                  <a:pt x="0" y="670560"/>
                </a:moveTo>
                <a:lnTo>
                  <a:pt x="152400" y="0"/>
                </a:lnTo>
                <a:lnTo>
                  <a:pt x="1026160" y="0"/>
                </a:lnTo>
              </a:path>
            </a:pathLst>
          </a:cu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任意多边形 17"/>
          <p:cNvSpPr/>
          <p:nvPr/>
        </p:nvSpPr>
        <p:spPr>
          <a:xfrm flipV="1">
            <a:off x="6859270" y="3743960"/>
            <a:ext cx="642620" cy="274955"/>
          </a:xfrm>
          <a:custGeom>
            <a:avLst/>
            <a:gdLst>
              <a:gd name="connisteX0" fmla="*/ 0 w 1026160"/>
              <a:gd name="connsiteY0" fmla="*/ 670560 h 670560"/>
              <a:gd name="connisteX1" fmla="*/ 152400 w 1026160"/>
              <a:gd name="connsiteY1" fmla="*/ 0 h 670560"/>
              <a:gd name="connisteX2" fmla="*/ 1026160 w 1026160"/>
              <a:gd name="connsiteY2" fmla="*/ 0 h 67056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</a:cxnLst>
            <a:rect l="l" t="t" r="r" b="b"/>
            <a:pathLst>
              <a:path w="1026160" h="670560">
                <a:moveTo>
                  <a:pt x="0" y="670560"/>
                </a:moveTo>
                <a:lnTo>
                  <a:pt x="152400" y="0"/>
                </a:lnTo>
                <a:lnTo>
                  <a:pt x="1026160" y="0"/>
                </a:lnTo>
              </a:path>
            </a:pathLst>
          </a:custGeom>
          <a:noFill/>
          <a:ln>
            <a:solidFill>
              <a:srgbClr val="285D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-635" y="-10160"/>
            <a:ext cx="12192000" cy="6867525"/>
            <a:chOff x="-1" y="1"/>
            <a:chExt cx="19200" cy="10798"/>
          </a:xfrm>
        </p:grpSpPr>
        <p:sp>
          <p:nvSpPr>
            <p:cNvPr id="6" name="矩形 5"/>
            <p:cNvSpPr/>
            <p:nvPr/>
          </p:nvSpPr>
          <p:spPr>
            <a:xfrm>
              <a:off x="-1" y="1"/>
              <a:ext cx="19201" cy="10799"/>
            </a:xfrm>
            <a:prstGeom prst="rect">
              <a:avLst/>
            </a:prstGeom>
            <a:solidFill>
              <a:srgbClr val="285D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" name="直角三角形 6"/>
            <p:cNvSpPr/>
            <p:nvPr/>
          </p:nvSpPr>
          <p:spPr>
            <a:xfrm flipH="1">
              <a:off x="-1" y="1"/>
              <a:ext cx="19201" cy="10799"/>
            </a:xfrm>
            <a:prstGeom prst="rt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4" name="矩形 3"/>
          <p:cNvSpPr/>
          <p:nvPr/>
        </p:nvSpPr>
        <p:spPr>
          <a:xfrm>
            <a:off x="340360" y="385445"/>
            <a:ext cx="11511915" cy="60883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88900" dir="55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>
            <a:off x="546735" y="550545"/>
            <a:ext cx="2536825" cy="588645"/>
            <a:chOff x="1302" y="602"/>
            <a:chExt cx="3995" cy="927"/>
          </a:xfrm>
        </p:grpSpPr>
        <p:sp>
          <p:nvSpPr>
            <p:cNvPr id="31" name="圆角矩形 30"/>
            <p:cNvSpPr/>
            <p:nvPr/>
          </p:nvSpPr>
          <p:spPr>
            <a:xfrm>
              <a:off x="1302" y="602"/>
              <a:ext cx="3995" cy="927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743" y="606"/>
              <a:ext cx="3112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3200" b="1">
                  <a:solidFill>
                    <a:schemeClr val="bg1"/>
                  </a:solidFill>
                </a:rPr>
                <a:t>活动预算</a:t>
              </a:r>
              <a:endParaRPr lang="en-US" altLang="zh-CN" sz="3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761865" y="2047875"/>
            <a:ext cx="2668270" cy="2763520"/>
            <a:chOff x="7499" y="3225"/>
            <a:chExt cx="4202" cy="4352"/>
          </a:xfrm>
        </p:grpSpPr>
        <p:grpSp>
          <p:nvGrpSpPr>
            <p:cNvPr id="18" name="组合 17"/>
            <p:cNvGrpSpPr/>
            <p:nvPr/>
          </p:nvGrpSpPr>
          <p:grpSpPr>
            <a:xfrm>
              <a:off x="9854" y="3801"/>
              <a:ext cx="1476" cy="1476"/>
              <a:chOff x="9854" y="3801"/>
              <a:chExt cx="1476" cy="1476"/>
            </a:xfrm>
          </p:grpSpPr>
          <p:sp>
            <p:nvSpPr>
              <p:cNvPr id="3" name="椭圆 2"/>
              <p:cNvSpPr/>
              <p:nvPr/>
            </p:nvSpPr>
            <p:spPr>
              <a:xfrm>
                <a:off x="9854" y="3801"/>
                <a:ext cx="1477" cy="1477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pic>
            <p:nvPicPr>
              <p:cNvPr id="12" name="图片 11" descr="4588330"/>
              <p:cNvPicPr>
                <a:picLocks noChangeAspect="1"/>
              </p:cNvPicPr>
              <p:nvPr/>
            </p:nvPicPr>
            <p:blipFill>
              <a:blip r:embed="rId1"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p:blipFill>
            <p:spPr>
              <a:xfrm>
                <a:off x="10137" y="4084"/>
                <a:ext cx="912" cy="912"/>
              </a:xfrm>
              <a:prstGeom prst="rect">
                <a:avLst/>
              </a:prstGeom>
            </p:spPr>
          </p:pic>
        </p:grpSp>
        <p:grpSp>
          <p:nvGrpSpPr>
            <p:cNvPr id="19" name="组合 18"/>
            <p:cNvGrpSpPr/>
            <p:nvPr/>
          </p:nvGrpSpPr>
          <p:grpSpPr>
            <a:xfrm>
              <a:off x="8363" y="3225"/>
              <a:ext cx="1334" cy="1334"/>
              <a:chOff x="8363" y="3225"/>
              <a:chExt cx="1334" cy="1334"/>
            </a:xfrm>
          </p:grpSpPr>
          <p:sp>
            <p:nvSpPr>
              <p:cNvPr id="2" name="椭圆 1"/>
              <p:cNvSpPr/>
              <p:nvPr/>
            </p:nvSpPr>
            <p:spPr>
              <a:xfrm>
                <a:off x="8363" y="3225"/>
                <a:ext cx="1334" cy="1334"/>
              </a:xfrm>
              <a:prstGeom prst="ellipse">
                <a:avLst/>
              </a:prstGeom>
              <a:solidFill>
                <a:srgbClr val="285DA6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pic>
            <p:nvPicPr>
              <p:cNvPr id="13" name="图片 12" descr="3635058"/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8661" y="3523"/>
                <a:ext cx="738" cy="738"/>
              </a:xfrm>
              <a:prstGeom prst="rect">
                <a:avLst/>
              </a:prstGeom>
            </p:spPr>
          </p:pic>
        </p:grpSp>
        <p:grpSp>
          <p:nvGrpSpPr>
            <p:cNvPr id="16" name="组合 15"/>
            <p:cNvGrpSpPr/>
            <p:nvPr/>
          </p:nvGrpSpPr>
          <p:grpSpPr>
            <a:xfrm>
              <a:off x="9697" y="5573"/>
              <a:ext cx="2005" cy="2005"/>
              <a:chOff x="9697" y="5573"/>
              <a:chExt cx="2005" cy="2005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9697" y="5573"/>
                <a:ext cx="2005" cy="2005"/>
              </a:xfrm>
              <a:prstGeom prst="ellipse">
                <a:avLst/>
              </a:prstGeom>
              <a:solidFill>
                <a:srgbClr val="285DA6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pic>
            <p:nvPicPr>
              <p:cNvPr id="14" name="图片 13" descr="3659456"/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0076" y="5952"/>
                <a:ext cx="1247" cy="1247"/>
              </a:xfrm>
              <a:prstGeom prst="rect">
                <a:avLst/>
              </a:prstGeom>
            </p:spPr>
          </p:pic>
        </p:grpSp>
        <p:grpSp>
          <p:nvGrpSpPr>
            <p:cNvPr id="17" name="组合 16"/>
            <p:cNvGrpSpPr/>
            <p:nvPr/>
          </p:nvGrpSpPr>
          <p:grpSpPr>
            <a:xfrm>
              <a:off x="7499" y="4975"/>
              <a:ext cx="1846" cy="1846"/>
              <a:chOff x="7499" y="4975"/>
              <a:chExt cx="1846" cy="1846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7499" y="4975"/>
                <a:ext cx="1846" cy="1846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pic>
            <p:nvPicPr>
              <p:cNvPr id="15" name="图片 14" descr="17421791"/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7854" y="5330"/>
                <a:ext cx="1136" cy="1136"/>
              </a:xfrm>
              <a:prstGeom prst="rect">
                <a:avLst/>
              </a:prstGeom>
            </p:spPr>
          </p:pic>
        </p:grpSp>
      </p:grpSp>
      <p:grpSp>
        <p:nvGrpSpPr>
          <p:cNvPr id="28" name="组合 27"/>
          <p:cNvGrpSpPr/>
          <p:nvPr/>
        </p:nvGrpSpPr>
        <p:grpSpPr>
          <a:xfrm>
            <a:off x="890905" y="2322195"/>
            <a:ext cx="10411460" cy="2213610"/>
            <a:chOff x="1631" y="3968"/>
            <a:chExt cx="16396" cy="3486"/>
          </a:xfrm>
        </p:grpSpPr>
        <p:grpSp>
          <p:nvGrpSpPr>
            <p:cNvPr id="21" name="组合 20"/>
            <p:cNvGrpSpPr/>
            <p:nvPr/>
          </p:nvGrpSpPr>
          <p:grpSpPr>
            <a:xfrm rot="0">
              <a:off x="1631" y="3968"/>
              <a:ext cx="5660" cy="3486"/>
              <a:chOff x="11499" y="2753"/>
              <a:chExt cx="5660" cy="3486"/>
            </a:xfrm>
          </p:grpSpPr>
          <p:sp>
            <p:nvSpPr>
              <p:cNvPr id="22" name="文本框 21"/>
              <p:cNvSpPr txBox="1"/>
              <p:nvPr/>
            </p:nvSpPr>
            <p:spPr>
              <a:xfrm>
                <a:off x="11499" y="3381"/>
                <a:ext cx="5660" cy="28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>
                  <a:lnSpc>
                    <a:spcPct val="140000"/>
                  </a:lnSpc>
                </a:pPr>
                <a:r>
                  <a:rPr lang="zh-CN" altLang="en-US" sz="2000">
                    <a:solidFill>
                      <a:schemeClr val="tx1"/>
                    </a:solidFill>
                    <a:sym typeface="+mn-ea"/>
                  </a:rPr>
                  <a:t>在此编辑您所表达的内容，或者复制粘贴文本内容到此处。</a:t>
                </a:r>
                <a:r>
                  <a:rPr lang="zh-CN" altLang="en-US" sz="2000">
                    <a:sym typeface="+mn-ea"/>
                  </a:rPr>
                  <a:t>在此编辑您所表达的内容，或者复制粘贴文本内容到此处。</a:t>
                </a:r>
                <a:endParaRPr lang="zh-CN" altLang="en-US" sz="2000">
                  <a:solidFill>
                    <a:schemeClr val="tx1"/>
                  </a:solidFill>
                  <a:sym typeface="+mn-ea"/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12839" y="2753"/>
                <a:ext cx="2980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 sz="2000" b="1">
                    <a:solidFill>
                      <a:srgbClr val="285DA6"/>
                    </a:solidFill>
                  </a:rPr>
                  <a:t>输入标题</a:t>
                </a:r>
                <a:endParaRPr lang="zh-CN" altLang="en-US" sz="2000" b="1">
                  <a:solidFill>
                    <a:srgbClr val="285DA6"/>
                  </a:solidFill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 rot="0">
              <a:off x="12367" y="3968"/>
              <a:ext cx="5660" cy="3486"/>
              <a:chOff x="11499" y="2753"/>
              <a:chExt cx="5660" cy="3486"/>
            </a:xfrm>
          </p:grpSpPr>
          <p:sp>
            <p:nvSpPr>
              <p:cNvPr id="26" name="文本框 25"/>
              <p:cNvSpPr txBox="1"/>
              <p:nvPr/>
            </p:nvSpPr>
            <p:spPr>
              <a:xfrm>
                <a:off x="11499" y="3381"/>
                <a:ext cx="5660" cy="28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>
                  <a:lnSpc>
                    <a:spcPct val="140000"/>
                  </a:lnSpc>
                </a:pPr>
                <a:r>
                  <a:rPr lang="zh-CN" altLang="en-US" sz="2000">
                    <a:solidFill>
                      <a:schemeClr val="tx1"/>
                    </a:solidFill>
                    <a:sym typeface="+mn-ea"/>
                  </a:rPr>
                  <a:t>在此编辑您所表达的内容，或者复制粘贴文本内容到此处。</a:t>
                </a:r>
                <a:r>
                  <a:rPr lang="zh-CN" altLang="en-US" sz="2000">
                    <a:sym typeface="+mn-ea"/>
                  </a:rPr>
                  <a:t>在此编辑您所表达的内容，或者复制粘贴文本内容到此处。</a:t>
                </a:r>
                <a:endParaRPr lang="zh-CN" altLang="en-US" sz="2000">
                  <a:solidFill>
                    <a:schemeClr val="tx1"/>
                  </a:solidFill>
                  <a:sym typeface="+mn-ea"/>
                </a:endParaRP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12839" y="2753"/>
                <a:ext cx="2980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 sz="2000" b="1">
                    <a:solidFill>
                      <a:schemeClr val="accent5">
                        <a:lumMod val="75000"/>
                      </a:schemeClr>
                    </a:solidFill>
                  </a:rPr>
                  <a:t>输入标题</a:t>
                </a:r>
                <a:endParaRPr lang="zh-CN" altLang="en-US" sz="2000" b="1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</p:grpSp>
    </p:spTree>
    <p:custDataLst>
      <p:tags r:id="rId9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-635" y="-10160"/>
            <a:ext cx="12192000" cy="6867525"/>
            <a:chOff x="-1" y="1"/>
            <a:chExt cx="19200" cy="10798"/>
          </a:xfrm>
        </p:grpSpPr>
        <p:sp>
          <p:nvSpPr>
            <p:cNvPr id="6" name="矩形 5"/>
            <p:cNvSpPr/>
            <p:nvPr/>
          </p:nvSpPr>
          <p:spPr>
            <a:xfrm>
              <a:off x="-1" y="1"/>
              <a:ext cx="19201" cy="10799"/>
            </a:xfrm>
            <a:prstGeom prst="rect">
              <a:avLst/>
            </a:prstGeom>
            <a:solidFill>
              <a:srgbClr val="285D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" name="直角三角形 6"/>
            <p:cNvSpPr/>
            <p:nvPr/>
          </p:nvSpPr>
          <p:spPr>
            <a:xfrm flipH="1">
              <a:off x="-1" y="1"/>
              <a:ext cx="19201" cy="10799"/>
            </a:xfrm>
            <a:prstGeom prst="rt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4320540" y="2307590"/>
            <a:ext cx="354774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6600" b="1">
                <a:solidFill>
                  <a:schemeClr val="bg1"/>
                </a:solidFill>
              </a:rPr>
              <a:t>谢谢观看</a:t>
            </a:r>
            <a:endParaRPr lang="zh-CN" altLang="en-US" sz="6600" b="1">
              <a:solidFill>
                <a:schemeClr val="bg1"/>
              </a:solidFill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4433570" y="3554095"/>
            <a:ext cx="332232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4433570" y="3747135"/>
            <a:ext cx="33223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en-US" altLang="zh-CN" sz="2400" b="1">
                <a:solidFill>
                  <a:schemeClr val="bg1"/>
                </a:solidFill>
              </a:rPr>
              <a:t>THANK YOU</a:t>
            </a:r>
            <a:endParaRPr lang="en-US" altLang="zh-CN" sz="2400" b="1">
              <a:solidFill>
                <a:schemeClr val="bg1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547235" y="4873625"/>
            <a:ext cx="30962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汇报人：</a:t>
            </a:r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@</a:t>
            </a: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稻壳儿</a:t>
            </a: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5420995" y="818515"/>
            <a:ext cx="1349375" cy="1349375"/>
            <a:chOff x="8538" y="1289"/>
            <a:chExt cx="2125" cy="2125"/>
          </a:xfrm>
        </p:grpSpPr>
        <p:sp>
          <p:nvSpPr>
            <p:cNvPr id="22" name="椭圆 21"/>
            <p:cNvSpPr/>
            <p:nvPr/>
          </p:nvSpPr>
          <p:spPr>
            <a:xfrm>
              <a:off x="8538" y="1289"/>
              <a:ext cx="2125" cy="2125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8669" y="2062"/>
              <a:ext cx="1861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dist"/>
              <a:r>
                <a:rPr lang="en-US" altLang="zh-CN">
                  <a:solidFill>
                    <a:schemeClr val="bg1"/>
                  </a:solidFill>
                </a:rPr>
                <a:t>pnglogo</a:t>
              </a:r>
              <a:endParaRPr lang="en-US" altLang="zh-CN">
                <a:solidFill>
                  <a:schemeClr val="bg1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-635" y="-11430"/>
            <a:ext cx="12192000" cy="6868795"/>
            <a:chOff x="-1" y="1"/>
            <a:chExt cx="19200" cy="10798"/>
          </a:xfrm>
        </p:grpSpPr>
        <p:sp>
          <p:nvSpPr>
            <p:cNvPr id="2" name="矩形 1"/>
            <p:cNvSpPr/>
            <p:nvPr/>
          </p:nvSpPr>
          <p:spPr>
            <a:xfrm>
              <a:off x="-1" y="1"/>
              <a:ext cx="19201" cy="10799"/>
            </a:xfrm>
            <a:prstGeom prst="rect">
              <a:avLst/>
            </a:prstGeom>
            <a:solidFill>
              <a:srgbClr val="285D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" name="直角三角形 2"/>
            <p:cNvSpPr/>
            <p:nvPr/>
          </p:nvSpPr>
          <p:spPr>
            <a:xfrm flipH="1">
              <a:off x="-1" y="1"/>
              <a:ext cx="19201" cy="10799"/>
            </a:xfrm>
            <a:prstGeom prst="rt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4" name="矩形 3"/>
          <p:cNvSpPr/>
          <p:nvPr/>
        </p:nvSpPr>
        <p:spPr>
          <a:xfrm>
            <a:off x="340360" y="384810"/>
            <a:ext cx="11511915" cy="60883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88900" dir="55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480185" y="1503045"/>
            <a:ext cx="2870200" cy="3852545"/>
          </a:xfrm>
          <a:prstGeom prst="rect">
            <a:avLst/>
          </a:prstGeom>
          <a:noFill/>
          <a:ln w="101600">
            <a:solidFill>
              <a:srgbClr val="285D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609090" y="2295525"/>
            <a:ext cx="26130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/>
              <a:t>CONTENTS</a:t>
            </a:r>
            <a:endParaRPr lang="en-US" altLang="zh-CN" sz="3200" b="1"/>
          </a:p>
        </p:txBody>
      </p:sp>
      <p:sp>
        <p:nvSpPr>
          <p:cNvPr id="11" name="文本框 10"/>
          <p:cNvSpPr txBox="1"/>
          <p:nvPr/>
        </p:nvSpPr>
        <p:spPr>
          <a:xfrm>
            <a:off x="1609090" y="3136900"/>
            <a:ext cx="26130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4800" b="1"/>
              <a:t>目录</a:t>
            </a:r>
            <a:endParaRPr lang="zh-CN" altLang="en-US" sz="4800" b="1"/>
          </a:p>
        </p:txBody>
      </p:sp>
      <p:grpSp>
        <p:nvGrpSpPr>
          <p:cNvPr id="14" name="组合 13"/>
          <p:cNvGrpSpPr/>
          <p:nvPr/>
        </p:nvGrpSpPr>
        <p:grpSpPr>
          <a:xfrm>
            <a:off x="6397248" y="1514765"/>
            <a:ext cx="861437" cy="645319"/>
            <a:chOff x="10075" y="2386"/>
            <a:chExt cx="1144" cy="937"/>
          </a:xfrm>
        </p:grpSpPr>
        <p:sp>
          <p:nvSpPr>
            <p:cNvPr id="12" name="直角三角形 11"/>
            <p:cNvSpPr/>
            <p:nvPr/>
          </p:nvSpPr>
          <p:spPr>
            <a:xfrm flipH="1">
              <a:off x="10075" y="2386"/>
              <a:ext cx="1142" cy="785"/>
            </a:xfrm>
            <a:prstGeom prst="rt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0076" y="2386"/>
              <a:ext cx="1142" cy="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36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en-US" altLang="zh-CN" sz="36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412865" y="2614930"/>
            <a:ext cx="861060" cy="644975"/>
            <a:chOff x="10075" y="2386"/>
            <a:chExt cx="1143" cy="936"/>
          </a:xfrm>
        </p:grpSpPr>
        <p:sp>
          <p:nvSpPr>
            <p:cNvPr id="16" name="直角三角形 15"/>
            <p:cNvSpPr/>
            <p:nvPr/>
          </p:nvSpPr>
          <p:spPr>
            <a:xfrm flipH="1">
              <a:off x="10075" y="2386"/>
              <a:ext cx="1142" cy="785"/>
            </a:xfrm>
            <a:prstGeom prst="rt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0076" y="2386"/>
              <a:ext cx="1142" cy="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36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en-US" altLang="zh-CN" sz="36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396990" y="3717925"/>
            <a:ext cx="861060" cy="644975"/>
            <a:chOff x="10075" y="2386"/>
            <a:chExt cx="1143" cy="936"/>
          </a:xfrm>
        </p:grpSpPr>
        <p:sp>
          <p:nvSpPr>
            <p:cNvPr id="19" name="直角三角形 18"/>
            <p:cNvSpPr/>
            <p:nvPr/>
          </p:nvSpPr>
          <p:spPr>
            <a:xfrm flipH="1">
              <a:off x="10075" y="2386"/>
              <a:ext cx="1142" cy="785"/>
            </a:xfrm>
            <a:prstGeom prst="rt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0076" y="2386"/>
              <a:ext cx="1142" cy="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36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en-US" altLang="zh-CN" sz="36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396990" y="4833620"/>
            <a:ext cx="861060" cy="644975"/>
            <a:chOff x="10075" y="2386"/>
            <a:chExt cx="1143" cy="936"/>
          </a:xfrm>
        </p:grpSpPr>
        <p:sp>
          <p:nvSpPr>
            <p:cNvPr id="22" name="直角三角形 21"/>
            <p:cNvSpPr/>
            <p:nvPr/>
          </p:nvSpPr>
          <p:spPr>
            <a:xfrm flipH="1">
              <a:off x="10075" y="2386"/>
              <a:ext cx="1142" cy="785"/>
            </a:xfrm>
            <a:prstGeom prst="rt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400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0076" y="2386"/>
              <a:ext cx="1142" cy="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36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en-US" altLang="zh-CN" sz="36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7402830" y="1462405"/>
            <a:ext cx="29908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/>
              <a:t>活动概述</a:t>
            </a:r>
            <a:endParaRPr lang="zh-CN" altLang="en-US" sz="3600" b="1"/>
          </a:p>
        </p:txBody>
      </p:sp>
      <p:sp>
        <p:nvSpPr>
          <p:cNvPr id="38" name="文本框 37"/>
          <p:cNvSpPr txBox="1"/>
          <p:nvPr/>
        </p:nvSpPr>
        <p:spPr>
          <a:xfrm>
            <a:off x="7402830" y="2562860"/>
            <a:ext cx="29908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/>
              <a:t>活动准备</a:t>
            </a:r>
            <a:endParaRPr lang="zh-CN" altLang="en-US" sz="3600" b="1"/>
          </a:p>
        </p:txBody>
      </p:sp>
      <p:sp>
        <p:nvSpPr>
          <p:cNvPr id="39" name="文本框 38"/>
          <p:cNvSpPr txBox="1"/>
          <p:nvPr/>
        </p:nvSpPr>
        <p:spPr>
          <a:xfrm>
            <a:off x="7402830" y="3665855"/>
            <a:ext cx="29908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/>
              <a:t>活动流程</a:t>
            </a:r>
            <a:endParaRPr lang="zh-CN" altLang="en-US" sz="3600" b="1"/>
          </a:p>
        </p:txBody>
      </p:sp>
      <p:sp>
        <p:nvSpPr>
          <p:cNvPr id="40" name="文本框 39"/>
          <p:cNvSpPr txBox="1"/>
          <p:nvPr/>
        </p:nvSpPr>
        <p:spPr>
          <a:xfrm>
            <a:off x="7402830" y="4781550"/>
            <a:ext cx="29908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/>
              <a:t>活动预算</a:t>
            </a:r>
            <a:endParaRPr lang="zh-CN" altLang="en-US" sz="3600" b="1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-635" y="0"/>
            <a:ext cx="12192000" cy="6856730"/>
            <a:chOff x="-1" y="1"/>
            <a:chExt cx="19200" cy="10798"/>
          </a:xfrm>
        </p:grpSpPr>
        <p:sp>
          <p:nvSpPr>
            <p:cNvPr id="6" name="矩形 5"/>
            <p:cNvSpPr/>
            <p:nvPr/>
          </p:nvSpPr>
          <p:spPr>
            <a:xfrm>
              <a:off x="-1" y="1"/>
              <a:ext cx="19201" cy="10799"/>
            </a:xfrm>
            <a:prstGeom prst="rect">
              <a:avLst/>
            </a:prstGeom>
            <a:solidFill>
              <a:srgbClr val="285D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" name="直角三角形 6"/>
            <p:cNvSpPr/>
            <p:nvPr/>
          </p:nvSpPr>
          <p:spPr>
            <a:xfrm flipH="1">
              <a:off x="-1" y="1"/>
              <a:ext cx="19201" cy="10799"/>
            </a:xfrm>
            <a:prstGeom prst="rt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005455" y="2860040"/>
            <a:ext cx="6180455" cy="1137920"/>
            <a:chOff x="1591" y="2992"/>
            <a:chExt cx="9733" cy="1792"/>
          </a:xfrm>
        </p:grpSpPr>
        <p:sp>
          <p:nvSpPr>
            <p:cNvPr id="2" name="文本框 1"/>
            <p:cNvSpPr txBox="1"/>
            <p:nvPr/>
          </p:nvSpPr>
          <p:spPr>
            <a:xfrm>
              <a:off x="6779" y="3574"/>
              <a:ext cx="4235" cy="1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4400" b="1">
                  <a:solidFill>
                    <a:schemeClr val="bg1"/>
                  </a:solidFill>
                </a:rPr>
                <a:t>活动概述</a:t>
              </a:r>
              <a:endParaRPr lang="zh-CN" altLang="en-US" sz="4400" b="1">
                <a:solidFill>
                  <a:schemeClr val="bg1"/>
                </a:solidFill>
              </a:endParaRPr>
            </a:p>
          </p:txBody>
        </p:sp>
        <p:sp>
          <p:nvSpPr>
            <p:cNvPr id="4" name="任意多边形 3"/>
            <p:cNvSpPr/>
            <p:nvPr/>
          </p:nvSpPr>
          <p:spPr>
            <a:xfrm>
              <a:off x="1785" y="3380"/>
              <a:ext cx="9539" cy="1210"/>
            </a:xfrm>
            <a:custGeom>
              <a:avLst/>
              <a:gdLst>
                <a:gd name="connisteX0" fmla="*/ 0 w 5408930"/>
                <a:gd name="connsiteY0" fmla="*/ 467995 h 467995"/>
                <a:gd name="connisteX1" fmla="*/ 2205990 w 5408930"/>
                <a:gd name="connsiteY1" fmla="*/ 467995 h 467995"/>
                <a:gd name="connisteX2" fmla="*/ 2674620 w 5408930"/>
                <a:gd name="connsiteY2" fmla="*/ 0 h 467995"/>
                <a:gd name="connisteX3" fmla="*/ 5408930 w 5408930"/>
                <a:gd name="connsiteY3" fmla="*/ 0 h 46799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5408930" h="467995">
                  <a:moveTo>
                    <a:pt x="0" y="467995"/>
                  </a:moveTo>
                  <a:lnTo>
                    <a:pt x="2205990" y="467995"/>
                  </a:lnTo>
                  <a:lnTo>
                    <a:pt x="2674620" y="0"/>
                  </a:lnTo>
                  <a:lnTo>
                    <a:pt x="5408930" y="0"/>
                  </a:lnTo>
                </a:path>
              </a:pathLst>
            </a:custGeom>
            <a:noFill/>
            <a:ln w="476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591" y="2992"/>
              <a:ext cx="4761" cy="1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6000" b="1">
                  <a:solidFill>
                    <a:schemeClr val="bg1"/>
                  </a:solidFill>
                </a:rPr>
                <a:t>part 01</a:t>
              </a:r>
              <a:endParaRPr lang="en-US" altLang="zh-CN" sz="60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 rot="0">
            <a:off x="1193800" y="755650"/>
            <a:ext cx="1254125" cy="417195"/>
            <a:chOff x="2051" y="1280"/>
            <a:chExt cx="1975" cy="65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3" name="圆角矩形 22"/>
            <p:cNvSpPr/>
            <p:nvPr/>
          </p:nvSpPr>
          <p:spPr>
            <a:xfrm>
              <a:off x="2051" y="1280"/>
              <a:ext cx="1820" cy="26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4" name="圆角矩形 23"/>
            <p:cNvSpPr/>
            <p:nvPr/>
          </p:nvSpPr>
          <p:spPr>
            <a:xfrm>
              <a:off x="2206" y="1677"/>
              <a:ext cx="1820" cy="26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 rot="0">
            <a:off x="9839960" y="5561965"/>
            <a:ext cx="1282065" cy="417195"/>
            <a:chOff x="2007" y="1280"/>
            <a:chExt cx="2019" cy="65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8" name="圆角矩形 27"/>
            <p:cNvSpPr/>
            <p:nvPr/>
          </p:nvSpPr>
          <p:spPr>
            <a:xfrm>
              <a:off x="2206" y="1280"/>
              <a:ext cx="1820" cy="26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9" name="圆角矩形 28"/>
            <p:cNvSpPr/>
            <p:nvPr/>
          </p:nvSpPr>
          <p:spPr>
            <a:xfrm>
              <a:off x="2007" y="1677"/>
              <a:ext cx="1820" cy="26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-635" y="-34290"/>
            <a:ext cx="12192000" cy="6891655"/>
            <a:chOff x="-1" y="1"/>
            <a:chExt cx="19200" cy="10798"/>
          </a:xfrm>
        </p:grpSpPr>
        <p:sp>
          <p:nvSpPr>
            <p:cNvPr id="6" name="矩形 5"/>
            <p:cNvSpPr/>
            <p:nvPr/>
          </p:nvSpPr>
          <p:spPr>
            <a:xfrm>
              <a:off x="-1" y="1"/>
              <a:ext cx="19201" cy="10799"/>
            </a:xfrm>
            <a:prstGeom prst="rect">
              <a:avLst/>
            </a:prstGeom>
            <a:solidFill>
              <a:srgbClr val="285D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" name="直角三角形 6"/>
            <p:cNvSpPr/>
            <p:nvPr/>
          </p:nvSpPr>
          <p:spPr>
            <a:xfrm flipH="1">
              <a:off x="-1" y="1"/>
              <a:ext cx="19201" cy="10799"/>
            </a:xfrm>
            <a:prstGeom prst="rt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4" name="矩形 3"/>
          <p:cNvSpPr/>
          <p:nvPr/>
        </p:nvSpPr>
        <p:spPr>
          <a:xfrm>
            <a:off x="340360" y="385445"/>
            <a:ext cx="11511915" cy="60883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88900" dir="55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546735" y="550545"/>
            <a:ext cx="2536190" cy="588010"/>
            <a:chOff x="1302" y="602"/>
            <a:chExt cx="3994" cy="926"/>
          </a:xfrm>
        </p:grpSpPr>
        <p:sp>
          <p:nvSpPr>
            <p:cNvPr id="2" name="圆角矩形 1"/>
            <p:cNvSpPr/>
            <p:nvPr/>
          </p:nvSpPr>
          <p:spPr>
            <a:xfrm>
              <a:off x="1302" y="602"/>
              <a:ext cx="3995" cy="927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743" y="606"/>
              <a:ext cx="3112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3200" b="1">
                  <a:solidFill>
                    <a:schemeClr val="bg1"/>
                  </a:solidFill>
                </a:rPr>
                <a:t>活动概述</a:t>
              </a:r>
              <a:endParaRPr lang="zh-CN" altLang="en-US" sz="3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 rot="0">
            <a:off x="675640" y="1760220"/>
            <a:ext cx="3376930" cy="3825240"/>
            <a:chOff x="1147" y="2927"/>
            <a:chExt cx="5318" cy="6024"/>
          </a:xfrm>
        </p:grpSpPr>
        <p:sp>
          <p:nvSpPr>
            <p:cNvPr id="9" name="矩形 8"/>
            <p:cNvSpPr/>
            <p:nvPr/>
          </p:nvSpPr>
          <p:spPr>
            <a:xfrm>
              <a:off x="1147" y="2927"/>
              <a:ext cx="5319" cy="6025"/>
            </a:xfrm>
            <a:prstGeom prst="rect">
              <a:avLst/>
            </a:prstGeom>
            <a:solidFill>
              <a:srgbClr val="285DA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1512" y="3319"/>
              <a:ext cx="4590" cy="5241"/>
              <a:chOff x="1512" y="3325"/>
              <a:chExt cx="4590" cy="5241"/>
            </a:xfrm>
          </p:grpSpPr>
          <p:sp>
            <p:nvSpPr>
              <p:cNvPr id="8" name="文本框 7"/>
              <p:cNvSpPr txBox="1"/>
              <p:nvPr/>
            </p:nvSpPr>
            <p:spPr>
              <a:xfrm>
                <a:off x="1512" y="4352"/>
                <a:ext cx="4590" cy="4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>
                  <a:lnSpc>
                    <a:spcPct val="140000"/>
                  </a:lnSpc>
                </a:pPr>
                <a:r>
                  <a:rPr lang="zh-CN" altLang="en-US" sz="2000">
                    <a:solidFill>
                      <a:schemeClr val="bg1"/>
                    </a:solidFill>
                  </a:rPr>
                  <a:t>在此编辑您所表达的内容，或者复制粘贴文本内容到此处。</a:t>
                </a:r>
                <a:r>
                  <a:rPr lang="zh-CN" altLang="en-US" sz="2000">
                    <a:solidFill>
                      <a:schemeClr val="bg1"/>
                    </a:solidFill>
                    <a:sym typeface="+mn-ea"/>
                  </a:rPr>
                  <a:t>在此编辑您所表达的内容，或者复制粘贴文本内容到此处。</a:t>
                </a:r>
                <a:endParaRPr lang="zh-CN" altLang="en-US" sz="2000">
                  <a:solidFill>
                    <a:schemeClr val="bg1"/>
                  </a:solidFill>
                  <a:sym typeface="+mn-ea"/>
                </a:endParaRP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2128" y="3325"/>
                <a:ext cx="3355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 sz="2800" b="1">
                    <a:solidFill>
                      <a:schemeClr val="bg1"/>
                    </a:solidFill>
                  </a:rPr>
                  <a:t>编辑标题</a:t>
                </a:r>
                <a:endParaRPr lang="zh-CN" altLang="en-US" sz="2800" b="1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 rot="0">
            <a:off x="4406900" y="1760220"/>
            <a:ext cx="3376930" cy="3825240"/>
            <a:chOff x="1147" y="2927"/>
            <a:chExt cx="5318" cy="6024"/>
          </a:xfrm>
        </p:grpSpPr>
        <p:sp>
          <p:nvSpPr>
            <p:cNvPr id="18" name="矩形 17"/>
            <p:cNvSpPr/>
            <p:nvPr/>
          </p:nvSpPr>
          <p:spPr>
            <a:xfrm>
              <a:off x="1147" y="2927"/>
              <a:ext cx="5319" cy="602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1512" y="3319"/>
              <a:ext cx="4590" cy="5241"/>
              <a:chOff x="1512" y="3325"/>
              <a:chExt cx="4590" cy="5241"/>
            </a:xfrm>
          </p:grpSpPr>
          <p:sp>
            <p:nvSpPr>
              <p:cNvPr id="20" name="文本框 19"/>
              <p:cNvSpPr txBox="1"/>
              <p:nvPr/>
            </p:nvSpPr>
            <p:spPr>
              <a:xfrm>
                <a:off x="1512" y="4352"/>
                <a:ext cx="4590" cy="4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>
                  <a:lnSpc>
                    <a:spcPct val="140000"/>
                  </a:lnSpc>
                </a:pPr>
                <a:r>
                  <a:rPr lang="zh-CN" altLang="en-US" sz="2000">
                    <a:solidFill>
                      <a:schemeClr val="bg1"/>
                    </a:solidFill>
                  </a:rPr>
                  <a:t>在此编辑您所表达的内容，或者复制粘贴文本内容到此处。</a:t>
                </a:r>
                <a:r>
                  <a:rPr lang="zh-CN" altLang="en-US" sz="2000">
                    <a:solidFill>
                      <a:schemeClr val="bg1"/>
                    </a:solidFill>
                    <a:sym typeface="+mn-ea"/>
                  </a:rPr>
                  <a:t>在此编辑您所表达的内容，或者复制粘贴文本内容到此处。</a:t>
                </a:r>
                <a:endParaRPr lang="zh-CN" altLang="en-US" sz="2000">
                  <a:solidFill>
                    <a:schemeClr val="bg1"/>
                  </a:solidFill>
                  <a:sym typeface="+mn-ea"/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2128" y="3325"/>
                <a:ext cx="3355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 sz="2800" b="1">
                    <a:solidFill>
                      <a:schemeClr val="bg1"/>
                    </a:solidFill>
                  </a:rPr>
                  <a:t>编辑标题</a:t>
                </a:r>
                <a:endParaRPr lang="zh-CN" altLang="en-US" sz="2800" b="1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 rot="0">
            <a:off x="8138160" y="1760220"/>
            <a:ext cx="3376930" cy="3825240"/>
            <a:chOff x="1147" y="2927"/>
            <a:chExt cx="5318" cy="602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3" name="矩形 22"/>
            <p:cNvSpPr/>
            <p:nvPr/>
          </p:nvSpPr>
          <p:spPr>
            <a:xfrm>
              <a:off x="1147" y="2927"/>
              <a:ext cx="5319" cy="6025"/>
            </a:xfrm>
            <a:prstGeom prst="rect">
              <a:avLst/>
            </a:prstGeom>
            <a:solidFill>
              <a:srgbClr val="285D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1512" y="3319"/>
              <a:ext cx="4590" cy="5241"/>
              <a:chOff x="1512" y="3325"/>
              <a:chExt cx="4590" cy="5241"/>
            </a:xfrm>
          </p:grpSpPr>
          <p:sp>
            <p:nvSpPr>
              <p:cNvPr id="26" name="文本框 25"/>
              <p:cNvSpPr txBox="1"/>
              <p:nvPr/>
            </p:nvSpPr>
            <p:spPr>
              <a:xfrm>
                <a:off x="1512" y="4352"/>
                <a:ext cx="4590" cy="4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>
                  <a:lnSpc>
                    <a:spcPct val="140000"/>
                  </a:lnSpc>
                </a:pPr>
                <a:r>
                  <a:rPr lang="zh-CN" altLang="en-US" sz="2000">
                    <a:solidFill>
                      <a:schemeClr val="bg1"/>
                    </a:solidFill>
                  </a:rPr>
                  <a:t>在此编辑您所表达的内容，或者复制粘贴文本内容到此处。</a:t>
                </a:r>
                <a:r>
                  <a:rPr lang="zh-CN" altLang="en-US" sz="2000">
                    <a:solidFill>
                      <a:schemeClr val="bg1"/>
                    </a:solidFill>
                    <a:sym typeface="+mn-ea"/>
                  </a:rPr>
                  <a:t>在此编辑您所表达的内容，或者复制粘贴文本内容到此处。</a:t>
                </a:r>
                <a:endParaRPr lang="zh-CN" altLang="en-US" sz="2000">
                  <a:solidFill>
                    <a:schemeClr val="bg1"/>
                  </a:solidFill>
                  <a:sym typeface="+mn-ea"/>
                </a:endParaRP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2128" y="3325"/>
                <a:ext cx="3355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 sz="2800" b="1">
                    <a:solidFill>
                      <a:schemeClr val="bg1"/>
                    </a:solidFill>
                  </a:rPr>
                  <a:t>编辑标题</a:t>
                </a:r>
                <a:endParaRPr lang="zh-CN" altLang="en-US" sz="2800" b="1">
                  <a:solidFill>
                    <a:schemeClr val="bg1"/>
                  </a:solidFill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-635" y="-11430"/>
            <a:ext cx="12192000" cy="6868795"/>
            <a:chOff x="-1" y="1"/>
            <a:chExt cx="19200" cy="10798"/>
          </a:xfrm>
        </p:grpSpPr>
        <p:sp>
          <p:nvSpPr>
            <p:cNvPr id="6" name="矩形 5"/>
            <p:cNvSpPr/>
            <p:nvPr/>
          </p:nvSpPr>
          <p:spPr>
            <a:xfrm>
              <a:off x="-1" y="1"/>
              <a:ext cx="19201" cy="10799"/>
            </a:xfrm>
            <a:prstGeom prst="rect">
              <a:avLst/>
            </a:prstGeom>
            <a:solidFill>
              <a:srgbClr val="285D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" name="直角三角形 6"/>
            <p:cNvSpPr/>
            <p:nvPr/>
          </p:nvSpPr>
          <p:spPr>
            <a:xfrm flipH="1">
              <a:off x="-1" y="1"/>
              <a:ext cx="19201" cy="10799"/>
            </a:xfrm>
            <a:prstGeom prst="rt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4" name="矩形 3"/>
          <p:cNvSpPr/>
          <p:nvPr/>
        </p:nvSpPr>
        <p:spPr>
          <a:xfrm>
            <a:off x="340360" y="385445"/>
            <a:ext cx="11511915" cy="60883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88900" dir="55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1056005" y="1915795"/>
            <a:ext cx="359410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40000"/>
              </a:lnSpc>
            </a:pPr>
            <a:r>
              <a:rPr lang="zh-CN" altLang="en-US" sz="2000">
                <a:solidFill>
                  <a:schemeClr val="tx1"/>
                </a:solidFill>
                <a:sym typeface="+mn-ea"/>
              </a:rPr>
              <a:t>在此编辑您所表达的内容，或者复制粘贴文本内容到此处。</a:t>
            </a:r>
            <a:r>
              <a:rPr lang="zh-CN" altLang="en-US" sz="2000">
                <a:solidFill>
                  <a:schemeClr val="tx1"/>
                </a:solidFill>
                <a:sym typeface="+mn-ea"/>
              </a:rPr>
              <a:t>在此编辑您所表达的内容，或者复制粘贴文本内容到此处。</a:t>
            </a:r>
            <a:endParaRPr lang="zh-CN" altLang="en-US" sz="2000">
              <a:solidFill>
                <a:schemeClr val="tx1"/>
              </a:solidFill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298315" y="3913505"/>
            <a:ext cx="359410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40000"/>
              </a:lnSpc>
            </a:pPr>
            <a:r>
              <a:rPr lang="zh-CN" altLang="en-US" sz="2000">
                <a:solidFill>
                  <a:schemeClr val="tx1"/>
                </a:solidFill>
                <a:sym typeface="+mn-ea"/>
              </a:rPr>
              <a:t>在此编辑您所表达的内容，或者复制粘贴文本内容到此处。</a:t>
            </a:r>
            <a:r>
              <a:rPr lang="zh-CN" altLang="en-US" sz="2000">
                <a:solidFill>
                  <a:schemeClr val="tx1"/>
                </a:solidFill>
                <a:sym typeface="+mn-ea"/>
              </a:rPr>
              <a:t>在此编辑您所表达的内容，或者复制粘贴文本内容到此处。</a:t>
            </a:r>
            <a:endParaRPr lang="zh-CN" altLang="en-US" sz="2000">
              <a:solidFill>
                <a:schemeClr val="tx1"/>
              </a:solidFill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541260" y="1917065"/>
            <a:ext cx="359410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40000"/>
              </a:lnSpc>
            </a:pPr>
            <a:r>
              <a:rPr lang="zh-CN" altLang="en-US" sz="2000">
                <a:solidFill>
                  <a:schemeClr val="tx1"/>
                </a:solidFill>
                <a:sym typeface="+mn-ea"/>
              </a:rPr>
              <a:t>在此编辑您所表达的内容，或者复制粘贴文本内容到此处。</a:t>
            </a:r>
            <a:r>
              <a:rPr lang="zh-CN" altLang="en-US" sz="2000">
                <a:solidFill>
                  <a:schemeClr val="tx1"/>
                </a:solidFill>
                <a:sym typeface="+mn-ea"/>
              </a:rPr>
              <a:t>在此编辑您所表达的内容，或者复制粘贴文本内容到此处。</a:t>
            </a:r>
            <a:endParaRPr lang="zh-CN" altLang="en-US" sz="200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46735" y="550545"/>
            <a:ext cx="2536190" cy="588010"/>
            <a:chOff x="1302" y="602"/>
            <a:chExt cx="3994" cy="926"/>
          </a:xfrm>
        </p:grpSpPr>
        <p:sp>
          <p:nvSpPr>
            <p:cNvPr id="10" name="圆角矩形 9"/>
            <p:cNvSpPr/>
            <p:nvPr/>
          </p:nvSpPr>
          <p:spPr>
            <a:xfrm>
              <a:off x="1302" y="602"/>
              <a:ext cx="3995" cy="927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743" y="606"/>
              <a:ext cx="3112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3200" b="1">
                  <a:solidFill>
                    <a:schemeClr val="bg1"/>
                  </a:solidFill>
                </a:rPr>
                <a:t>活动概述</a:t>
              </a:r>
              <a:endParaRPr lang="zh-CN" altLang="en-US" sz="3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954905" y="1450340"/>
            <a:ext cx="2280920" cy="2280920"/>
            <a:chOff x="7803" y="2284"/>
            <a:chExt cx="3592" cy="3592"/>
          </a:xfrm>
        </p:grpSpPr>
        <p:grpSp>
          <p:nvGrpSpPr>
            <p:cNvPr id="11" name="组合 10"/>
            <p:cNvGrpSpPr/>
            <p:nvPr/>
          </p:nvGrpSpPr>
          <p:grpSpPr>
            <a:xfrm rot="0">
              <a:off x="7803" y="2284"/>
              <a:ext cx="3592" cy="3592"/>
              <a:chOff x="9003" y="1844"/>
              <a:chExt cx="3326" cy="3326"/>
            </a:xfrm>
          </p:grpSpPr>
          <p:sp>
            <p:nvSpPr>
              <p:cNvPr id="3" name="椭圆 2"/>
              <p:cNvSpPr/>
              <p:nvPr/>
            </p:nvSpPr>
            <p:spPr>
              <a:xfrm>
                <a:off x="9003" y="1844"/>
                <a:ext cx="3327" cy="3327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9346" y="2187"/>
                <a:ext cx="2641" cy="2641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pic>
          <p:nvPicPr>
            <p:cNvPr id="20" name="图片 19" descr="20267475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8761" y="3241"/>
              <a:ext cx="1680" cy="1680"/>
            </a:xfrm>
            <a:prstGeom prst="rect">
              <a:avLst/>
            </a:prstGeom>
          </p:spPr>
        </p:pic>
      </p:grpSp>
      <p:grpSp>
        <p:nvGrpSpPr>
          <p:cNvPr id="26" name="组合 25"/>
          <p:cNvGrpSpPr/>
          <p:nvPr/>
        </p:nvGrpSpPr>
        <p:grpSpPr>
          <a:xfrm>
            <a:off x="2014855" y="3730625"/>
            <a:ext cx="1676400" cy="1676400"/>
            <a:chOff x="3173" y="5875"/>
            <a:chExt cx="2640" cy="2640"/>
          </a:xfrm>
        </p:grpSpPr>
        <p:grpSp>
          <p:nvGrpSpPr>
            <p:cNvPr id="15" name="组合 14"/>
            <p:cNvGrpSpPr/>
            <p:nvPr/>
          </p:nvGrpSpPr>
          <p:grpSpPr>
            <a:xfrm rot="0">
              <a:off x="3173" y="5875"/>
              <a:ext cx="2640" cy="2640"/>
              <a:chOff x="6880" y="4860"/>
              <a:chExt cx="2640" cy="2640"/>
            </a:xfrm>
          </p:grpSpPr>
          <p:sp>
            <p:nvSpPr>
              <p:cNvPr id="2" name="椭圆 1"/>
              <p:cNvSpPr/>
              <p:nvPr/>
            </p:nvSpPr>
            <p:spPr>
              <a:xfrm>
                <a:off x="6880" y="4860"/>
                <a:ext cx="2641" cy="264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7168" y="5148"/>
                <a:ext cx="2065" cy="2065"/>
              </a:xfrm>
              <a:prstGeom prst="ellipse">
                <a:avLst/>
              </a:prstGeom>
              <a:solidFill>
                <a:srgbClr val="285DA6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pic>
          <p:nvPicPr>
            <p:cNvPr id="23" name="图片 22" descr="4588330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910" y="6612"/>
              <a:ext cx="1168" cy="1168"/>
            </a:xfrm>
            <a:prstGeom prst="rect">
              <a:avLst/>
            </a:prstGeom>
          </p:spPr>
        </p:pic>
      </p:grpSp>
      <p:grpSp>
        <p:nvGrpSpPr>
          <p:cNvPr id="28" name="组合 27"/>
          <p:cNvGrpSpPr/>
          <p:nvPr/>
        </p:nvGrpSpPr>
        <p:grpSpPr>
          <a:xfrm>
            <a:off x="8499475" y="3730625"/>
            <a:ext cx="1676400" cy="1676400"/>
            <a:chOff x="13385" y="5875"/>
            <a:chExt cx="2640" cy="2640"/>
          </a:xfrm>
        </p:grpSpPr>
        <p:grpSp>
          <p:nvGrpSpPr>
            <p:cNvPr id="14" name="组合 13"/>
            <p:cNvGrpSpPr/>
            <p:nvPr/>
          </p:nvGrpSpPr>
          <p:grpSpPr>
            <a:xfrm rot="0">
              <a:off x="13385" y="5875"/>
              <a:ext cx="2640" cy="2640"/>
              <a:chOff x="9723" y="4860"/>
              <a:chExt cx="2640" cy="2640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9723" y="4860"/>
                <a:ext cx="2641" cy="2641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10011" y="5148"/>
                <a:ext cx="2065" cy="2065"/>
              </a:xfrm>
              <a:prstGeom prst="ellipse">
                <a:avLst/>
              </a:prstGeom>
              <a:solidFill>
                <a:srgbClr val="285DA6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pic>
          <p:nvPicPr>
            <p:cNvPr id="27" name="图片 26" descr="3650157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4133" y="6623"/>
              <a:ext cx="1146" cy="1146"/>
            </a:xfrm>
            <a:prstGeom prst="rect">
              <a:avLst/>
            </a:prstGeom>
          </p:spPr>
        </p:pic>
      </p:grpSp>
    </p:spTree>
    <p:custDataLst>
      <p:tags r:id="rId7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-635" y="-21590"/>
            <a:ext cx="12192000" cy="6878955"/>
            <a:chOff x="-1" y="1"/>
            <a:chExt cx="19200" cy="10798"/>
          </a:xfrm>
        </p:grpSpPr>
        <p:sp>
          <p:nvSpPr>
            <p:cNvPr id="6" name="矩形 5"/>
            <p:cNvSpPr/>
            <p:nvPr/>
          </p:nvSpPr>
          <p:spPr>
            <a:xfrm>
              <a:off x="-1" y="1"/>
              <a:ext cx="19201" cy="10799"/>
            </a:xfrm>
            <a:prstGeom prst="rect">
              <a:avLst/>
            </a:prstGeom>
            <a:solidFill>
              <a:srgbClr val="285D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" name="直角三角形 6"/>
            <p:cNvSpPr/>
            <p:nvPr/>
          </p:nvSpPr>
          <p:spPr>
            <a:xfrm flipH="1">
              <a:off x="-1" y="1"/>
              <a:ext cx="19201" cy="10799"/>
            </a:xfrm>
            <a:prstGeom prst="rt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4" name="矩形 3"/>
          <p:cNvSpPr/>
          <p:nvPr/>
        </p:nvSpPr>
        <p:spPr>
          <a:xfrm>
            <a:off x="340360" y="385445"/>
            <a:ext cx="11511915" cy="60883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88900" dir="55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339725" y="384810"/>
            <a:ext cx="11514455" cy="2207260"/>
            <a:chOff x="535" y="606"/>
            <a:chExt cx="18133" cy="3476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/>
            <a:srcRect t="13144" b="58308"/>
            <a:stretch>
              <a:fillRect/>
            </a:stretch>
          </p:blipFill>
          <p:spPr>
            <a:xfrm>
              <a:off x="536" y="607"/>
              <a:ext cx="18131" cy="3475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535" y="606"/>
              <a:ext cx="18133" cy="3476"/>
            </a:xfrm>
            <a:prstGeom prst="rect">
              <a:avLst/>
            </a:prstGeom>
            <a:solidFill>
              <a:schemeClr val="tx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 rot="0">
            <a:off x="1374775" y="3664585"/>
            <a:ext cx="3594100" cy="1352550"/>
            <a:chOff x="2044" y="2752"/>
            <a:chExt cx="5660" cy="2130"/>
          </a:xfrm>
        </p:grpSpPr>
        <p:sp>
          <p:nvSpPr>
            <p:cNvPr id="29" name="文本框 28"/>
            <p:cNvSpPr txBox="1"/>
            <p:nvPr/>
          </p:nvSpPr>
          <p:spPr>
            <a:xfrm>
              <a:off x="2044" y="3381"/>
              <a:ext cx="5660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>
                <a:lnSpc>
                  <a:spcPct val="140000"/>
                </a:lnSpc>
              </a:pPr>
              <a:r>
                <a:rPr lang="zh-CN" altLang="en-US" sz="2000">
                  <a:solidFill>
                    <a:schemeClr val="tx1"/>
                  </a:solidFill>
                  <a:sym typeface="+mn-ea"/>
                </a:rPr>
                <a:t>在此编辑您所表达的内容，或者复制粘贴文本内容到此处。</a:t>
              </a:r>
              <a:endParaRPr lang="en-US" altLang="zh-CN" sz="2000">
                <a:solidFill>
                  <a:schemeClr val="tx1"/>
                </a:solidFill>
                <a:sym typeface="+mn-ea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4724" y="2752"/>
              <a:ext cx="2980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r"/>
              <a:r>
                <a:rPr lang="zh-CN" altLang="en-US" sz="2000" b="1">
                  <a:solidFill>
                    <a:schemeClr val="accent5">
                      <a:lumMod val="75000"/>
                    </a:schemeClr>
                  </a:solidFill>
                </a:rPr>
                <a:t>输入标题</a:t>
              </a:r>
              <a:endParaRPr lang="zh-CN" altLang="en-US" sz="2000" b="1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 rot="0">
            <a:off x="7226935" y="3665220"/>
            <a:ext cx="3594100" cy="1351280"/>
            <a:chOff x="2044" y="2754"/>
            <a:chExt cx="5660" cy="2128"/>
          </a:xfrm>
        </p:grpSpPr>
        <p:sp>
          <p:nvSpPr>
            <p:cNvPr id="9" name="文本框 8"/>
            <p:cNvSpPr txBox="1"/>
            <p:nvPr/>
          </p:nvSpPr>
          <p:spPr>
            <a:xfrm>
              <a:off x="2044" y="3381"/>
              <a:ext cx="5660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>
                <a:lnSpc>
                  <a:spcPct val="140000"/>
                </a:lnSpc>
              </a:pPr>
              <a:r>
                <a:rPr lang="zh-CN" altLang="en-US" sz="2000">
                  <a:solidFill>
                    <a:schemeClr val="tx1"/>
                  </a:solidFill>
                  <a:sym typeface="+mn-ea"/>
                </a:rPr>
                <a:t>在此编辑您所表达的内容，或者复制粘贴文本内容到此处。</a:t>
              </a:r>
              <a:endParaRPr lang="en-US" altLang="zh-CN" sz="2000">
                <a:solidFill>
                  <a:schemeClr val="tx1"/>
                </a:solidFill>
                <a:sym typeface="+mn-ea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182" y="2754"/>
              <a:ext cx="2980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 sz="2000" b="1">
                  <a:solidFill>
                    <a:srgbClr val="285DA6"/>
                  </a:solidFill>
                </a:rPr>
                <a:t>输入标题</a:t>
              </a:r>
              <a:endParaRPr lang="zh-CN" altLang="en-US" sz="2000" b="1">
                <a:solidFill>
                  <a:srgbClr val="285DA6"/>
                </a:solidFill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5151755" y="1836420"/>
            <a:ext cx="18923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chemeClr val="accent5">
                    <a:lumMod val="75000"/>
                  </a:schemeClr>
                </a:solidFill>
              </a:rPr>
              <a:t>输入标题</a:t>
            </a:r>
            <a:endParaRPr lang="zh-CN" altLang="en-US" sz="2800" b="1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5417185" y="2453640"/>
            <a:ext cx="136144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5286375" y="3524885"/>
            <a:ext cx="1618615" cy="1818640"/>
            <a:chOff x="8113" y="5551"/>
            <a:chExt cx="2549" cy="2864"/>
          </a:xfrm>
        </p:grpSpPr>
        <p:sp>
          <p:nvSpPr>
            <p:cNvPr id="12" name="椭圆 11"/>
            <p:cNvSpPr/>
            <p:nvPr/>
          </p:nvSpPr>
          <p:spPr>
            <a:xfrm>
              <a:off x="9302" y="5551"/>
              <a:ext cx="1360" cy="1360"/>
            </a:xfrm>
            <a:prstGeom prst="ellipse">
              <a:avLst/>
            </a:prstGeom>
            <a:solidFill>
              <a:srgbClr val="285DA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8113" y="6737"/>
              <a:ext cx="1679" cy="1679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9434" y="5771"/>
              <a:ext cx="1097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3200" b="1">
                  <a:solidFill>
                    <a:schemeClr val="bg1"/>
                  </a:solidFill>
                </a:rPr>
                <a:t>01</a:t>
              </a:r>
              <a:endParaRPr lang="en-US" altLang="zh-CN" sz="3200" b="1">
                <a:solidFill>
                  <a:schemeClr val="bg1"/>
                </a:solidFill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8259" y="6972"/>
              <a:ext cx="1388" cy="1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4400" b="1">
                  <a:solidFill>
                    <a:schemeClr val="bg1"/>
                  </a:solidFill>
                </a:rPr>
                <a:t>02</a:t>
              </a:r>
              <a:endParaRPr lang="en-US" altLang="zh-CN" sz="4400" b="1">
                <a:solidFill>
                  <a:schemeClr val="bg1"/>
                </a:solidFill>
              </a:endParaRPr>
            </a:p>
          </p:txBody>
        </p:sp>
      </p:grpSp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-635" y="0"/>
            <a:ext cx="12192000" cy="6856730"/>
            <a:chOff x="-1" y="1"/>
            <a:chExt cx="19200" cy="10798"/>
          </a:xfrm>
        </p:grpSpPr>
        <p:sp>
          <p:nvSpPr>
            <p:cNvPr id="6" name="矩形 5"/>
            <p:cNvSpPr/>
            <p:nvPr/>
          </p:nvSpPr>
          <p:spPr>
            <a:xfrm>
              <a:off x="-1" y="1"/>
              <a:ext cx="19201" cy="10799"/>
            </a:xfrm>
            <a:prstGeom prst="rect">
              <a:avLst/>
            </a:prstGeom>
            <a:solidFill>
              <a:srgbClr val="285D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" name="直角三角形 6"/>
            <p:cNvSpPr/>
            <p:nvPr/>
          </p:nvSpPr>
          <p:spPr>
            <a:xfrm flipH="1">
              <a:off x="-1" y="1"/>
              <a:ext cx="19201" cy="10799"/>
            </a:xfrm>
            <a:prstGeom prst="rt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005455" y="2860040"/>
            <a:ext cx="6180455" cy="1137920"/>
            <a:chOff x="1591" y="2992"/>
            <a:chExt cx="9733" cy="1792"/>
          </a:xfrm>
        </p:grpSpPr>
        <p:sp>
          <p:nvSpPr>
            <p:cNvPr id="2" name="文本框 1"/>
            <p:cNvSpPr txBox="1"/>
            <p:nvPr/>
          </p:nvSpPr>
          <p:spPr>
            <a:xfrm>
              <a:off x="6779" y="3574"/>
              <a:ext cx="4235" cy="1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4400" b="1">
                  <a:solidFill>
                    <a:schemeClr val="bg1"/>
                  </a:solidFill>
                </a:rPr>
                <a:t>活动准备</a:t>
              </a:r>
              <a:endParaRPr lang="en-US" altLang="zh-CN" sz="4400" b="1">
                <a:solidFill>
                  <a:schemeClr val="bg1"/>
                </a:solidFill>
              </a:endParaRPr>
            </a:p>
          </p:txBody>
        </p:sp>
        <p:sp>
          <p:nvSpPr>
            <p:cNvPr id="4" name="任意多边形 3"/>
            <p:cNvSpPr/>
            <p:nvPr/>
          </p:nvSpPr>
          <p:spPr>
            <a:xfrm>
              <a:off x="1785" y="3380"/>
              <a:ext cx="9539" cy="1210"/>
            </a:xfrm>
            <a:custGeom>
              <a:avLst/>
              <a:gdLst>
                <a:gd name="connisteX0" fmla="*/ 0 w 5408930"/>
                <a:gd name="connsiteY0" fmla="*/ 467995 h 467995"/>
                <a:gd name="connisteX1" fmla="*/ 2205990 w 5408930"/>
                <a:gd name="connsiteY1" fmla="*/ 467995 h 467995"/>
                <a:gd name="connisteX2" fmla="*/ 2674620 w 5408930"/>
                <a:gd name="connsiteY2" fmla="*/ 0 h 467995"/>
                <a:gd name="connisteX3" fmla="*/ 5408930 w 5408930"/>
                <a:gd name="connsiteY3" fmla="*/ 0 h 46799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5408930" h="467995">
                  <a:moveTo>
                    <a:pt x="0" y="467995"/>
                  </a:moveTo>
                  <a:lnTo>
                    <a:pt x="2205990" y="467995"/>
                  </a:lnTo>
                  <a:lnTo>
                    <a:pt x="2674620" y="0"/>
                  </a:lnTo>
                  <a:lnTo>
                    <a:pt x="5408930" y="0"/>
                  </a:lnTo>
                </a:path>
              </a:pathLst>
            </a:custGeom>
            <a:noFill/>
            <a:ln w="476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591" y="2992"/>
              <a:ext cx="4761" cy="1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6000" b="1">
                  <a:solidFill>
                    <a:schemeClr val="bg1"/>
                  </a:solidFill>
                </a:rPr>
                <a:t>part 02</a:t>
              </a:r>
              <a:endParaRPr lang="en-US" altLang="zh-CN" sz="60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 rot="0">
            <a:off x="1193800" y="755650"/>
            <a:ext cx="1254125" cy="417195"/>
            <a:chOff x="2051" y="1280"/>
            <a:chExt cx="1975" cy="65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3" name="圆角矩形 22"/>
            <p:cNvSpPr/>
            <p:nvPr/>
          </p:nvSpPr>
          <p:spPr>
            <a:xfrm>
              <a:off x="2051" y="1280"/>
              <a:ext cx="1820" cy="26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4" name="圆角矩形 23"/>
            <p:cNvSpPr/>
            <p:nvPr/>
          </p:nvSpPr>
          <p:spPr>
            <a:xfrm>
              <a:off x="2206" y="1677"/>
              <a:ext cx="1820" cy="26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 rot="0">
            <a:off x="9839960" y="5561965"/>
            <a:ext cx="1282065" cy="417195"/>
            <a:chOff x="2007" y="1280"/>
            <a:chExt cx="2019" cy="65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8" name="圆角矩形 27"/>
            <p:cNvSpPr/>
            <p:nvPr/>
          </p:nvSpPr>
          <p:spPr>
            <a:xfrm>
              <a:off x="2206" y="1280"/>
              <a:ext cx="1820" cy="26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9" name="圆角矩形 28"/>
            <p:cNvSpPr/>
            <p:nvPr/>
          </p:nvSpPr>
          <p:spPr>
            <a:xfrm>
              <a:off x="2007" y="1677"/>
              <a:ext cx="1820" cy="26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-635" y="-10160"/>
            <a:ext cx="12192000" cy="6867525"/>
            <a:chOff x="-1" y="1"/>
            <a:chExt cx="19200" cy="10798"/>
          </a:xfrm>
        </p:grpSpPr>
        <p:sp>
          <p:nvSpPr>
            <p:cNvPr id="6" name="矩形 5"/>
            <p:cNvSpPr/>
            <p:nvPr/>
          </p:nvSpPr>
          <p:spPr>
            <a:xfrm>
              <a:off x="-1" y="1"/>
              <a:ext cx="19201" cy="10799"/>
            </a:xfrm>
            <a:prstGeom prst="rect">
              <a:avLst/>
            </a:prstGeom>
            <a:solidFill>
              <a:srgbClr val="285D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" name="直角三角形 6"/>
            <p:cNvSpPr/>
            <p:nvPr/>
          </p:nvSpPr>
          <p:spPr>
            <a:xfrm flipH="1">
              <a:off x="-1" y="1"/>
              <a:ext cx="19201" cy="10799"/>
            </a:xfrm>
            <a:prstGeom prst="rt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4" name="矩形 3"/>
          <p:cNvSpPr/>
          <p:nvPr/>
        </p:nvSpPr>
        <p:spPr>
          <a:xfrm>
            <a:off x="340360" y="385445"/>
            <a:ext cx="11511915" cy="60883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88900" dir="55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33" name="组合 32"/>
          <p:cNvGrpSpPr/>
          <p:nvPr/>
        </p:nvGrpSpPr>
        <p:grpSpPr>
          <a:xfrm>
            <a:off x="1526540" y="1559560"/>
            <a:ext cx="9139555" cy="4560570"/>
            <a:chOff x="2930" y="1816"/>
            <a:chExt cx="14393" cy="7182"/>
          </a:xfrm>
        </p:grpSpPr>
        <p:grpSp>
          <p:nvGrpSpPr>
            <p:cNvPr id="20" name="组合 19"/>
            <p:cNvGrpSpPr/>
            <p:nvPr/>
          </p:nvGrpSpPr>
          <p:grpSpPr>
            <a:xfrm>
              <a:off x="2930" y="4780"/>
              <a:ext cx="13342" cy="1240"/>
              <a:chOff x="2931" y="4796"/>
              <a:chExt cx="13342" cy="1240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2931" y="4796"/>
                <a:ext cx="3418" cy="1240"/>
                <a:chOff x="2931" y="4763"/>
                <a:chExt cx="3418" cy="1240"/>
              </a:xfrm>
            </p:grpSpPr>
            <p:sp>
              <p:nvSpPr>
                <p:cNvPr id="2" name="燕尾形 1"/>
                <p:cNvSpPr/>
                <p:nvPr/>
              </p:nvSpPr>
              <p:spPr>
                <a:xfrm>
                  <a:off x="2931" y="4763"/>
                  <a:ext cx="3419" cy="1240"/>
                </a:xfrm>
                <a:prstGeom prst="chevron">
                  <a:avLst/>
                </a:prstGeom>
                <a:solidFill>
                  <a:srgbClr val="285DA6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0" name="文本框 9"/>
                <p:cNvSpPr txBox="1"/>
                <p:nvPr/>
              </p:nvSpPr>
              <p:spPr>
                <a:xfrm>
                  <a:off x="3846" y="4778"/>
                  <a:ext cx="1589" cy="12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pPr algn="ctr"/>
                  <a:r>
                    <a:rPr lang="en-US" altLang="zh-CN" sz="4400">
                      <a:solidFill>
                        <a:schemeClr val="bg1"/>
                      </a:solidFill>
                    </a:rPr>
                    <a:t>01</a:t>
                  </a:r>
                  <a:endParaRPr lang="en-US" altLang="zh-CN" sz="440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8" name="组合 17"/>
              <p:cNvGrpSpPr/>
              <p:nvPr/>
            </p:nvGrpSpPr>
            <p:grpSpPr>
              <a:xfrm>
                <a:off x="6239" y="4796"/>
                <a:ext cx="3418" cy="1240"/>
                <a:chOff x="6238" y="4794"/>
                <a:chExt cx="3418" cy="1240"/>
              </a:xfrm>
            </p:grpSpPr>
            <p:sp>
              <p:nvSpPr>
                <p:cNvPr id="3" name="燕尾形 2"/>
                <p:cNvSpPr/>
                <p:nvPr/>
              </p:nvSpPr>
              <p:spPr>
                <a:xfrm>
                  <a:off x="6238" y="4794"/>
                  <a:ext cx="3419" cy="1240"/>
                </a:xfrm>
                <a:prstGeom prst="chevron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3" name="文本框 12"/>
                <p:cNvSpPr txBox="1"/>
                <p:nvPr/>
              </p:nvSpPr>
              <p:spPr>
                <a:xfrm>
                  <a:off x="7153" y="4809"/>
                  <a:ext cx="1589" cy="12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pPr algn="ctr"/>
                  <a:r>
                    <a:rPr lang="en-US" altLang="zh-CN" sz="4400">
                      <a:solidFill>
                        <a:schemeClr val="bg1"/>
                      </a:solidFill>
                    </a:rPr>
                    <a:t>02</a:t>
                  </a:r>
                  <a:endParaRPr lang="en-US" altLang="zh-CN" sz="440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7" name="组合 16"/>
              <p:cNvGrpSpPr/>
              <p:nvPr/>
            </p:nvGrpSpPr>
            <p:grpSpPr>
              <a:xfrm>
                <a:off x="9547" y="4796"/>
                <a:ext cx="3418" cy="1240"/>
                <a:chOff x="9545" y="4748"/>
                <a:chExt cx="3418" cy="1240"/>
              </a:xfrm>
            </p:grpSpPr>
            <p:sp>
              <p:nvSpPr>
                <p:cNvPr id="5" name="燕尾形 4"/>
                <p:cNvSpPr/>
                <p:nvPr/>
              </p:nvSpPr>
              <p:spPr>
                <a:xfrm>
                  <a:off x="9545" y="4748"/>
                  <a:ext cx="3419" cy="1240"/>
                </a:xfrm>
                <a:prstGeom prst="chevron">
                  <a:avLst/>
                </a:prstGeom>
                <a:solidFill>
                  <a:srgbClr val="285DA6"/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4" name="文本框 13"/>
                <p:cNvSpPr txBox="1"/>
                <p:nvPr/>
              </p:nvSpPr>
              <p:spPr>
                <a:xfrm>
                  <a:off x="10460" y="4763"/>
                  <a:ext cx="1589" cy="12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pPr algn="ctr"/>
                  <a:r>
                    <a:rPr lang="en-US" altLang="zh-CN" sz="4400">
                      <a:solidFill>
                        <a:schemeClr val="bg1"/>
                      </a:solidFill>
                    </a:rPr>
                    <a:t>03</a:t>
                  </a:r>
                  <a:endParaRPr lang="en-US" altLang="zh-CN" sz="440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9" name="组合 18"/>
              <p:cNvGrpSpPr/>
              <p:nvPr/>
            </p:nvGrpSpPr>
            <p:grpSpPr>
              <a:xfrm>
                <a:off x="12855" y="4796"/>
                <a:ext cx="3418" cy="1240"/>
                <a:chOff x="12852" y="4796"/>
                <a:chExt cx="3418" cy="1240"/>
              </a:xfrm>
            </p:grpSpPr>
            <p:sp>
              <p:nvSpPr>
                <p:cNvPr id="8" name="燕尾形 7"/>
                <p:cNvSpPr/>
                <p:nvPr/>
              </p:nvSpPr>
              <p:spPr>
                <a:xfrm>
                  <a:off x="12852" y="4796"/>
                  <a:ext cx="3419" cy="1240"/>
                </a:xfrm>
                <a:prstGeom prst="chevron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sp>
              <p:nvSpPr>
                <p:cNvPr id="15" name="文本框 14"/>
                <p:cNvSpPr txBox="1"/>
                <p:nvPr/>
              </p:nvSpPr>
              <p:spPr>
                <a:xfrm>
                  <a:off x="13767" y="4811"/>
                  <a:ext cx="1589" cy="12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pPr algn="ctr"/>
                  <a:r>
                    <a:rPr lang="en-US" altLang="zh-CN" sz="4400">
                      <a:solidFill>
                        <a:schemeClr val="bg1"/>
                      </a:solidFill>
                    </a:rPr>
                    <a:t>04</a:t>
                  </a:r>
                  <a:endParaRPr lang="en-US" altLang="zh-CN" sz="4400">
                    <a:solidFill>
                      <a:schemeClr val="bg1"/>
                    </a:solidFill>
                  </a:endParaRPr>
                </a:p>
              </p:txBody>
            </p:sp>
          </p:grpSp>
        </p:grpSp>
        <p:cxnSp>
          <p:nvCxnSpPr>
            <p:cNvPr id="21" name="直接连接符 20"/>
            <p:cNvCxnSpPr/>
            <p:nvPr/>
          </p:nvCxnSpPr>
          <p:spPr>
            <a:xfrm>
              <a:off x="2930" y="1816"/>
              <a:ext cx="0" cy="2979"/>
            </a:xfrm>
            <a:prstGeom prst="line">
              <a:avLst/>
            </a:prstGeom>
            <a:ln w="12700">
              <a:solidFill>
                <a:srgbClr val="285DA6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本框 21"/>
            <p:cNvSpPr txBox="1"/>
            <p:nvPr/>
          </p:nvSpPr>
          <p:spPr>
            <a:xfrm>
              <a:off x="3082" y="2216"/>
              <a:ext cx="4359" cy="2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>
                <a:lnSpc>
                  <a:spcPct val="140000"/>
                </a:lnSpc>
              </a:pPr>
              <a:r>
                <a:rPr lang="zh-CN" altLang="en-US" sz="2000">
                  <a:solidFill>
                    <a:schemeClr val="tx1"/>
                  </a:solidFill>
                  <a:sym typeface="+mn-ea"/>
                </a:rPr>
                <a:t>在此编辑您所表达的内容，或者复制粘贴文本内容到此处。</a:t>
              </a:r>
              <a:endParaRPr lang="zh-CN" altLang="en-US" sz="2000">
                <a:solidFill>
                  <a:schemeClr val="tx1"/>
                </a:solidFill>
                <a:sym typeface="+mn-ea"/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9546" y="1816"/>
              <a:ext cx="0" cy="2979"/>
            </a:xfrm>
            <a:prstGeom prst="line">
              <a:avLst/>
            </a:prstGeom>
            <a:ln w="12700">
              <a:solidFill>
                <a:srgbClr val="285DA6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23"/>
            <p:cNvSpPr txBox="1"/>
            <p:nvPr/>
          </p:nvSpPr>
          <p:spPr>
            <a:xfrm>
              <a:off x="9698" y="2216"/>
              <a:ext cx="4359" cy="2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>
                <a:lnSpc>
                  <a:spcPct val="140000"/>
                </a:lnSpc>
              </a:pPr>
              <a:r>
                <a:rPr lang="zh-CN" altLang="en-US" sz="2000">
                  <a:solidFill>
                    <a:schemeClr val="tx1"/>
                  </a:solidFill>
                  <a:sym typeface="+mn-ea"/>
                </a:rPr>
                <a:t>在此编辑您所表达的内容，或者复制粘贴文本内容到此处。</a:t>
              </a:r>
              <a:endParaRPr lang="zh-CN" altLang="en-US" sz="2000">
                <a:solidFill>
                  <a:schemeClr val="tx1"/>
                </a:solidFill>
                <a:sym typeface="+mn-ea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6238" y="6005"/>
              <a:ext cx="0" cy="297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12854" y="6020"/>
              <a:ext cx="0" cy="2979"/>
            </a:xfrm>
            <a:prstGeom prst="line">
              <a:avLst/>
            </a:prstGeom>
            <a:ln w="12700">
              <a:solidFill>
                <a:schemeClr val="accent5">
                  <a:lumMod val="75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文本框 27"/>
            <p:cNvSpPr txBox="1"/>
            <p:nvPr/>
          </p:nvSpPr>
          <p:spPr>
            <a:xfrm>
              <a:off x="6349" y="6420"/>
              <a:ext cx="4359" cy="2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>
                <a:lnSpc>
                  <a:spcPct val="140000"/>
                </a:lnSpc>
              </a:pPr>
              <a:r>
                <a:rPr lang="zh-CN" altLang="en-US" sz="2000">
                  <a:solidFill>
                    <a:schemeClr val="tx1"/>
                  </a:solidFill>
                  <a:sym typeface="+mn-ea"/>
                </a:rPr>
                <a:t>在此编辑您所表达的内容，或者复制粘贴文本内容到此处。</a:t>
              </a:r>
              <a:endParaRPr lang="zh-CN" altLang="en-US" sz="2000">
                <a:solidFill>
                  <a:schemeClr val="tx1"/>
                </a:solidFill>
                <a:sym typeface="+mn-ea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2965" y="6420"/>
              <a:ext cx="4359" cy="2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>
                <a:lnSpc>
                  <a:spcPct val="140000"/>
                </a:lnSpc>
              </a:pPr>
              <a:r>
                <a:rPr lang="zh-CN" altLang="en-US" sz="2000">
                  <a:solidFill>
                    <a:schemeClr val="tx1"/>
                  </a:solidFill>
                  <a:sym typeface="+mn-ea"/>
                </a:rPr>
                <a:t>在此编辑您所表达的内容，或者复制粘贴文本内容到此处。</a:t>
              </a:r>
              <a:endParaRPr lang="zh-CN" altLang="en-US" sz="2000">
                <a:solidFill>
                  <a:schemeClr val="tx1"/>
                </a:solidFill>
                <a:sym typeface="+mn-ea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46735" y="550545"/>
            <a:ext cx="2536825" cy="588645"/>
            <a:chOff x="1302" y="602"/>
            <a:chExt cx="3995" cy="927"/>
          </a:xfrm>
        </p:grpSpPr>
        <p:sp>
          <p:nvSpPr>
            <p:cNvPr id="31" name="圆角矩形 30"/>
            <p:cNvSpPr/>
            <p:nvPr/>
          </p:nvSpPr>
          <p:spPr>
            <a:xfrm>
              <a:off x="1302" y="602"/>
              <a:ext cx="3995" cy="927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743" y="606"/>
              <a:ext cx="3112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3200" b="1">
                  <a:solidFill>
                    <a:schemeClr val="bg1"/>
                  </a:solidFill>
                </a:rPr>
                <a:t>活动准备</a:t>
              </a:r>
              <a:endParaRPr lang="en-US" altLang="zh-CN" sz="3200" b="1">
                <a:solidFill>
                  <a:schemeClr val="bg1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-635" y="-11430"/>
            <a:ext cx="12192000" cy="6868795"/>
            <a:chOff x="-1" y="1"/>
            <a:chExt cx="19200" cy="10798"/>
          </a:xfrm>
        </p:grpSpPr>
        <p:sp>
          <p:nvSpPr>
            <p:cNvPr id="6" name="矩形 5"/>
            <p:cNvSpPr/>
            <p:nvPr/>
          </p:nvSpPr>
          <p:spPr>
            <a:xfrm>
              <a:off x="-1" y="1"/>
              <a:ext cx="19201" cy="10799"/>
            </a:xfrm>
            <a:prstGeom prst="rect">
              <a:avLst/>
            </a:prstGeom>
            <a:solidFill>
              <a:srgbClr val="285D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" name="直角三角形 6"/>
            <p:cNvSpPr/>
            <p:nvPr/>
          </p:nvSpPr>
          <p:spPr>
            <a:xfrm flipH="1">
              <a:off x="-1" y="1"/>
              <a:ext cx="19201" cy="10799"/>
            </a:xfrm>
            <a:prstGeom prst="rt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4" name="矩形 3"/>
          <p:cNvSpPr/>
          <p:nvPr/>
        </p:nvSpPr>
        <p:spPr>
          <a:xfrm>
            <a:off x="340360" y="386080"/>
            <a:ext cx="11511915" cy="60883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88900" dir="55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>
            <a:off x="546735" y="550545"/>
            <a:ext cx="2536825" cy="588645"/>
            <a:chOff x="1302" y="602"/>
            <a:chExt cx="3995" cy="927"/>
          </a:xfrm>
        </p:grpSpPr>
        <p:sp>
          <p:nvSpPr>
            <p:cNvPr id="31" name="圆角矩形 30"/>
            <p:cNvSpPr/>
            <p:nvPr/>
          </p:nvSpPr>
          <p:spPr>
            <a:xfrm>
              <a:off x="1302" y="602"/>
              <a:ext cx="3995" cy="927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743" y="606"/>
              <a:ext cx="3112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3200" b="1">
                  <a:solidFill>
                    <a:schemeClr val="bg1"/>
                  </a:solidFill>
                </a:rPr>
                <a:t>活动准备</a:t>
              </a:r>
              <a:endParaRPr lang="en-US" altLang="zh-CN" sz="32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 rot="0">
            <a:off x="7301865" y="3875405"/>
            <a:ext cx="3594100" cy="1351280"/>
            <a:chOff x="11499" y="6283"/>
            <a:chExt cx="5660" cy="2128"/>
          </a:xfrm>
        </p:grpSpPr>
        <p:sp>
          <p:nvSpPr>
            <p:cNvPr id="17" name="文本框 16"/>
            <p:cNvSpPr txBox="1"/>
            <p:nvPr/>
          </p:nvSpPr>
          <p:spPr>
            <a:xfrm>
              <a:off x="11499" y="6911"/>
              <a:ext cx="5660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>
                <a:lnSpc>
                  <a:spcPct val="140000"/>
                </a:lnSpc>
              </a:pPr>
              <a:r>
                <a:rPr lang="zh-CN" altLang="en-US" sz="2000">
                  <a:solidFill>
                    <a:schemeClr val="tx1"/>
                  </a:solidFill>
                  <a:sym typeface="+mn-ea"/>
                </a:rPr>
                <a:t>在此编辑您所表达的内容，或者复制粘贴文本内容到此处。</a:t>
              </a:r>
              <a:endParaRPr lang="zh-CN" altLang="en-US" sz="2000">
                <a:solidFill>
                  <a:schemeClr val="tx1"/>
                </a:solidFill>
                <a:sym typeface="+mn-ea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1565" y="6283"/>
              <a:ext cx="2980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 sz="2000" b="1">
                  <a:solidFill>
                    <a:srgbClr val="285DA6"/>
                  </a:solidFill>
                </a:rPr>
                <a:t>输入标题</a:t>
              </a:r>
              <a:endParaRPr lang="zh-CN" altLang="en-US" sz="2000" b="1">
                <a:solidFill>
                  <a:srgbClr val="285DA6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 rot="0">
            <a:off x="7301865" y="1633855"/>
            <a:ext cx="3594100" cy="1351280"/>
            <a:chOff x="11499" y="2753"/>
            <a:chExt cx="5660" cy="2128"/>
          </a:xfrm>
        </p:grpSpPr>
        <p:sp>
          <p:nvSpPr>
            <p:cNvPr id="14" name="文本框 13"/>
            <p:cNvSpPr txBox="1"/>
            <p:nvPr/>
          </p:nvSpPr>
          <p:spPr>
            <a:xfrm>
              <a:off x="11499" y="3381"/>
              <a:ext cx="5660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>
                <a:lnSpc>
                  <a:spcPct val="140000"/>
                </a:lnSpc>
              </a:pPr>
              <a:r>
                <a:rPr lang="zh-CN" altLang="en-US" sz="2000">
                  <a:solidFill>
                    <a:schemeClr val="tx1"/>
                  </a:solidFill>
                  <a:sym typeface="+mn-ea"/>
                </a:rPr>
                <a:t>在此编辑您所表达的内容，或者复制粘贴文本内容到此处。</a:t>
              </a:r>
              <a:endParaRPr lang="zh-CN" altLang="en-US" sz="2000">
                <a:solidFill>
                  <a:schemeClr val="tx1"/>
                </a:solidFill>
                <a:sym typeface="+mn-ea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1565" y="2753"/>
              <a:ext cx="2980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 sz="2000" b="1">
                  <a:solidFill>
                    <a:schemeClr val="accent5">
                      <a:lumMod val="75000"/>
                    </a:schemeClr>
                  </a:solidFill>
                </a:rPr>
                <a:t>输入标题</a:t>
              </a:r>
              <a:endParaRPr lang="zh-CN" altLang="en-US" sz="2000" b="1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 rot="0">
            <a:off x="1297940" y="1633855"/>
            <a:ext cx="3594100" cy="1351280"/>
            <a:chOff x="2044" y="2753"/>
            <a:chExt cx="5660" cy="2128"/>
          </a:xfrm>
        </p:grpSpPr>
        <p:sp>
          <p:nvSpPr>
            <p:cNvPr id="29" name="文本框 28"/>
            <p:cNvSpPr txBox="1"/>
            <p:nvPr/>
          </p:nvSpPr>
          <p:spPr>
            <a:xfrm>
              <a:off x="2044" y="3381"/>
              <a:ext cx="5660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>
                <a:lnSpc>
                  <a:spcPct val="140000"/>
                </a:lnSpc>
              </a:pPr>
              <a:r>
                <a:rPr lang="zh-CN" altLang="en-US" sz="2000">
                  <a:solidFill>
                    <a:schemeClr val="tx1"/>
                  </a:solidFill>
                  <a:sym typeface="+mn-ea"/>
                </a:rPr>
                <a:t>在此编辑您所表达的内容，或者复制粘贴文本内容到此处。</a:t>
              </a:r>
              <a:endParaRPr lang="en-US" altLang="zh-CN" sz="2000">
                <a:solidFill>
                  <a:schemeClr val="tx1"/>
                </a:solidFill>
                <a:sym typeface="+mn-ea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2198" y="2753"/>
              <a:ext cx="2980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 sz="2000" b="1">
                  <a:solidFill>
                    <a:srgbClr val="285DA6"/>
                  </a:solidFill>
                </a:rPr>
                <a:t>输入标题</a:t>
              </a:r>
              <a:endParaRPr lang="zh-CN" altLang="en-US" sz="2000" b="1">
                <a:solidFill>
                  <a:srgbClr val="285DA6"/>
                </a:solidFill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 rot="0">
            <a:off x="1297940" y="3875405"/>
            <a:ext cx="3594100" cy="1351280"/>
            <a:chOff x="2044" y="6283"/>
            <a:chExt cx="5660" cy="2128"/>
          </a:xfrm>
        </p:grpSpPr>
        <p:sp>
          <p:nvSpPr>
            <p:cNvPr id="35" name="文本框 34"/>
            <p:cNvSpPr txBox="1"/>
            <p:nvPr/>
          </p:nvSpPr>
          <p:spPr>
            <a:xfrm>
              <a:off x="2044" y="6911"/>
              <a:ext cx="5660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>
                <a:lnSpc>
                  <a:spcPct val="140000"/>
                </a:lnSpc>
              </a:pPr>
              <a:r>
                <a:rPr lang="zh-CN" altLang="en-US" sz="2000">
                  <a:solidFill>
                    <a:schemeClr val="tx1"/>
                  </a:solidFill>
                  <a:sym typeface="+mn-ea"/>
                </a:rPr>
                <a:t>在此编辑您所表达的内容，或者复制粘贴文本内容到此处。</a:t>
              </a:r>
              <a:endParaRPr lang="zh-CN" altLang="en-US" sz="2000">
                <a:solidFill>
                  <a:schemeClr val="tx1"/>
                </a:solidFill>
                <a:sym typeface="+mn-ea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2198" y="6283"/>
              <a:ext cx="2980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 sz="2000" b="1">
                  <a:solidFill>
                    <a:schemeClr val="accent5">
                      <a:lumMod val="75000"/>
                    </a:schemeClr>
                  </a:solidFill>
                </a:rPr>
                <a:t>输入标题</a:t>
              </a:r>
              <a:endParaRPr lang="zh-CN" altLang="en-US" sz="2000" b="1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003800" y="2337435"/>
            <a:ext cx="2185670" cy="2185670"/>
            <a:chOff x="7878" y="3701"/>
            <a:chExt cx="3442" cy="3442"/>
          </a:xfrm>
        </p:grpSpPr>
        <p:sp>
          <p:nvSpPr>
            <p:cNvPr id="2" name="椭圆 1"/>
            <p:cNvSpPr/>
            <p:nvPr/>
          </p:nvSpPr>
          <p:spPr>
            <a:xfrm>
              <a:off x="7878" y="3701"/>
              <a:ext cx="3442" cy="3442"/>
            </a:xfrm>
            <a:prstGeom prst="ellipse">
              <a:avLst/>
            </a:prstGeom>
            <a:solidFill>
              <a:srgbClr val="285DA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" name="椭圆 2"/>
            <p:cNvSpPr/>
            <p:nvPr/>
          </p:nvSpPr>
          <p:spPr>
            <a:xfrm>
              <a:off x="8441" y="4264"/>
              <a:ext cx="2317" cy="231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5" name="图片 4" descr="3659501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9053" y="4878"/>
              <a:ext cx="1089" cy="1089"/>
            </a:xfrm>
            <a:prstGeom prst="rect">
              <a:avLst/>
            </a:prstGeom>
          </p:spPr>
        </p:pic>
      </p:grp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1531</Words>
  <Application>WPS 演示</Application>
  <PresentationFormat>宽屏</PresentationFormat>
  <Paragraphs>246</Paragraphs>
  <Slides>18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qxc</cp:lastModifiedBy>
  <cp:revision>132</cp:revision>
  <dcterms:created xsi:type="dcterms:W3CDTF">2019-06-19T02:08:00Z</dcterms:created>
  <dcterms:modified xsi:type="dcterms:W3CDTF">2020-04-11T17:55:08Z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  <property fmtid="{D5CDD505-2E9C-101B-9397-08002B2CF9AE}" pid="3" name="KSOTemplateUUID">
    <vt:lpwstr>v1.0_mb_KXfGZ+lHeb9AxqxhuilCyQ==</vt:lpwstr>
  </property>
</Properties>
</file>