
<file path=[Content_Types].xml><?xml version="1.0" encoding="utf-8"?>
<Types xmlns="http://schemas.openxmlformats.org/package/2006/content-types">
  <Default ContentType="image/png" Extension="png"/>
  <Default ContentType="image/vnd.ms-photo" Extension="wdp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diagramColors+xml" PartName="/ppt/diagrams/colors1.xml"/>
  <Override ContentType="application/vnd.openxmlformats-officedocument.drawingml.diagramData+xml" PartName="/ppt/diagrams/data1.xml"/>
  <Override ContentType="application/vnd.ms-office.drawingml.diagramDrawing+xml" PartName="/ppt/diagrams/drawing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image/svg+xml" PartName="/ppt/media/image1.svg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9" r:id="rId3"/>
  </p:sldMasterIdLst>
  <p:notesMasterIdLst>
    <p:notesMasterId r:id="rId9"/>
  </p:notesMasterIdLst>
  <p:sldIdLst>
    <p:sldId id="257" r:id="rId4"/>
    <p:sldId id="272" r:id="rId5"/>
    <p:sldId id="273" r:id="rId6"/>
    <p:sldId id="259" r:id="rId7"/>
    <p:sldId id="260" r:id="rId8"/>
    <p:sldId id="274" r:id="rId10"/>
    <p:sldId id="275" r:id="rId11"/>
    <p:sldId id="276" r:id="rId12"/>
    <p:sldId id="277" r:id="rId13"/>
    <p:sldId id="265" r:id="rId14"/>
    <p:sldId id="266" r:id="rId15"/>
    <p:sldId id="267" r:id="rId16"/>
    <p:sldId id="268" r:id="rId17"/>
    <p:sldId id="269" r:id="rId18"/>
    <p:sldId id="271" r:id="rId19"/>
  </p:sldIdLst>
  <p:sldSz cx="12192000" cy="6858000"/>
  <p:notesSz cx="6858000" cy="9144000"/>
  <p:embeddedFontLst>
    <p:embeddedFont>
      <p:font typeface="等线" panose="02010600030101010101" charset="-122"/>
      <p:regular r:id="rId23"/>
    </p:embeddedFont>
    <p:embeddedFont>
      <p:font typeface="等线 Light" panose="0201060003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方正北魏楷书简体" panose="03000509000000000000" charset="-122"/>
      <p:regular r:id="rId29"/>
    </p:embeddedFont>
    <p:embeddedFont>
      <p:font typeface="杨任东竹石体-Regular" panose="02000000000000000000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72" y="32"/>
      </p:cViewPr>
      <p:guideLst>
        <p:guide orient="horz" pos="2182"/>
        <p:guide pos="3910"/>
        <p:guide orient="horz" pos="1873"/>
        <p:guide pos="5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9A8F0-FD03-4A42-B399-DD1847CF3B9C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1" csCatId="accent1" phldr="0"/>
      <dgm:spPr/>
      <dgm:t>
        <a:bodyPr/>
        <a:p>
          <a:endParaRPr lang="zh-CN" altLang="en-US"/>
        </a:p>
      </dgm:t>
    </dgm:pt>
    <dgm:pt modelId="{6BD16D8A-5653-4713-A20F-D0BDA852D54F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/>
          </a:r>
          <a:endParaRPr lang="zh-CN" altLang="en-US"/>
        </a:p>
      </dgm:t>
    </dgm:pt>
    <dgm:pt modelId="{BA930810-751F-4A79-8FB0-11E4409DC6E9}" cxnId="{38C66425-FF24-4F08-912A-6A8D8200A3E1}" type="parTrans">
      <dgm:prSet/>
      <dgm:spPr/>
      <dgm:t>
        <a:bodyPr/>
        <a:p>
          <a:endParaRPr lang="zh-CN" altLang="en-US"/>
        </a:p>
      </dgm:t>
    </dgm:pt>
    <dgm:pt modelId="{C8BA2AF4-FE08-4CC9-B85D-A33B6D14188C}" cxnId="{38C66425-FF24-4F08-912A-6A8D8200A3E1}" type="sibTrans">
      <dgm:prSet/>
      <dgm:spPr/>
      <dgm:t>
        <a:bodyPr/>
        <a:p>
          <a:endParaRPr lang="zh-CN" altLang="en-US"/>
        </a:p>
      </dgm:t>
    </dgm:pt>
    <dgm:pt modelId="{1FCF0387-0431-424F-8912-B70996C7CAD2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/>
          </a:r>
          <a:endParaRPr lang="zh-CN" altLang="en-US"/>
        </a:p>
      </dgm:t>
    </dgm:pt>
    <dgm:pt modelId="{21A66327-93DC-4FD4-AE8A-8F24FCE05CDE}" cxnId="{E6F6D433-A6C2-42C7-95F4-2DBC80A1F696}" type="parTrans">
      <dgm:prSet/>
      <dgm:spPr/>
      <dgm:t>
        <a:bodyPr/>
        <a:p>
          <a:endParaRPr lang="zh-CN" altLang="en-US"/>
        </a:p>
      </dgm:t>
    </dgm:pt>
    <dgm:pt modelId="{1ACD84AE-35B3-4501-8CB5-7896D190196E}" cxnId="{E6F6D433-A6C2-42C7-95F4-2DBC80A1F696}" type="sibTrans">
      <dgm:prSet/>
      <dgm:spPr/>
      <dgm:t>
        <a:bodyPr/>
        <a:p>
          <a:endParaRPr lang="zh-CN" altLang="en-US"/>
        </a:p>
      </dgm:t>
    </dgm:pt>
    <dgm:pt modelId="{4C167ACA-5550-4AD6-BD78-3C2471C26708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请</a:t>
          </a: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输入标题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此</a:t>
          </a: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处添加详细文本描述，建议与标题相关并符合整体语言风格。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zh-CN" altLang="en-US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</dgm:t>
    </dgm:pt>
    <dgm:pt modelId="{DC4B2CF8-3BBC-4854-97A3-8C02D3F7C721}" cxnId="{21B89A85-D806-4428-AB0D-A9E9D141031A}" type="parTrans">
      <dgm:prSet/>
      <dgm:spPr/>
    </dgm:pt>
    <dgm:pt modelId="{CFBFEE16-67F4-43FF-902E-D176E1A46764}" cxnId="{21B89A85-D806-4428-AB0D-A9E9D141031A}" type="sibTrans">
      <dgm:prSet/>
      <dgm:spPr/>
    </dgm:pt>
    <dgm:pt modelId="{396647FA-840E-436F-A94B-538E7FBA09FF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请</a:t>
          </a: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输入标题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此</a:t>
          </a: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处添加详细文本描述，建议与标题相关并符合整体语言风格。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zh-CN" altLang="en-US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</dgm:t>
    </dgm:pt>
    <dgm:pt modelId="{C38719F2-BE19-4200-9909-6191D2F4D9C3}" cxnId="{4E24DF13-4227-41F1-91D3-1AB7D6B9A32E}" type="parTrans">
      <dgm:prSet/>
      <dgm:spPr/>
    </dgm:pt>
    <dgm:pt modelId="{9B6C8C93-2EF8-4736-AEFE-F0BCFCBAEE2D}" cxnId="{4E24DF13-4227-41F1-91D3-1AB7D6B9A32E}" type="sibTrans">
      <dgm:prSet/>
      <dgm:spPr/>
    </dgm:pt>
    <dgm:pt modelId="{FE0953B8-219F-448F-96B3-4A0C1E3EC459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r>
            <a: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</a:rPr>
            <a:t/>
          </a:r>
          <a:endParaRPr lang="en-US" altLang="zh-CN"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/>
          </a:r>
          <a:endParaRPr lang="zh-CN" altLang="en-US"/>
        </a:p>
      </dgm:t>
    </dgm:pt>
    <dgm:pt modelId="{5707F94D-B8B5-466C-96D1-E1A9A5D090C9}" cxnId="{B4F7EDBA-010C-4775-B7A9-86CC6B5D5204}" type="parTrans">
      <dgm:prSet/>
      <dgm:spPr/>
      <dgm:t>
        <a:bodyPr/>
        <a:p>
          <a:endParaRPr lang="zh-CN" altLang="en-US"/>
        </a:p>
      </dgm:t>
    </dgm:pt>
    <dgm:pt modelId="{6CF96CC3-3A72-4D0C-9B21-8FD30484CA44}" cxnId="{B4F7EDBA-010C-4775-B7A9-86CC6B5D5204}" type="sibTrans">
      <dgm:prSet/>
      <dgm:spPr/>
      <dgm:t>
        <a:bodyPr/>
        <a:p>
          <a:endParaRPr lang="zh-CN" altLang="en-US"/>
        </a:p>
      </dgm:t>
    </dgm:pt>
    <dgm:pt modelId="{26682B4D-98F1-4918-8BA4-E9BACFF69973}" type="pres">
      <dgm:prSet presAssocID="{16B9A8F0-FD03-4A42-B399-DD1847CF3B9C}" presName="rootnode" presStyleCnt="0">
        <dgm:presLayoutVars>
          <dgm:chMax/>
          <dgm:chPref/>
          <dgm:dir/>
          <dgm:animLvl val="lvl"/>
        </dgm:presLayoutVars>
      </dgm:prSet>
      <dgm:spPr/>
    </dgm:pt>
    <dgm:pt modelId="{9515C203-8BD5-407E-8585-653A8CA012A0}" type="pres">
      <dgm:prSet presAssocID="{6BD16D8A-5653-4713-A20F-D0BDA852D54F}" presName="composite" presStyleCnt="0"/>
      <dgm:spPr/>
    </dgm:pt>
    <dgm:pt modelId="{E45BFA90-D338-4867-B192-9BF5C62A40B7}" type="pres">
      <dgm:prSet presAssocID="{6BD16D8A-5653-4713-A20F-D0BDA852D54F}" presName="LShape" presStyleLbl="alignNode1" presStyleIdx="0" presStyleCnt="9"/>
      <dgm:spPr/>
    </dgm:pt>
    <dgm:pt modelId="{84F24978-831E-41A8-A919-9DF3159D95B3}" type="pres">
      <dgm:prSet presAssocID="{6BD16D8A-5653-4713-A20F-D0BDA852D54F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1A5B80A-01D5-4349-A5BB-33A20E744C6C}" type="pres">
      <dgm:prSet presAssocID="{6BD16D8A-5653-4713-A20F-D0BDA852D54F}" presName="Triangle" presStyleLbl="alignNode1" presStyleIdx="1" presStyleCnt="9"/>
      <dgm:spPr/>
    </dgm:pt>
    <dgm:pt modelId="{FFE52942-E586-4843-BD0B-117C9B932463}" type="pres">
      <dgm:prSet presAssocID="{C8BA2AF4-FE08-4CC9-B85D-A33B6D14188C}" presName="sibTrans" presStyleCnt="0"/>
      <dgm:spPr/>
    </dgm:pt>
    <dgm:pt modelId="{082D2D2D-6BC2-4A1D-90D7-527C7BFBB016}" type="pres">
      <dgm:prSet presAssocID="{C8BA2AF4-FE08-4CC9-B85D-A33B6D14188C}" presName="space" presStyleCnt="0"/>
      <dgm:spPr/>
    </dgm:pt>
    <dgm:pt modelId="{CD2B0587-425B-4323-83E6-BADEF0A365FB}" type="pres">
      <dgm:prSet presAssocID="{1FCF0387-0431-424F-8912-B70996C7CAD2}" presName="composite" presStyleCnt="0"/>
      <dgm:spPr/>
    </dgm:pt>
    <dgm:pt modelId="{D804A231-4617-491C-9766-3FC53C39479E}" type="pres">
      <dgm:prSet presAssocID="{1FCF0387-0431-424F-8912-B70996C7CAD2}" presName="LShape" presStyleLbl="alignNode1" presStyleIdx="2" presStyleCnt="9"/>
      <dgm:spPr/>
    </dgm:pt>
    <dgm:pt modelId="{BC31EB00-2A90-4CCF-B82C-4A7025E8535A}" type="pres">
      <dgm:prSet presAssocID="{1FCF0387-0431-424F-8912-B70996C7CAD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19850C3-35E4-43A9-841E-37DE8E695D93}" type="pres">
      <dgm:prSet presAssocID="{1FCF0387-0431-424F-8912-B70996C7CAD2}" presName="Triangle" presStyleLbl="alignNode1" presStyleIdx="3" presStyleCnt="9"/>
      <dgm:spPr/>
    </dgm:pt>
    <dgm:pt modelId="{814AEBBB-BEC6-4360-9A83-36178B73197B}" type="pres">
      <dgm:prSet presAssocID="{1ACD84AE-35B3-4501-8CB5-7896D190196E}" presName="sibTrans" presStyleCnt="0"/>
      <dgm:spPr/>
    </dgm:pt>
    <dgm:pt modelId="{56EBBF49-9546-4DF1-8A8B-2CCFC0AAEB8A}" type="pres">
      <dgm:prSet presAssocID="{1ACD84AE-35B3-4501-8CB5-7896D190196E}" presName="space" presStyleCnt="0"/>
      <dgm:spPr/>
    </dgm:pt>
    <dgm:pt modelId="{4622B5C5-AD25-4C70-AD22-819396130481}" type="pres">
      <dgm:prSet presAssocID="{4C167ACA-5550-4AD6-BD78-3C2471C26708}" presName="composite" presStyleCnt="0"/>
      <dgm:spPr/>
    </dgm:pt>
    <dgm:pt modelId="{14DC9427-3393-4AB1-A03B-A2C24D0A3346}" type="pres">
      <dgm:prSet presAssocID="{4C167ACA-5550-4AD6-BD78-3C2471C26708}" presName="LShape" presStyleLbl="alignNode1" presStyleIdx="4" presStyleCnt="9"/>
      <dgm:spPr/>
    </dgm:pt>
    <dgm:pt modelId="{9957E493-6D9E-45BC-9005-B052DC27BFB2}" type="pres">
      <dgm:prSet presAssocID="{4C167ACA-5550-4AD6-BD78-3C2471C26708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9F97537B-63F2-4921-A935-19CC655366B9}" type="pres">
      <dgm:prSet presAssocID="{4C167ACA-5550-4AD6-BD78-3C2471C26708}" presName="Triangle" presStyleLbl="alignNode1" presStyleIdx="5" presStyleCnt="9"/>
      <dgm:spPr/>
    </dgm:pt>
    <dgm:pt modelId="{BEA1B3EA-20CE-4C4A-897C-36F541962479}" type="pres">
      <dgm:prSet presAssocID="{CFBFEE16-67F4-43FF-902E-D176E1A46764}" presName="sibTrans" presStyleCnt="0"/>
      <dgm:spPr/>
    </dgm:pt>
    <dgm:pt modelId="{D6193594-EA63-4F2D-9666-BFCAFC91FF09}" type="pres">
      <dgm:prSet presAssocID="{CFBFEE16-67F4-43FF-902E-D176E1A46764}" presName="space" presStyleCnt="0"/>
      <dgm:spPr/>
    </dgm:pt>
    <dgm:pt modelId="{5AC43956-D12F-4B68-94DD-9BBC918BA11B}" type="pres">
      <dgm:prSet presAssocID="{396647FA-840E-436F-A94B-538E7FBA09FF}" presName="composite" presStyleCnt="0"/>
      <dgm:spPr/>
    </dgm:pt>
    <dgm:pt modelId="{5262F3B6-9AFC-4056-B93B-5BCAE2000600}" type="pres">
      <dgm:prSet presAssocID="{396647FA-840E-436F-A94B-538E7FBA09FF}" presName="LShape" presStyleLbl="alignNode1" presStyleIdx="6" presStyleCnt="9"/>
      <dgm:spPr/>
    </dgm:pt>
    <dgm:pt modelId="{0566D3E7-0BB5-4125-BBB5-2420F07FBA25}" type="pres">
      <dgm:prSet presAssocID="{396647FA-840E-436F-A94B-538E7FBA09FF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1BA1DB12-3E35-4E54-B720-2DD460E3C663}" type="pres">
      <dgm:prSet presAssocID="{396647FA-840E-436F-A94B-538E7FBA09FF}" presName="Triangle" presStyleLbl="alignNode1" presStyleIdx="7" presStyleCnt="9"/>
      <dgm:spPr/>
    </dgm:pt>
    <dgm:pt modelId="{41242DFE-3F0F-4128-B3D0-92420931FCB0}" type="pres">
      <dgm:prSet presAssocID="{9B6C8C93-2EF8-4736-AEFE-F0BCFCBAEE2D}" presName="sibTrans" presStyleCnt="0"/>
      <dgm:spPr/>
    </dgm:pt>
    <dgm:pt modelId="{7FD344D1-1ECB-40E0-B4D1-77B3B5FD6AA0}" type="pres">
      <dgm:prSet presAssocID="{9B6C8C93-2EF8-4736-AEFE-F0BCFCBAEE2D}" presName="space" presStyleCnt="0"/>
      <dgm:spPr/>
    </dgm:pt>
    <dgm:pt modelId="{F1BDA1DE-7774-41D4-B6CC-EA34BFE0E1F6}" type="pres">
      <dgm:prSet presAssocID="{FE0953B8-219F-448F-96B3-4A0C1E3EC459}" presName="composite" presStyleCnt="0"/>
      <dgm:spPr/>
    </dgm:pt>
    <dgm:pt modelId="{B12A881D-D55E-4ECD-AEB2-4F5DF5258573}" type="pres">
      <dgm:prSet presAssocID="{FE0953B8-219F-448F-96B3-4A0C1E3EC459}" presName="LShape" presStyleLbl="alignNode1" presStyleIdx="8" presStyleCnt="9"/>
      <dgm:spPr/>
    </dgm:pt>
    <dgm:pt modelId="{D1EE6131-7DC5-43B3-95B0-5EA645B87141}" type="pres">
      <dgm:prSet presAssocID="{FE0953B8-219F-448F-96B3-4A0C1E3EC45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C66425-FF24-4F08-912A-6A8D8200A3E1}" srcId="{16B9A8F0-FD03-4A42-B399-DD1847CF3B9C}" destId="{6BD16D8A-5653-4713-A20F-D0BDA852D54F}" srcOrd="0" destOrd="0" parTransId="{BA930810-751F-4A79-8FB0-11E4409DC6E9}" sibTransId="{C8BA2AF4-FE08-4CC9-B85D-A33B6D14188C}"/>
    <dgm:cxn modelId="{E6F6D433-A6C2-42C7-95F4-2DBC80A1F696}" srcId="{16B9A8F0-FD03-4A42-B399-DD1847CF3B9C}" destId="{1FCF0387-0431-424F-8912-B70996C7CAD2}" srcOrd="1" destOrd="0" parTransId="{21A66327-93DC-4FD4-AE8A-8F24FCE05CDE}" sibTransId="{1ACD84AE-35B3-4501-8CB5-7896D190196E}"/>
    <dgm:cxn modelId="{21B89A85-D806-4428-AB0D-A9E9D141031A}" srcId="{16B9A8F0-FD03-4A42-B399-DD1847CF3B9C}" destId="{4C167ACA-5550-4AD6-BD78-3C2471C26708}" srcOrd="2" destOrd="0" parTransId="{DC4B2CF8-3BBC-4854-97A3-8C02D3F7C721}" sibTransId="{CFBFEE16-67F4-43FF-902E-D176E1A46764}"/>
    <dgm:cxn modelId="{4E24DF13-4227-41F1-91D3-1AB7D6B9A32E}" srcId="{16B9A8F0-FD03-4A42-B399-DD1847CF3B9C}" destId="{396647FA-840E-436F-A94B-538E7FBA09FF}" srcOrd="3" destOrd="0" parTransId="{C38719F2-BE19-4200-9909-6191D2F4D9C3}" sibTransId="{9B6C8C93-2EF8-4736-AEFE-F0BCFCBAEE2D}"/>
    <dgm:cxn modelId="{B4F7EDBA-010C-4775-B7A9-86CC6B5D5204}" srcId="{16B9A8F0-FD03-4A42-B399-DD1847CF3B9C}" destId="{FE0953B8-219F-448F-96B3-4A0C1E3EC459}" srcOrd="4" destOrd="0" parTransId="{5707F94D-B8B5-466C-96D1-E1A9A5D090C9}" sibTransId="{6CF96CC3-3A72-4D0C-9B21-8FD30484CA44}"/>
    <dgm:cxn modelId="{870EF32B-5A79-41AF-B376-994D4918BD2B}" type="presOf" srcId="{16B9A8F0-FD03-4A42-B399-DD1847CF3B9C}" destId="{26682B4D-98F1-4918-8BA4-E9BACFF69973}" srcOrd="0" destOrd="0" presId="urn:microsoft.com/office/officeart/2009/3/layout/StepUpProcess"/>
    <dgm:cxn modelId="{328E3A9F-2035-4472-A805-C756FF3CBD56}" type="presParOf" srcId="{26682B4D-98F1-4918-8BA4-E9BACFF69973}" destId="{9515C203-8BD5-407E-8585-653A8CA012A0}" srcOrd="0" destOrd="0" presId="urn:microsoft.com/office/officeart/2009/3/layout/StepUpProcess"/>
    <dgm:cxn modelId="{AE512FC6-CBB5-43B2-BA5C-DDDAB78E2C55}" type="presParOf" srcId="{9515C203-8BD5-407E-8585-653A8CA012A0}" destId="{E45BFA90-D338-4867-B192-9BF5C62A40B7}" srcOrd="0" destOrd="0" presId="urn:microsoft.com/office/officeart/2009/3/layout/StepUpProcess"/>
    <dgm:cxn modelId="{E41625DC-D392-490E-A10D-A19689ABE993}" type="presParOf" srcId="{9515C203-8BD5-407E-8585-653A8CA012A0}" destId="{84F24978-831E-41A8-A919-9DF3159D95B3}" srcOrd="1" destOrd="0" presId="urn:microsoft.com/office/officeart/2009/3/layout/StepUpProcess"/>
    <dgm:cxn modelId="{8D1705C5-8CF6-48DF-A465-006E76E32874}" type="presOf" srcId="{6BD16D8A-5653-4713-A20F-D0BDA852D54F}" destId="{84F24978-831E-41A8-A919-9DF3159D95B3}" srcOrd="0" destOrd="0" presId="urn:microsoft.com/office/officeart/2009/3/layout/StepUpProcess"/>
    <dgm:cxn modelId="{D8163C45-EB1D-4D9A-9F3E-C6210FAEFA86}" type="presParOf" srcId="{9515C203-8BD5-407E-8585-653A8CA012A0}" destId="{61A5B80A-01D5-4349-A5BB-33A20E744C6C}" srcOrd="2" destOrd="0" presId="urn:microsoft.com/office/officeart/2009/3/layout/StepUpProcess"/>
    <dgm:cxn modelId="{276479CE-AEC2-4168-9055-85E219540CAE}" type="presParOf" srcId="{26682B4D-98F1-4918-8BA4-E9BACFF69973}" destId="{FFE52942-E586-4843-BD0B-117C9B932463}" srcOrd="1" destOrd="0" presId="urn:microsoft.com/office/officeart/2009/3/layout/StepUpProcess"/>
    <dgm:cxn modelId="{C64D575A-502F-43DF-99A9-3BAD01CB1D8C}" type="presParOf" srcId="{FFE52942-E586-4843-BD0B-117C9B932463}" destId="{082D2D2D-6BC2-4A1D-90D7-527C7BFBB016}" srcOrd="0" destOrd="1" presId="urn:microsoft.com/office/officeart/2009/3/layout/StepUpProcess"/>
    <dgm:cxn modelId="{385FB905-D762-40F1-97F0-12FA6853AA26}" type="presParOf" srcId="{26682B4D-98F1-4918-8BA4-E9BACFF69973}" destId="{CD2B0587-425B-4323-83E6-BADEF0A365FB}" srcOrd="2" destOrd="0" presId="urn:microsoft.com/office/officeart/2009/3/layout/StepUpProcess"/>
    <dgm:cxn modelId="{6788A4C2-6B17-4DDE-B4A1-34C844907961}" type="presParOf" srcId="{CD2B0587-425B-4323-83E6-BADEF0A365FB}" destId="{D804A231-4617-491C-9766-3FC53C39479E}" srcOrd="0" destOrd="2" presId="urn:microsoft.com/office/officeart/2009/3/layout/StepUpProcess"/>
    <dgm:cxn modelId="{11D43103-E485-4BCB-B368-1A68F768997D}" type="presParOf" srcId="{CD2B0587-425B-4323-83E6-BADEF0A365FB}" destId="{BC31EB00-2A90-4CCF-B82C-4A7025E8535A}" srcOrd="1" destOrd="2" presId="urn:microsoft.com/office/officeart/2009/3/layout/StepUpProcess"/>
    <dgm:cxn modelId="{4A39AFFD-DEDA-48F2-BAAF-3B1924E7949D}" type="presOf" srcId="{1FCF0387-0431-424F-8912-B70996C7CAD2}" destId="{BC31EB00-2A90-4CCF-B82C-4A7025E8535A}" srcOrd="0" destOrd="0" presId="urn:microsoft.com/office/officeart/2009/3/layout/StepUpProcess"/>
    <dgm:cxn modelId="{D5610C12-F184-4E4B-B838-6587C8F65310}" type="presParOf" srcId="{CD2B0587-425B-4323-83E6-BADEF0A365FB}" destId="{619850C3-35E4-43A9-841E-37DE8E695D93}" srcOrd="2" destOrd="2" presId="urn:microsoft.com/office/officeart/2009/3/layout/StepUpProcess"/>
    <dgm:cxn modelId="{C6F6BA6C-3DF1-449C-9BD9-EBF95B56CE0D}" type="presParOf" srcId="{26682B4D-98F1-4918-8BA4-E9BACFF69973}" destId="{814AEBBB-BEC6-4360-9A83-36178B73197B}" srcOrd="3" destOrd="0" presId="urn:microsoft.com/office/officeart/2009/3/layout/StepUpProcess"/>
    <dgm:cxn modelId="{AF9440D5-E3C1-4681-954C-2AEF590B4A01}" type="presParOf" srcId="{814AEBBB-BEC6-4360-9A83-36178B73197B}" destId="{56EBBF49-9546-4DF1-8A8B-2CCFC0AAEB8A}" srcOrd="0" destOrd="3" presId="urn:microsoft.com/office/officeart/2009/3/layout/StepUpProcess"/>
    <dgm:cxn modelId="{19B8F93C-35A6-4B76-AE3C-89DD2A83C3EE}" type="presParOf" srcId="{26682B4D-98F1-4918-8BA4-E9BACFF69973}" destId="{4622B5C5-AD25-4C70-AD22-819396130481}" srcOrd="4" destOrd="0" presId="urn:microsoft.com/office/officeart/2009/3/layout/StepUpProcess"/>
    <dgm:cxn modelId="{861899AA-5B25-4925-88DA-A1B833504D6B}" type="presParOf" srcId="{4622B5C5-AD25-4C70-AD22-819396130481}" destId="{14DC9427-3393-4AB1-A03B-A2C24D0A3346}" srcOrd="0" destOrd="4" presId="urn:microsoft.com/office/officeart/2009/3/layout/StepUpProcess"/>
    <dgm:cxn modelId="{51F52E51-A784-4164-8C8E-601CE72D758A}" type="presParOf" srcId="{4622B5C5-AD25-4C70-AD22-819396130481}" destId="{9957E493-6D9E-45BC-9005-B052DC27BFB2}" srcOrd="1" destOrd="4" presId="urn:microsoft.com/office/officeart/2009/3/layout/StepUpProcess"/>
    <dgm:cxn modelId="{10E0EC07-7492-466E-BED4-51E8C00E2079}" type="presOf" srcId="{4C167ACA-5550-4AD6-BD78-3C2471C26708}" destId="{9957E493-6D9E-45BC-9005-B052DC27BFB2}" srcOrd="0" destOrd="0" presId="urn:microsoft.com/office/officeart/2009/3/layout/StepUpProcess"/>
    <dgm:cxn modelId="{B04ECC14-E701-41A3-BC2B-81DA139FF602}" type="presParOf" srcId="{4622B5C5-AD25-4C70-AD22-819396130481}" destId="{9F97537B-63F2-4921-A935-19CC655366B9}" srcOrd="2" destOrd="4" presId="urn:microsoft.com/office/officeart/2009/3/layout/StepUpProcess"/>
    <dgm:cxn modelId="{131C9CE5-B84E-4DB6-A64A-42200E37E20B}" type="presParOf" srcId="{26682B4D-98F1-4918-8BA4-E9BACFF69973}" destId="{BEA1B3EA-20CE-4C4A-897C-36F541962479}" srcOrd="5" destOrd="0" presId="urn:microsoft.com/office/officeart/2009/3/layout/StepUpProcess"/>
    <dgm:cxn modelId="{8082D89C-093E-4FBB-A02F-2E77D4031AF8}" type="presParOf" srcId="{BEA1B3EA-20CE-4C4A-897C-36F541962479}" destId="{D6193594-EA63-4F2D-9666-BFCAFC91FF09}" srcOrd="0" destOrd="5" presId="urn:microsoft.com/office/officeart/2009/3/layout/StepUpProcess"/>
    <dgm:cxn modelId="{6314CDEF-D60F-4F3C-8650-4DBFC2E88C31}" type="presParOf" srcId="{26682B4D-98F1-4918-8BA4-E9BACFF69973}" destId="{5AC43956-D12F-4B68-94DD-9BBC918BA11B}" srcOrd="6" destOrd="0" presId="urn:microsoft.com/office/officeart/2009/3/layout/StepUpProcess"/>
    <dgm:cxn modelId="{1C184FD7-A02D-4AE1-99B6-3C7F7E6F6501}" type="presParOf" srcId="{5AC43956-D12F-4B68-94DD-9BBC918BA11B}" destId="{5262F3B6-9AFC-4056-B93B-5BCAE2000600}" srcOrd="0" destOrd="6" presId="urn:microsoft.com/office/officeart/2009/3/layout/StepUpProcess"/>
    <dgm:cxn modelId="{8BE0922C-2D61-4A0C-9774-5285CC19A462}" type="presParOf" srcId="{5AC43956-D12F-4B68-94DD-9BBC918BA11B}" destId="{0566D3E7-0BB5-4125-BBB5-2420F07FBA25}" srcOrd="1" destOrd="6" presId="urn:microsoft.com/office/officeart/2009/3/layout/StepUpProcess"/>
    <dgm:cxn modelId="{26237FAC-3FA9-4A39-A572-14A19CAABC94}" type="presOf" srcId="{396647FA-840E-436F-A94B-538E7FBA09FF}" destId="{0566D3E7-0BB5-4125-BBB5-2420F07FBA25}" srcOrd="0" destOrd="0" presId="urn:microsoft.com/office/officeart/2009/3/layout/StepUpProcess"/>
    <dgm:cxn modelId="{8398E2A7-14B1-4798-B872-40777D94E427}" type="presParOf" srcId="{5AC43956-D12F-4B68-94DD-9BBC918BA11B}" destId="{1BA1DB12-3E35-4E54-B720-2DD460E3C663}" srcOrd="2" destOrd="6" presId="urn:microsoft.com/office/officeart/2009/3/layout/StepUpProcess"/>
    <dgm:cxn modelId="{2A5A3BF5-3D1C-4C8C-976D-588137FB27C2}" type="presParOf" srcId="{26682B4D-98F1-4918-8BA4-E9BACFF69973}" destId="{41242DFE-3F0F-4128-B3D0-92420931FCB0}" srcOrd="7" destOrd="0" presId="urn:microsoft.com/office/officeart/2009/3/layout/StepUpProcess"/>
    <dgm:cxn modelId="{BEBBF6C9-2B89-4DB5-B61F-C4F51D735AA6}" type="presParOf" srcId="{41242DFE-3F0F-4128-B3D0-92420931FCB0}" destId="{7FD344D1-1ECB-40E0-B4D1-77B3B5FD6AA0}" srcOrd="0" destOrd="7" presId="urn:microsoft.com/office/officeart/2009/3/layout/StepUpProcess"/>
    <dgm:cxn modelId="{809E3E08-2741-47FC-80F7-30D07809B69A}" type="presParOf" srcId="{26682B4D-98F1-4918-8BA4-E9BACFF69973}" destId="{F1BDA1DE-7774-41D4-B6CC-EA34BFE0E1F6}" srcOrd="8" destOrd="0" presId="urn:microsoft.com/office/officeart/2009/3/layout/StepUpProcess"/>
    <dgm:cxn modelId="{BA6A97B3-3411-40E2-A316-7832BE8B709F}" type="presParOf" srcId="{F1BDA1DE-7774-41D4-B6CC-EA34BFE0E1F6}" destId="{B12A881D-D55E-4ECD-AEB2-4F5DF5258573}" srcOrd="0" destOrd="8" presId="urn:microsoft.com/office/officeart/2009/3/layout/StepUpProcess"/>
    <dgm:cxn modelId="{5810DE94-4083-476D-8D5B-F5FA5C35CCEA}" type="presParOf" srcId="{F1BDA1DE-7774-41D4-B6CC-EA34BFE0E1F6}" destId="{D1EE6131-7DC5-43B3-95B0-5EA645B87141}" srcOrd="1" destOrd="8" presId="urn:microsoft.com/office/officeart/2009/3/layout/StepUpProcess"/>
    <dgm:cxn modelId="{FB93C367-B135-486B-97DD-9C92F29775E0}" type="presOf" srcId="{FE0953B8-219F-448F-96B3-4A0C1E3EC459}" destId="{D1EE6131-7DC5-43B3-95B0-5EA645B87141}" srcOrd="0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205845" cy="3546475"/>
        <a:chOff x="0" y="0"/>
        <a:chExt cx="11205845" cy="3546475"/>
      </a:xfrm>
    </dsp:grpSpPr>
    <dsp:sp modelId="{E45BFA90-D338-4867-B192-9BF5C62A40B7}">
      <dsp:nvSpPr>
        <dsp:cNvPr id="3" name="L 形 2"/>
        <dsp:cNvSpPr/>
      </dsp:nvSpPr>
      <dsp:spPr bwMode="white">
        <a:xfrm rot="5400000">
          <a:off x="1657145" y="1834041"/>
          <a:ext cx="944020" cy="1570829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 rot="5400000">
        <a:off x="1657145" y="1834041"/>
        <a:ext cx="944020" cy="1570829"/>
      </dsp:txXfrm>
    </dsp:sp>
    <dsp:sp modelId="{84F24978-831E-41A8-A919-9DF3159D95B3}">
      <dsp:nvSpPr>
        <dsp:cNvPr id="4" name="矩形 3"/>
        <dsp:cNvSpPr/>
      </dsp:nvSpPr>
      <dsp:spPr bwMode="white">
        <a:xfrm>
          <a:off x="1499565" y="2303381"/>
          <a:ext cx="1418153" cy="12430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41910" tIns="41910" rIns="41910" bIns="41910" anchor="t"/>
        <a:lstStyle>
          <a:lvl1pPr algn="l">
            <a:defRPr sz="11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</a:endParaRPr>
        </a:p>
      </dsp:txBody>
      <dsp:txXfrm>
        <a:off x="1499565" y="2303381"/>
        <a:ext cx="1418153" cy="1243094"/>
      </dsp:txXfrm>
    </dsp:sp>
    <dsp:sp modelId="{61A5B80A-01D5-4349-A5BB-33A20E744C6C}">
      <dsp:nvSpPr>
        <dsp:cNvPr id="5" name="等腰三角形 4"/>
        <dsp:cNvSpPr/>
      </dsp:nvSpPr>
      <dsp:spPr bwMode="white">
        <a:xfrm>
          <a:off x="2650142" y="1718395"/>
          <a:ext cx="267576" cy="267576"/>
        </a:xfrm>
        <a:prstGeom prst="triangle">
          <a:avLst>
            <a:gd name="adj" fmla="val 10000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2650142" y="1718395"/>
        <a:ext cx="267576" cy="267576"/>
      </dsp:txXfrm>
    </dsp:sp>
    <dsp:sp modelId="{D804A231-4617-491C-9766-3FC53C39479E}">
      <dsp:nvSpPr>
        <dsp:cNvPr id="6" name="L 形 5"/>
        <dsp:cNvSpPr/>
      </dsp:nvSpPr>
      <dsp:spPr bwMode="white">
        <a:xfrm rot="5400000">
          <a:off x="3393242" y="1404442"/>
          <a:ext cx="944020" cy="1570829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 rot="5400000">
        <a:off x="3393242" y="1404442"/>
        <a:ext cx="944020" cy="1570829"/>
      </dsp:txXfrm>
    </dsp:sp>
    <dsp:sp modelId="{BC31EB00-2A90-4CCF-B82C-4A7025E8535A}">
      <dsp:nvSpPr>
        <dsp:cNvPr id="7" name="矩形 6"/>
        <dsp:cNvSpPr/>
      </dsp:nvSpPr>
      <dsp:spPr bwMode="white">
        <a:xfrm>
          <a:off x="3235661" y="1873782"/>
          <a:ext cx="1418153" cy="12430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41910" tIns="41910" rIns="41910" bIns="41910" anchor="t"/>
        <a:lstStyle>
          <a:lvl1pPr algn="l">
            <a:defRPr sz="11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</a:endParaRPr>
        </a:p>
      </dsp:txBody>
      <dsp:txXfrm>
        <a:off x="3235661" y="1873782"/>
        <a:ext cx="1418153" cy="1243094"/>
      </dsp:txXfrm>
    </dsp:sp>
    <dsp:sp modelId="{619850C3-35E4-43A9-841E-37DE8E695D93}">
      <dsp:nvSpPr>
        <dsp:cNvPr id="8" name="等腰三角形 7"/>
        <dsp:cNvSpPr/>
      </dsp:nvSpPr>
      <dsp:spPr bwMode="white">
        <a:xfrm>
          <a:off x="4386238" y="1288796"/>
          <a:ext cx="267576" cy="267576"/>
        </a:xfrm>
        <a:prstGeom prst="triangle">
          <a:avLst>
            <a:gd name="adj" fmla="val 10000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4386238" y="1288796"/>
        <a:ext cx="267576" cy="267576"/>
      </dsp:txXfrm>
    </dsp:sp>
    <dsp:sp modelId="{14DC9427-3393-4AB1-A03B-A2C24D0A3346}">
      <dsp:nvSpPr>
        <dsp:cNvPr id="17" name="L 形 16"/>
        <dsp:cNvSpPr/>
      </dsp:nvSpPr>
      <dsp:spPr bwMode="white">
        <a:xfrm rot="5400000">
          <a:off x="5129338" y="974844"/>
          <a:ext cx="944020" cy="1570829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 rot="5400000">
        <a:off x="5129338" y="974844"/>
        <a:ext cx="944020" cy="1570829"/>
      </dsp:txXfrm>
    </dsp:sp>
    <dsp:sp modelId="{9957E493-6D9E-45BC-9005-B052DC27BFB2}">
      <dsp:nvSpPr>
        <dsp:cNvPr id="18" name="矩形 17"/>
        <dsp:cNvSpPr/>
      </dsp:nvSpPr>
      <dsp:spPr bwMode="white">
        <a:xfrm>
          <a:off x="4971758" y="1444183"/>
          <a:ext cx="1418153" cy="12430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41910" tIns="41910" rIns="41910" bIns="41910" anchor="t"/>
        <a:lstStyle>
          <a:lvl1pPr algn="l">
            <a:defRPr sz="11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tx1"/>
              </a:solidFill>
              <a:sym typeface="+mn-ea"/>
            </a:rPr>
            <a:t>请</a:t>
          </a: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输入标题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tx1"/>
              </a:solidFill>
              <a:sym typeface="+mn-ea"/>
            </a:rPr>
            <a:t>此</a:t>
          </a: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处添加详细文本描述，建议与标题相关并符合整体语言风格。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</dsp:txBody>
      <dsp:txXfrm>
        <a:off x="4971758" y="1444183"/>
        <a:ext cx="1418153" cy="1243094"/>
      </dsp:txXfrm>
    </dsp:sp>
    <dsp:sp modelId="{9F97537B-63F2-4921-A935-19CC655366B9}">
      <dsp:nvSpPr>
        <dsp:cNvPr id="19" name="等腰三角形 18"/>
        <dsp:cNvSpPr/>
      </dsp:nvSpPr>
      <dsp:spPr bwMode="white">
        <a:xfrm>
          <a:off x="6122335" y="859198"/>
          <a:ext cx="267576" cy="267576"/>
        </a:xfrm>
        <a:prstGeom prst="triangle">
          <a:avLst>
            <a:gd name="adj" fmla="val 10000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6122335" y="859198"/>
        <a:ext cx="267576" cy="267576"/>
      </dsp:txXfrm>
    </dsp:sp>
    <dsp:sp modelId="{5262F3B6-9AFC-4056-B93B-5BCAE2000600}">
      <dsp:nvSpPr>
        <dsp:cNvPr id="20" name="L 形 19"/>
        <dsp:cNvSpPr/>
      </dsp:nvSpPr>
      <dsp:spPr bwMode="white">
        <a:xfrm rot="5400000">
          <a:off x="6865435" y="545245"/>
          <a:ext cx="944020" cy="1570829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 rot="5400000">
        <a:off x="6865435" y="545245"/>
        <a:ext cx="944020" cy="1570829"/>
      </dsp:txXfrm>
    </dsp:sp>
    <dsp:sp modelId="{0566D3E7-0BB5-4125-BBB5-2420F07FBA25}">
      <dsp:nvSpPr>
        <dsp:cNvPr id="21" name="矩形 20"/>
        <dsp:cNvSpPr/>
      </dsp:nvSpPr>
      <dsp:spPr bwMode="white">
        <a:xfrm>
          <a:off x="6707854" y="1014584"/>
          <a:ext cx="1418153" cy="12430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41910" tIns="41910" rIns="41910" bIns="41910" anchor="t"/>
        <a:lstStyle>
          <a:lvl1pPr algn="l">
            <a:defRPr sz="11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tx1"/>
              </a:solidFill>
              <a:sym typeface="+mn-ea"/>
            </a:rPr>
            <a:t>请</a:t>
          </a: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输入标题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olidFill>
                <a:schemeClr val="tx1"/>
              </a:solidFill>
              <a:sym typeface="+mn-ea"/>
            </a:rPr>
            <a:t>此</a:t>
          </a: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处添加详细文本描述，建议与标题相关并符合整体语言风格。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</dsp:txBody>
      <dsp:txXfrm>
        <a:off x="6707854" y="1014584"/>
        <a:ext cx="1418153" cy="1243094"/>
      </dsp:txXfrm>
    </dsp:sp>
    <dsp:sp modelId="{1BA1DB12-3E35-4E54-B720-2DD460E3C663}">
      <dsp:nvSpPr>
        <dsp:cNvPr id="22" name="等腰三角形 21"/>
        <dsp:cNvSpPr/>
      </dsp:nvSpPr>
      <dsp:spPr bwMode="white">
        <a:xfrm>
          <a:off x="7858431" y="429599"/>
          <a:ext cx="267576" cy="267576"/>
        </a:xfrm>
        <a:prstGeom prst="triangle">
          <a:avLst>
            <a:gd name="adj" fmla="val 10000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7858431" y="429599"/>
        <a:ext cx="267576" cy="267576"/>
      </dsp:txXfrm>
    </dsp:sp>
    <dsp:sp modelId="{B12A881D-D55E-4ECD-AEB2-4F5DF5258573}">
      <dsp:nvSpPr>
        <dsp:cNvPr id="9" name="L 形 8"/>
        <dsp:cNvSpPr/>
      </dsp:nvSpPr>
      <dsp:spPr bwMode="white">
        <a:xfrm rot="5400000">
          <a:off x="8601531" y="115646"/>
          <a:ext cx="944020" cy="1570829"/>
        </a:xfrm>
        <a:prstGeom prst="corner">
          <a:avLst>
            <a:gd name="adj1" fmla="val 16120"/>
            <a:gd name="adj2" fmla="val 16110"/>
          </a:avLst>
        </a:prstGeom>
      </dsp:spPr>
      <dsp:style>
        <a:lnRef idx="2">
          <a:schemeClr val="dk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 rot="5400000">
        <a:off x="8601531" y="115646"/>
        <a:ext cx="944020" cy="1570829"/>
      </dsp:txXfrm>
    </dsp:sp>
    <dsp:sp modelId="{D1EE6131-7DC5-43B3-95B0-5EA645B87141}">
      <dsp:nvSpPr>
        <dsp:cNvPr id="10" name="矩形 9"/>
        <dsp:cNvSpPr/>
      </dsp:nvSpPr>
      <dsp:spPr bwMode="white">
        <a:xfrm>
          <a:off x="8443951" y="584986"/>
          <a:ext cx="1418153" cy="12430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41910" tIns="41910" rIns="41910" bIns="41910" anchor="t"/>
        <a:lstStyle>
          <a:lvl1pPr algn="l">
            <a:defRPr sz="11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请输入标题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rPr>
            <a:t>此处添加详细文本描述，建议与标题相关并符合整体语言风格。</a:t>
          </a:r>
          <a:endParaRPr lang="en-US" altLang="zh-CN">
            <a:solidFill>
              <a:schemeClr val="tx1"/>
            </a:solidFill>
            <a:latin typeface="思源黑体 CN Medium" panose="020B0600000000000000" pitchFamily="34" charset="-122"/>
            <a:ea typeface="思源黑体 CN Medium" panose="020B0600000000000000" pitchFamily="34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</a:endParaRPr>
        </a:p>
      </dsp:txBody>
      <dsp:txXfrm>
        <a:off x="8443951" y="584986"/>
        <a:ext cx="1418153" cy="1243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type="corner" r:blip="" rot="90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type="corner" r:blip="" rot="180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type="triangle" r:blip="" rot="90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5358B-4CEF-462E-8FE3-068209ED4A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A9E7EA-7C84-41C6-80E9-82DCEE7E2F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99053" y="506896"/>
            <a:ext cx="10793895" cy="5913782"/>
          </a:xfrm>
          <a:prstGeom prst="rect">
            <a:avLst/>
          </a:prstGeom>
          <a:noFill/>
          <a:ln w="57150"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699053" y="506896"/>
            <a:ext cx="10793895" cy="5913782"/>
          </a:xfrm>
          <a:prstGeom prst="rect">
            <a:avLst/>
          </a:prstGeom>
          <a:noFill/>
          <a:ln w="57150"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0" b="97550" l="9907" r="99003">
                        <a14:foregroundMark x1="38398" y1="7400" x2="35505" y2="27100"/>
                        <a14:foregroundMark x1="35505" y1="27100" x2="38896" y2="17550"/>
                        <a14:foregroundMark x1="38896" y1="17550" x2="44814" y2="23950"/>
                        <a14:foregroundMark x1="44814" y1="23950" x2="47274" y2="31400"/>
                        <a14:foregroundMark x1="47274" y1="31400" x2="53491" y2="26700"/>
                        <a14:foregroundMark x1="53491" y1="26700" x2="60106" y2="30750"/>
                        <a14:foregroundMark x1="60106" y1="30750" x2="83810" y2="32550"/>
                        <a14:foregroundMark x1="83810" y1="32550" x2="96410" y2="32300"/>
                        <a14:foregroundMark x1="96410" y1="32300" x2="91489" y2="37000"/>
                        <a14:foregroundMark x1="91489" y1="37000" x2="79887" y2="41350"/>
                        <a14:foregroundMark x1="79887" y1="41350" x2="70213" y2="53100"/>
                        <a14:foregroundMark x1="70213" y1="53100" x2="54953" y2="58400"/>
                        <a14:foregroundMark x1="54953" y1="58400" x2="60173" y2="66250"/>
                        <a14:foregroundMark x1="60173" y1="66250" x2="66456" y2="71050"/>
                        <a14:foregroundMark x1="66456" y1="71050" x2="57015" y2="78700"/>
                        <a14:foregroundMark x1="57015" y1="78700" x2="74269" y2="80700"/>
                        <a14:foregroundMark x1="74269" y1="80700" x2="83245" y2="80600"/>
                        <a14:foregroundMark x1="83245" y1="80600" x2="44249" y2="84850"/>
                        <a14:foregroundMark x1="44249" y1="84850" x2="88930" y2="68700"/>
                        <a14:foregroundMark x1="88930" y1="68700" x2="92852" y2="64400"/>
                        <a14:foregroundMark x1="92852" y1="64400" x2="94382" y2="57600"/>
                        <a14:foregroundMark x1="94382" y1="57600" x2="90259" y2="53000"/>
                        <a14:foregroundMark x1="90259" y1="53000" x2="82314" y2="54450"/>
                        <a14:foregroundMark x1="82314" y1="54450" x2="56948" y2="90100"/>
                        <a14:foregroundMark x1="56948" y1="90100" x2="41456" y2="96700"/>
                        <a14:foregroundMark x1="41456" y1="96700" x2="26961" y2="93500"/>
                        <a14:foregroundMark x1="26961" y1="93500" x2="38797" y2="99350"/>
                        <a14:foregroundMark x1="38797" y1="99350" x2="49136" y2="99850"/>
                        <a14:foregroundMark x1="49136" y1="99850" x2="68185" y2="99700"/>
                        <a14:foregroundMark x1="68185" y1="99700" x2="78391" y2="99850"/>
                        <a14:foregroundMark x1="78391" y1="99850" x2="85472" y2="99000"/>
                        <a14:foregroundMark x1="85472" y1="99000" x2="90126" y2="96250"/>
                        <a14:foregroundMark x1="90126" y1="96250" x2="94016" y2="91500"/>
                        <a14:foregroundMark x1="94016" y1="91500" x2="88963" y2="82650"/>
                        <a14:foregroundMark x1="88963" y1="82650" x2="65193" y2="69000"/>
                        <a14:foregroundMark x1="43019" y1="4800" x2="48670" y2="5200"/>
                        <a14:foregroundMark x1="48670" y1="5200" x2="53391" y2="4100"/>
                        <a14:foregroundMark x1="53391" y1="4100" x2="64029" y2="5650"/>
                        <a14:foregroundMark x1="64029" y1="5650" x2="79555" y2="3200"/>
                        <a14:foregroundMark x1="79555" y1="3200" x2="97573" y2="5500"/>
                        <a14:foregroundMark x1="82447" y1="11750" x2="91888" y2="16800"/>
                        <a14:foregroundMark x1="91888" y1="16800" x2="97872" y2="24800"/>
                        <a14:foregroundMark x1="22307" y1="80850" x2="22008" y2="93900"/>
                        <a14:foregroundMark x1="23471" y1="98550" x2="30086" y2="96900"/>
                        <a14:foregroundMark x1="30086" y1="96900" x2="42354" y2="99850"/>
                        <a14:foregroundMark x1="42354" y1="99850" x2="74335" y2="96250"/>
                        <a14:foregroundMark x1="74335" y1="96250" x2="89295" y2="98650"/>
                        <a14:foregroundMark x1="89295" y1="98650" x2="94249" y2="96650"/>
                        <a14:foregroundMark x1="94249" y1="96650" x2="99003" y2="97500"/>
                        <a14:foregroundMark x1="99003" y1="97500" x2="99003" y2="97550"/>
                        <a14:backgroundMark x1="12101" y1="84050" x2="12400" y2="9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9" y="548237"/>
            <a:ext cx="8789688" cy="5844208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4224130" y="534121"/>
            <a:ext cx="7268817" cy="5858324"/>
          </a:xfrm>
          <a:prstGeom prst="rect">
            <a:avLst/>
          </a:prstGeo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04AE-8A1B-4FD1-AADB-1E83BB9353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DE58-E4B3-4A7E-BEF3-EAC34DAF37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08722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F8C77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.sv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9053" y="506896"/>
            <a:ext cx="10793895" cy="5913782"/>
          </a:xfrm>
          <a:prstGeom prst="rect">
            <a:avLst/>
          </a:prstGeom>
          <a:noFill/>
          <a:ln w="57150"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北魏楷书简体" panose="03000509000000000000" charset="-122"/>
              <a:ea typeface="方正北魏楷书简体" panose="030005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00" b="97550" l="9907" r="99003">
                        <a14:foregroundMark x1="38398" y1="7400" x2="35505" y2="27100"/>
                        <a14:foregroundMark x1="35505" y1="27100" x2="38896" y2="17550"/>
                        <a14:foregroundMark x1="38896" y1="17550" x2="44814" y2="23950"/>
                        <a14:foregroundMark x1="44814" y1="23950" x2="47274" y2="31400"/>
                        <a14:foregroundMark x1="47274" y1="31400" x2="53491" y2="26700"/>
                        <a14:foregroundMark x1="53491" y1="26700" x2="60106" y2="30750"/>
                        <a14:foregroundMark x1="60106" y1="30750" x2="83810" y2="32550"/>
                        <a14:foregroundMark x1="83810" y1="32550" x2="96410" y2="32300"/>
                        <a14:foregroundMark x1="96410" y1="32300" x2="91489" y2="37000"/>
                        <a14:foregroundMark x1="91489" y1="37000" x2="79887" y2="41350"/>
                        <a14:foregroundMark x1="79887" y1="41350" x2="70213" y2="53100"/>
                        <a14:foregroundMark x1="70213" y1="53100" x2="54953" y2="58400"/>
                        <a14:foregroundMark x1="54953" y1="58400" x2="60173" y2="66250"/>
                        <a14:foregroundMark x1="60173" y1="66250" x2="66456" y2="71050"/>
                        <a14:foregroundMark x1="66456" y1="71050" x2="57015" y2="78700"/>
                        <a14:foregroundMark x1="57015" y1="78700" x2="74269" y2="80700"/>
                        <a14:foregroundMark x1="74269" y1="80700" x2="83245" y2="80600"/>
                        <a14:foregroundMark x1="83245" y1="80600" x2="44249" y2="84850"/>
                        <a14:foregroundMark x1="44249" y1="84850" x2="88930" y2="68700"/>
                        <a14:foregroundMark x1="88930" y1="68700" x2="92852" y2="64400"/>
                        <a14:foregroundMark x1="92852" y1="64400" x2="94382" y2="57600"/>
                        <a14:foregroundMark x1="94382" y1="57600" x2="90259" y2="53000"/>
                        <a14:foregroundMark x1="90259" y1="53000" x2="82314" y2="54450"/>
                        <a14:foregroundMark x1="82314" y1="54450" x2="56948" y2="90100"/>
                        <a14:foregroundMark x1="56948" y1="90100" x2="41456" y2="96700"/>
                        <a14:foregroundMark x1="41456" y1="96700" x2="26961" y2="93500"/>
                        <a14:foregroundMark x1="26961" y1="93500" x2="38797" y2="99350"/>
                        <a14:foregroundMark x1="38797" y1="99350" x2="49136" y2="99850"/>
                        <a14:foregroundMark x1="49136" y1="99850" x2="68185" y2="99700"/>
                        <a14:foregroundMark x1="68185" y1="99700" x2="78391" y2="99850"/>
                        <a14:foregroundMark x1="78391" y1="99850" x2="85472" y2="99000"/>
                        <a14:foregroundMark x1="85472" y1="99000" x2="90126" y2="96250"/>
                        <a14:foregroundMark x1="90126" y1="96250" x2="94016" y2="91500"/>
                        <a14:foregroundMark x1="94016" y1="91500" x2="88963" y2="82650"/>
                        <a14:foregroundMark x1="88963" y1="82650" x2="65193" y2="69000"/>
                        <a14:foregroundMark x1="43019" y1="4800" x2="48670" y2="5200"/>
                        <a14:foregroundMark x1="48670" y1="5200" x2="53391" y2="4100"/>
                        <a14:foregroundMark x1="53391" y1="4100" x2="64029" y2="5650"/>
                        <a14:foregroundMark x1="64029" y1="5650" x2="79555" y2="3200"/>
                        <a14:foregroundMark x1="79555" y1="3200" x2="97573" y2="5500"/>
                        <a14:foregroundMark x1="82447" y1="11750" x2="91888" y2="16800"/>
                        <a14:foregroundMark x1="91888" y1="16800" x2="97872" y2="24800"/>
                        <a14:foregroundMark x1="22307" y1="80850" x2="22008" y2="93900"/>
                        <a14:foregroundMark x1="23471" y1="98550" x2="30086" y2="96900"/>
                        <a14:foregroundMark x1="30086" y1="96900" x2="42354" y2="99850"/>
                        <a14:foregroundMark x1="42354" y1="99850" x2="74335" y2="96250"/>
                        <a14:foregroundMark x1="74335" y1="96250" x2="89295" y2="98650"/>
                        <a14:foregroundMark x1="89295" y1="98650" x2="94249" y2="96650"/>
                        <a14:foregroundMark x1="94249" y1="96650" x2="99003" y2="97500"/>
                        <a14:foregroundMark x1="99003" y1="97500" x2="99003" y2="97550"/>
                        <a14:backgroundMark x1="12101" y1="84050" x2="12400" y2="9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59" y="548237"/>
            <a:ext cx="8789688" cy="584420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204252" y="548741"/>
            <a:ext cx="7268817" cy="5830091"/>
          </a:xfrm>
          <a:prstGeom prst="rect">
            <a:avLst/>
          </a:prstGeom>
          <a:solidFill>
            <a:schemeClr val="dk1">
              <a:alpha val="64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北魏楷书简体" panose="03000509000000000000" charset="-122"/>
              <a:ea typeface="方正北魏楷书简体" panose="03000509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76952" y="928255"/>
            <a:ext cx="1661993" cy="51954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F8C778"/>
                </a:solidFill>
                <a:latin typeface="方正北魏楷书简体" panose="03000509000000000000" charset="-122"/>
                <a:ea typeface="方正北魏楷书简体" panose="03000509000000000000" charset="-122"/>
              </a:rPr>
              <a:t>个人简历</a:t>
            </a:r>
            <a:endParaRPr lang="zh-CN" altLang="en-US" sz="9600">
              <a:solidFill>
                <a:srgbClr val="F8C778"/>
              </a:solidFill>
              <a:latin typeface="方正北魏楷书简体" panose="03000509000000000000" charset="-122"/>
              <a:ea typeface="方正北魏楷书简体" panose="030005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9052" y="5970104"/>
            <a:ext cx="518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方正北魏楷书简体" panose="03000509000000000000" charset="-122"/>
                <a:ea typeface="方正北魏楷书简体" panose="03000509000000000000" charset="-122"/>
              </a:rPr>
              <a:t>竞聘人：赵灵儿</a:t>
            </a:r>
            <a:endParaRPr lang="zh-CN" altLang="en-US">
              <a:solidFill>
                <a:srgbClr val="F8C778"/>
              </a:solidFill>
              <a:latin typeface="方正北魏楷书简体" panose="03000509000000000000" charset="-122"/>
              <a:ea typeface="方正北魏楷书简体" panose="03000509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-36512" y="5047854"/>
            <a:ext cx="12192000" cy="18008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" y="1467095"/>
            <a:ext cx="12192000" cy="3580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1267" b="1272"/>
          <a:stretch>
            <a:fillRect/>
          </a:stretch>
        </p:blipFill>
        <p:spPr>
          <a:xfrm>
            <a:off x="3795086" y="1383486"/>
            <a:ext cx="4761389" cy="3747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190969" y="23495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5430" y="260194"/>
            <a:ext cx="465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工作经历 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Work experience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rot="10800000" flipV="1">
            <a:off x="5734878" y="-1557086"/>
            <a:ext cx="925244" cy="905272"/>
            <a:chOff x="1527099" y="1425273"/>
            <a:chExt cx="1882023" cy="2003727"/>
          </a:xfrm>
        </p:grpSpPr>
        <p:sp>
          <p:nvSpPr>
            <p:cNvPr id="26" name="菱形 25"/>
            <p:cNvSpPr/>
            <p:nvPr/>
          </p:nvSpPr>
          <p:spPr>
            <a:xfrm>
              <a:off x="1527099" y="1425273"/>
              <a:ext cx="1882023" cy="1882023"/>
            </a:xfrm>
            <a:prstGeom prst="diamond">
              <a:avLst/>
            </a:prstGeom>
            <a:solidFill>
              <a:srgbClr val="F8C778"/>
            </a:solidFill>
            <a:ln>
              <a:solidFill>
                <a:srgbClr val="F8C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03</a:t>
              </a:r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7" name="菱形 26"/>
            <p:cNvSpPr/>
            <p:nvPr/>
          </p:nvSpPr>
          <p:spPr>
            <a:xfrm>
              <a:off x="1527099" y="1546977"/>
              <a:ext cx="1882023" cy="1882023"/>
            </a:xfrm>
            <a:prstGeom prst="diamond">
              <a:avLst/>
            </a:prstGeom>
            <a:noFill/>
            <a:ln w="28575">
              <a:solidFill>
                <a:srgbClr val="F8C7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77919" y="1860844"/>
            <a:ext cx="32696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</a:t>
            </a:r>
            <a:endParaRPr lang="en-US" altLang="zh-CN" sz="2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738867" y="1827967"/>
            <a:ext cx="32696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</a:t>
            </a:r>
            <a:endParaRPr lang="en-US" altLang="zh-CN" sz="2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2065" y="5044147"/>
            <a:ext cx="12293500" cy="2031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处添加详细文本描述，建议与标题相关并符合整体语言风格。</a:t>
            </a:r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043305"/>
            <a:ext cx="12191365" cy="37477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8904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365" y="248129"/>
            <a:ext cx="46515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工作经历 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Work experience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1267" b="1272"/>
          <a:stretch>
            <a:fillRect/>
          </a:stretch>
        </p:blipFill>
        <p:spPr>
          <a:xfrm>
            <a:off x="0" y="1043608"/>
            <a:ext cx="6096000" cy="37479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20691" y="1401399"/>
            <a:ext cx="31588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20691" y="19423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处添加详细文本描述，建议与标题相关并符合整体语言风格。</a:t>
            </a:r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7820" y="3685309"/>
            <a:ext cx="3602182" cy="3172691"/>
          </a:xfrm>
          <a:prstGeom prst="rect">
            <a:avLst/>
          </a:prstGeom>
          <a:solidFill>
            <a:schemeClr val="bg1"/>
          </a:solidFill>
          <a:effectLst>
            <a:outerShdw blurRad="63500" dist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170219" y="3746167"/>
            <a:ext cx="3602182" cy="3172691"/>
          </a:xfrm>
          <a:prstGeom prst="rect">
            <a:avLst/>
          </a:prstGeom>
          <a:solidFill>
            <a:schemeClr val="bg1"/>
          </a:solidFill>
          <a:effectLst>
            <a:outerShdw blurRad="63500" dist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257309" y="3746167"/>
            <a:ext cx="3602182" cy="3172691"/>
          </a:xfrm>
          <a:prstGeom prst="rect">
            <a:avLst/>
          </a:prstGeom>
          <a:solidFill>
            <a:schemeClr val="bg1"/>
          </a:solidFill>
          <a:effectLst>
            <a:outerShdw blurRad="63500" dist="165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46365" y="3975975"/>
            <a:ext cx="31588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此处添加详细文本描述，建议与标题相关并符合整体语言风格。此处添加详细文本描述，建议与标题相关并符合整体语言风格。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391892" y="4003405"/>
            <a:ext cx="31588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此处添加详细文本描述，建议与标题相关并符合整体语言风格。此处添加详细文本描述，建议与标题相关并符合整体语言风格。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78982" y="4133208"/>
            <a:ext cx="31588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请输入标题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此处添加详细文本描述，建议与标题相关并符合整体语言风格。此处添加详细文本描述，建议与标题相关并符合整体语言风格。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zh-CN" altLang="en-US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3328554" y="772389"/>
            <a:ext cx="5534891" cy="5534891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>
                <a:solidFill>
                  <a:schemeClr val="tx1"/>
                </a:solidFill>
              </a:rPr>
              <a:t>    </a:t>
            </a:r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        Job Recognition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4836" y="1390334"/>
            <a:ext cx="19257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solidFill>
                  <a:schemeClr val="bg1">
                    <a:alpha val="38000"/>
                  </a:schemeClr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8000">
              <a:solidFill>
                <a:schemeClr val="bg1">
                  <a:alpha val="38000"/>
                </a:schemeClr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34930" y="2588350"/>
            <a:ext cx="314380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岗位认知</a:t>
            </a:r>
            <a:r>
              <a:rPr lang="en-US" altLang="zh-CN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</a:t>
            </a:r>
            <a:endParaRPr lang="en-US" altLang="zh-CN" sz="54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2449" y="1143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6910" y="260194"/>
            <a:ext cx="465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岗位认知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| Job Recognition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059488" y="1043609"/>
            <a:ext cx="36512" cy="4373518"/>
          </a:xfrm>
          <a:prstGeom prst="line">
            <a:avLst/>
          </a:prstGeom>
          <a:ln w="114300">
            <a:solidFill>
              <a:srgbClr val="F8C77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>
          <a:xfrm>
            <a:off x="7420112" y="3678697"/>
            <a:ext cx="2971221" cy="2971221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图片 25" descr="图片包含 人, 男人, 桌子, 蓝色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19181"/>
          <a:stretch>
            <a:fillRect/>
          </a:stretch>
        </p:blipFill>
        <p:spPr>
          <a:xfrm>
            <a:off x="598805" y="3949065"/>
            <a:ext cx="2858770" cy="2700655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椭圆 26"/>
          <p:cNvSpPr/>
          <p:nvPr/>
        </p:nvSpPr>
        <p:spPr>
          <a:xfrm>
            <a:off x="587449" y="1047894"/>
            <a:ext cx="647412" cy="647412"/>
          </a:xfrm>
          <a:prstGeom prst="ellipse">
            <a:avLst/>
          </a:prstGeom>
          <a:solidFill>
            <a:srgbClr val="F8C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>
              <a:solidFill>
                <a:schemeClr val="tx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408682" y="881639"/>
            <a:ext cx="647412" cy="647412"/>
          </a:xfrm>
          <a:prstGeom prst="ellipse">
            <a:avLst/>
          </a:prstGeom>
          <a:solidFill>
            <a:srgbClr val="F8C7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>
              <a:solidFill>
                <a:schemeClr val="tx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281079" y="1043608"/>
            <a:ext cx="3502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请输入文本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102311" y="1043608"/>
            <a:ext cx="3502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请输入文本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9455" y="67945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3916" y="316709"/>
            <a:ext cx="465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岗位认知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| Job Recognition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2722360" y="1621653"/>
            <a:ext cx="1709212" cy="1795917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44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8" name="菱形 7"/>
          <p:cNvSpPr/>
          <p:nvPr/>
        </p:nvSpPr>
        <p:spPr>
          <a:xfrm>
            <a:off x="1810939" y="2594468"/>
            <a:ext cx="1709212" cy="1795917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 sz="44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9" name="菱形 8"/>
          <p:cNvSpPr/>
          <p:nvPr/>
        </p:nvSpPr>
        <p:spPr>
          <a:xfrm>
            <a:off x="3633781" y="2594468"/>
            <a:ext cx="1709212" cy="1795917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44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0" name="菱形 9"/>
          <p:cNvSpPr/>
          <p:nvPr/>
        </p:nvSpPr>
        <p:spPr>
          <a:xfrm>
            <a:off x="2722360" y="3567283"/>
            <a:ext cx="1709212" cy="1795917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44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6041605" y="1032177"/>
            <a:ext cx="993224" cy="1043609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02348" y="1100123"/>
            <a:ext cx="381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6061428" y="2232507"/>
            <a:ext cx="993224" cy="1043609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36758" y="2395545"/>
            <a:ext cx="381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9" name="菱形 18"/>
          <p:cNvSpPr/>
          <p:nvPr/>
        </p:nvSpPr>
        <p:spPr>
          <a:xfrm>
            <a:off x="6104013" y="3493833"/>
            <a:ext cx="993224" cy="1043609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79343" y="3656871"/>
            <a:ext cx="381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1" name="菱形 20"/>
          <p:cNvSpPr/>
          <p:nvPr/>
        </p:nvSpPr>
        <p:spPr>
          <a:xfrm>
            <a:off x="6104375" y="4743729"/>
            <a:ext cx="993224" cy="1043609"/>
          </a:xfrm>
          <a:prstGeom prst="diamond">
            <a:avLst/>
          </a:prstGeom>
          <a:solidFill>
            <a:srgbClr val="F8C778"/>
          </a:solidFill>
          <a:ln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416535" y="4850252"/>
            <a:ext cx="381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70327" y="944217"/>
            <a:ext cx="1659890" cy="5625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F8C778"/>
                </a:solidFill>
                <a:latin typeface="方正北魏楷书简体" panose="03000509000000000000" charset="-122"/>
                <a:ea typeface="方正北魏楷书简体" panose="03000509000000000000" charset="-122"/>
              </a:rPr>
              <a:t>谢谢观看</a:t>
            </a:r>
            <a:endParaRPr lang="zh-CN" altLang="en-US" sz="9600">
              <a:solidFill>
                <a:srgbClr val="F8C778"/>
              </a:solidFill>
              <a:latin typeface="方正北魏楷书简体" panose="03000509000000000000" charset="-122"/>
              <a:ea typeface="方正北魏楷书简体" panose="03000509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54326" y="526774"/>
            <a:ext cx="10883348" cy="5824330"/>
          </a:xfrm>
          <a:prstGeom prst="rect">
            <a:avLst/>
          </a:prstGeom>
          <a:noFill/>
          <a:ln w="57150">
            <a:solidFill>
              <a:srgbClr val="F8C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298290" y="1031191"/>
            <a:ext cx="336936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目</a:t>
            </a:r>
            <a:endParaRPr lang="zh-CN" altLang="en-US" sz="54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80815" y="1031240"/>
            <a:ext cx="353822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录</a:t>
            </a:r>
            <a:r>
              <a:rPr lang="en-US" altLang="zh-CN" sz="54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</a:t>
            </a:r>
            <a:endParaRPr lang="zh-CN" altLang="en-US" sz="54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27752" y="995041"/>
            <a:ext cx="3618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spc="600">
                <a:solidFill>
                  <a:srgbClr val="F8C778"/>
                </a:solidFill>
                <a:latin typeface="+mn-ea"/>
              </a:rPr>
              <a:t> </a:t>
            </a:r>
            <a:r>
              <a:rPr lang="en-US" altLang="zh-CN" sz="5400" spc="600">
                <a:solidFill>
                  <a:schemeClr val="bg1"/>
                </a:solidFill>
                <a:latin typeface="+mn-ea"/>
              </a:rPr>
              <a:t>contents</a:t>
            </a:r>
            <a:endParaRPr lang="zh-CN" altLang="en-US" sz="5400" spc="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1102088" y="1923501"/>
            <a:ext cx="1432978" cy="1499458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36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86847" y="2227530"/>
            <a:ext cx="258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个人信息 </a:t>
            </a:r>
            <a:r>
              <a:rPr lang="en-US" altLang="zh-CN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</a:t>
            </a:r>
            <a:endParaRPr lang="en-US" altLang="zh-CN" sz="4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</a:t>
            </a:r>
            <a:endParaRPr lang="zh-CN" altLang="en-US" sz="28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6107430" y="1909537"/>
            <a:ext cx="1508377" cy="1505499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 sz="36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79518" y="2263520"/>
            <a:ext cx="2965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教育经历</a:t>
            </a:r>
            <a:r>
              <a:rPr lang="en-US" altLang="zh-CN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</a:t>
            </a:r>
            <a:endParaRPr lang="zh-CN" altLang="en-US" sz="4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86440" y="4195297"/>
            <a:ext cx="2879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工作经历 </a:t>
            </a:r>
            <a:endParaRPr lang="zh-CN" altLang="en-US" sz="4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28950" y="4195218"/>
            <a:ext cx="255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岗位认知</a:t>
            </a:r>
            <a:endParaRPr lang="zh-CN" altLang="en-US" sz="4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8" name="菱形 27"/>
          <p:cNvSpPr/>
          <p:nvPr/>
        </p:nvSpPr>
        <p:spPr>
          <a:xfrm>
            <a:off x="6091087" y="4110931"/>
            <a:ext cx="1508377" cy="1505499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36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1090658" y="4110931"/>
            <a:ext cx="1432978" cy="1499458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36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3328554" y="661554"/>
            <a:ext cx="5534891" cy="5534891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415394" y="1177638"/>
            <a:ext cx="15932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solidFill>
                  <a:schemeClr val="bg1">
                    <a:alpha val="38000"/>
                  </a:schemeClr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8000">
              <a:solidFill>
                <a:schemeClr val="bg1">
                  <a:alpha val="38000"/>
                </a:schemeClr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19178" y="2605648"/>
            <a:ext cx="3635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个人信息 </a:t>
            </a:r>
            <a:endParaRPr lang="zh-CN" altLang="en-US" sz="54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40073" y="3507865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</a:rPr>
              <a:t>personal  information</a:t>
            </a:r>
            <a:endParaRPr lang="en-US" altLang="zh-CN" sz="20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975035" y="0"/>
            <a:ext cx="3216965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722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3183" y="260194"/>
            <a:ext cx="577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个人信息 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personal  information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pic>
        <p:nvPicPr>
          <p:cNvPr id="8" name="图片 7" descr="穿着西装笔挺的男子与配字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>
          <a:xfrm>
            <a:off x="7518952" y="2009430"/>
            <a:ext cx="2912165" cy="2912165"/>
          </a:xfrm>
          <a:prstGeom prst="rect">
            <a:avLst/>
          </a:prstGeom>
          <a:ln w="38100">
            <a:solidFill>
              <a:srgbClr val="F8C778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59329" y="1819942"/>
            <a:ext cx="11811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出生年月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婚况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学历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毕业院校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电话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政治面貌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pPr algn="r"/>
            <a:r>
              <a:rPr lang="zh-CN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杨任东竹石体-Regular" panose="02000000000000000000" charset="-122"/>
                <a:ea typeface="杨任东竹石体-Regular" panose="02000000000000000000" charset="-122"/>
              </a:rPr>
              <a:t>个人简历</a:t>
            </a:r>
            <a:endParaRPr lang="en-US" altLang="zh-CN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10004" y="1818908"/>
            <a:ext cx="41809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2020</a:t>
            </a:r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年</a:t>
            </a:r>
            <a:r>
              <a:rPr lang="en-US" altLang="zh-CN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8</a:t>
            </a:r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月</a:t>
            </a:r>
            <a:r>
              <a:rPr lang="en-US" altLang="zh-CN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8</a:t>
            </a:r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日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未婚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88</a:t>
            </a:r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级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压力山大大学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27897987475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党员</a:t>
            </a:r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zh-CN" altLang="en-US" sz="16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此处添加详细内容描述。</a:t>
            </a:r>
            <a:endParaRPr lang="zh-CN" altLang="en-US" sz="16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152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4613" y="260194"/>
            <a:ext cx="577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个人信息 </a:t>
            </a:r>
            <a:r>
              <a:rPr lang="en-US" altLang="zh-CN" sz="28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personal  information</a:t>
            </a:r>
            <a:endParaRPr lang="zh-CN" altLang="en-US" sz="28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885" y="1798955"/>
            <a:ext cx="12096115" cy="33293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穿着西装笔挺的男子与配字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>
          <a:xfrm>
            <a:off x="96520" y="1798955"/>
            <a:ext cx="4624705" cy="3329305"/>
          </a:xfrm>
          <a:prstGeom prst="rect">
            <a:avLst/>
          </a:prstGeom>
          <a:ln w="38100">
            <a:solidFill>
              <a:srgbClr val="F8C778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684933" y="2052309"/>
            <a:ext cx="58905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想要说的话</a:t>
            </a:r>
            <a:endParaRPr lang="en-US" altLang="zh-CN" sz="28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	</a:t>
            </a:r>
            <a:r>
              <a:rPr lang="zh-CN" altLang="en-US" sz="2000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。</a:t>
            </a:r>
            <a:endParaRPr lang="en-US" altLang="zh-CN" sz="2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endParaRPr lang="en-US" altLang="zh-CN" sz="2000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3328554" y="661554"/>
            <a:ext cx="5534891" cy="5534891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schemeClr val="tx1"/>
              </a:solidFill>
            </a:endParaRPr>
          </a:p>
          <a:p>
            <a:pPr algn="ctr"/>
            <a:endParaRPr lang="en-US" altLang="zh-CN">
              <a:solidFill>
                <a:schemeClr val="tx1"/>
              </a:solidFill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</a:rPr>
              <a:t>educational background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15394" y="1177638"/>
            <a:ext cx="159327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solidFill>
                  <a:schemeClr val="bg1">
                    <a:alpha val="38000"/>
                  </a:schemeClr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zh-CN" altLang="en-US" sz="8000">
              <a:solidFill>
                <a:schemeClr val="bg1">
                  <a:alpha val="38000"/>
                </a:schemeClr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40125" y="2656914"/>
            <a:ext cx="2926080" cy="2153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教育背景 </a:t>
            </a:r>
            <a:endParaRPr lang="en-US" altLang="zh-CN" sz="54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 sz="4000"/>
              <a:t> </a:t>
            </a:r>
            <a:endParaRPr lang="en-US" altLang="zh-CN" sz="4000"/>
          </a:p>
          <a:p>
            <a:endParaRPr lang="zh-CN" altLang="en-US"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904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37018" y="167861"/>
            <a:ext cx="702881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教育背景 </a:t>
            </a:r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educational background</a:t>
            </a:r>
            <a:endParaRPr lang="zh-CN" altLang="en-US" sz="40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sp>
        <p:nvSpPr>
          <p:cNvPr id="43" name="文本框 54"/>
          <p:cNvSpPr txBox="1"/>
          <p:nvPr/>
        </p:nvSpPr>
        <p:spPr>
          <a:xfrm>
            <a:off x="5285983" y="1179265"/>
            <a:ext cx="3641787" cy="70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请添加您的工作经历，或者在校期间曾参加或完成的项目或活动</a:t>
            </a:r>
            <a:endParaRPr lang="zh-CN" altLang="en-US" sz="14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0" y="4507865"/>
            <a:ext cx="12303125" cy="235013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  <a:sym typeface="+mn-ea"/>
              </a:rPr>
              <a:t>请输入标题</a:t>
            </a:r>
            <a:r>
              <a:rPr lang="en-US" altLang="zh-CN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  <a:sym typeface="+mn-ea"/>
              </a:rPr>
              <a:t>	</a:t>
            </a:r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  <a:sym typeface="+mn-ea"/>
              </a:rPr>
              <a:t>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。此处添加详细文本描述，建议与标题相关并符合整体语言风格。</a:t>
            </a:r>
            <a:endParaRPr lang="en-US" altLang="zh-CN">
              <a:solidFill>
                <a:schemeClr val="bg1"/>
              </a:solidFill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pPr algn="l"/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79070" y="1179195"/>
          <a:ext cx="11205845" cy="354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638300" y="2973705"/>
            <a:ext cx="2469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20xx</a:t>
            </a:r>
            <a:r>
              <a:rPr lang="zh-CN" altLang="en-US" sz="1400"/>
              <a:t>年</a:t>
            </a:r>
            <a:r>
              <a:rPr lang="en-US" altLang="zh-CN" sz="1400"/>
              <a:t>x</a:t>
            </a:r>
            <a:r>
              <a:rPr lang="zh-CN" altLang="en-US" sz="1400"/>
              <a:t>月</a:t>
            </a:r>
            <a:r>
              <a:rPr lang="en-US" altLang="zh-CN" sz="1400"/>
              <a:t>x</a:t>
            </a:r>
            <a:r>
              <a:rPr lang="zh-CN" altLang="en-US" sz="1400"/>
              <a:t>日</a:t>
            </a:r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3241040" y="2667000"/>
            <a:ext cx="2469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20xx</a:t>
            </a:r>
            <a:r>
              <a:rPr lang="zh-CN" altLang="en-US" sz="1400"/>
              <a:t>年</a:t>
            </a:r>
            <a:r>
              <a:rPr lang="en-US" altLang="zh-CN" sz="1400"/>
              <a:t>x</a:t>
            </a:r>
            <a:r>
              <a:rPr lang="zh-CN" altLang="en-US" sz="1400"/>
              <a:t>月</a:t>
            </a:r>
            <a:r>
              <a:rPr lang="en-US" altLang="zh-CN" sz="1400"/>
              <a:t>x</a:t>
            </a:r>
            <a:r>
              <a:rPr lang="zh-CN" altLang="en-US" sz="1400"/>
              <a:t>日</a:t>
            </a:r>
            <a:endParaRPr lang="zh-CN" altLang="en-US" sz="1400"/>
          </a:p>
        </p:txBody>
      </p:sp>
      <p:sp>
        <p:nvSpPr>
          <p:cNvPr id="11" name="文本框 10"/>
          <p:cNvSpPr txBox="1"/>
          <p:nvPr/>
        </p:nvSpPr>
        <p:spPr>
          <a:xfrm>
            <a:off x="5055870" y="2110105"/>
            <a:ext cx="2469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20xx</a:t>
            </a:r>
            <a:r>
              <a:rPr lang="zh-CN" altLang="en-US" sz="1400"/>
              <a:t>年</a:t>
            </a:r>
            <a:r>
              <a:rPr lang="en-US" altLang="zh-CN" sz="1400"/>
              <a:t>x</a:t>
            </a:r>
            <a:r>
              <a:rPr lang="zh-CN" altLang="en-US" sz="1400"/>
              <a:t>月</a:t>
            </a:r>
            <a:r>
              <a:rPr lang="en-US" altLang="zh-CN" sz="1400"/>
              <a:t>x</a:t>
            </a:r>
            <a:r>
              <a:rPr lang="zh-CN" altLang="en-US" sz="1400"/>
              <a:t>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6763385" y="1803400"/>
            <a:ext cx="2469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20xx</a:t>
            </a:r>
            <a:r>
              <a:rPr lang="zh-CN" altLang="en-US" sz="1400"/>
              <a:t>年</a:t>
            </a:r>
            <a:r>
              <a:rPr lang="en-US" altLang="zh-CN" sz="1400"/>
              <a:t>x</a:t>
            </a:r>
            <a:r>
              <a:rPr lang="zh-CN" altLang="en-US" sz="1400"/>
              <a:t>月</a:t>
            </a:r>
            <a:r>
              <a:rPr lang="en-US" altLang="zh-CN" sz="1400"/>
              <a:t>x</a:t>
            </a:r>
            <a:r>
              <a:rPr lang="zh-CN" altLang="en-US" sz="1400"/>
              <a:t>日</a:t>
            </a:r>
            <a:endParaRPr lang="zh-CN" altLang="en-US" sz="1400"/>
          </a:p>
        </p:txBody>
      </p:sp>
      <p:sp>
        <p:nvSpPr>
          <p:cNvPr id="15" name="文本框 14"/>
          <p:cNvSpPr txBox="1"/>
          <p:nvPr/>
        </p:nvSpPr>
        <p:spPr>
          <a:xfrm>
            <a:off x="8484235" y="1273175"/>
            <a:ext cx="2469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20xx</a:t>
            </a:r>
            <a:r>
              <a:rPr lang="zh-CN" altLang="en-US" sz="1400"/>
              <a:t>年</a:t>
            </a:r>
            <a:r>
              <a:rPr lang="en-US" altLang="zh-CN" sz="1400"/>
              <a:t>x</a:t>
            </a:r>
            <a:r>
              <a:rPr lang="zh-CN" altLang="en-US" sz="1400"/>
              <a:t>月</a:t>
            </a:r>
            <a:r>
              <a:rPr lang="en-US" altLang="zh-CN" sz="1400"/>
              <a:t>x</a:t>
            </a:r>
            <a:r>
              <a:rPr lang="zh-CN" altLang="en-US" sz="1400"/>
              <a:t>日</a:t>
            </a:r>
            <a:endParaRPr lang="zh-CN" alt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485537" y="974199"/>
            <a:ext cx="5147902" cy="498262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969" y="0"/>
            <a:ext cx="904461" cy="10436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 sz="3600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49083" y="167861"/>
            <a:ext cx="81195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教育背景 </a:t>
            </a:r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|  educational background</a:t>
            </a:r>
            <a:endParaRPr lang="zh-CN" altLang="en-US" sz="40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  <p:pic>
        <p:nvPicPr>
          <p:cNvPr id="7" name="图形 6" descr="奖杯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52085" y="1268361"/>
            <a:ext cx="4615440" cy="461544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254880" y="1620982"/>
            <a:ext cx="1066800" cy="1066800"/>
          </a:xfrm>
          <a:prstGeom prst="ellipse">
            <a:avLst/>
          </a:prstGeom>
          <a:solidFill>
            <a:srgbClr val="F8C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</a:rPr>
              <a:t>01</a:t>
            </a:r>
            <a:endParaRPr lang="en-US" altLang="zh-CN" sz="40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54880" y="4170218"/>
            <a:ext cx="1066800" cy="1066800"/>
          </a:xfrm>
          <a:prstGeom prst="ellipse">
            <a:avLst/>
          </a:prstGeom>
          <a:solidFill>
            <a:srgbClr val="F8C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40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967663" y="1620982"/>
            <a:ext cx="1066800" cy="1066800"/>
          </a:xfrm>
          <a:prstGeom prst="ellipse">
            <a:avLst/>
          </a:prstGeom>
          <a:solidFill>
            <a:srgbClr val="F8C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</a:rPr>
              <a:t>02</a:t>
            </a:r>
            <a:endParaRPr lang="en-US" altLang="zh-CN" sz="40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967663" y="4170218"/>
            <a:ext cx="1066800" cy="1066800"/>
          </a:xfrm>
          <a:prstGeom prst="ellipse">
            <a:avLst/>
          </a:prstGeom>
          <a:solidFill>
            <a:srgbClr val="F8C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latin typeface="杨任东竹石体-Regular" panose="02000000000000000000" charset="-122"/>
                <a:ea typeface="杨任东竹石体-Regular" panose="02000000000000000000" charset="-122"/>
              </a:rPr>
              <a:t>04</a:t>
            </a:r>
            <a:endParaRPr lang="en-US" altLang="zh-CN" sz="4000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3822" y="1704110"/>
            <a:ext cx="2702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85562" y="1662546"/>
            <a:ext cx="2729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85562" y="4170218"/>
            <a:ext cx="2729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1757" y="4170218"/>
            <a:ext cx="2702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8C778"/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请输入标题</a:t>
            </a:r>
            <a:endParaRPr lang="en-US" altLang="zh-CN">
              <a:solidFill>
                <a:srgbClr val="F8C778"/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r>
              <a:rPr lang="zh-CN" altLang="en-US">
                <a:latin typeface="杨任东竹石体-Regular" panose="02000000000000000000" charset="-122"/>
                <a:ea typeface="杨任东竹石体-Regular" panose="02000000000000000000" charset="-122"/>
              </a:rPr>
              <a:t>此处添加详细文本描述，建议与标题相关并符合整体语言风格。</a:t>
            </a:r>
            <a:endParaRPr lang="en-US" altLang="zh-CN">
              <a:latin typeface="杨任东竹石体-Regular" panose="02000000000000000000" charset="-122"/>
              <a:ea typeface="杨任东竹石体-Regular" panose="02000000000000000000" charset="-122"/>
            </a:endParaRPr>
          </a:p>
          <a:p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3328554" y="841662"/>
            <a:ext cx="5534891" cy="5534891"/>
          </a:xfrm>
          <a:prstGeom prst="diamond">
            <a:avLst/>
          </a:prstGeom>
          <a:solidFill>
            <a:srgbClr val="F8C7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9600">
              <a:solidFill>
                <a:schemeClr val="bg1">
                  <a:alpha val="38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44836" y="1390334"/>
            <a:ext cx="19257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>
                <a:solidFill>
                  <a:schemeClr val="bg1">
                    <a:alpha val="38000"/>
                  </a:schemeClr>
                </a:solidFill>
                <a:latin typeface="杨任东竹石体-Regular" panose="02000000000000000000" charset="-122"/>
                <a:ea typeface="杨任东竹石体-Regular" panose="02000000000000000000" charset="-122"/>
              </a:rPr>
              <a:t>03</a:t>
            </a:r>
            <a:endParaRPr lang="en-US" altLang="zh-CN" sz="8000">
              <a:solidFill>
                <a:schemeClr val="bg1">
                  <a:alpha val="38000"/>
                </a:schemeClr>
              </a:solidFill>
              <a:latin typeface="杨任东竹石体-Regular" panose="02000000000000000000" charset="-122"/>
              <a:ea typeface="杨任东竹石体-Regular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95480" y="2646892"/>
            <a:ext cx="46515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工作经历 </a:t>
            </a:r>
            <a:endParaRPr lang="zh-CN" altLang="en-US" sz="5400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  <a:p>
            <a:r>
              <a:rPr lang="en-US" altLang="zh-CN">
                <a:latin typeface="杨任东竹石体-Regular" panose="02000000000000000000" charset="-122"/>
                <a:ea typeface="杨任东竹石体-Regular" panose="02000000000000000000" charset="-122"/>
                <a:cs typeface="杨任东竹石体-Regular" panose="02000000000000000000" charset="-122"/>
              </a:rPr>
              <a:t>         Work experience</a:t>
            </a:r>
            <a:endParaRPr lang="zh-CN" altLang="en-US">
              <a:latin typeface="杨任东竹石体-Regular" panose="02000000000000000000" charset="-122"/>
              <a:ea typeface="杨任东竹石体-Regular" panose="02000000000000000000" charset="-122"/>
              <a:cs typeface="杨任东竹石体-Regular" panose="020000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1846</Words>
  <Application>WPS 演示</Application>
  <PresentationFormat>宽屏</PresentationFormat>
  <Paragraphs>245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华文新魏</vt:lpstr>
      <vt:lpstr>思源黑体 CN Medium</vt:lpstr>
      <vt:lpstr>阿里巴巴普惠体</vt:lpstr>
      <vt:lpstr>等线</vt:lpstr>
      <vt:lpstr>微软雅黑</vt:lpstr>
      <vt:lpstr>Arial Unicode MS</vt:lpstr>
      <vt:lpstr>等线 Light</vt:lpstr>
      <vt:lpstr>Calibri</vt:lpstr>
      <vt:lpstr>方正北魏楷书简体</vt:lpstr>
      <vt:lpstr>杨任东竹石体-Regular</vt:lpstr>
      <vt:lpstr>文泉驿点阵正黑</vt:lpstr>
      <vt:lpstr>手书体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婷</dc:creator>
  <cp:lastModifiedBy>沁凉如水</cp:lastModifiedBy>
  <cp:revision>12</cp:revision>
  <dcterms:created xsi:type="dcterms:W3CDTF">2020-05-17T14:49:00Z</dcterms:created>
  <dcterms:modified xsi:type="dcterms:W3CDTF">2020-05-28T03:03:01Z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  <property fmtid="{D5CDD505-2E9C-101B-9397-08002B2CF9AE}" pid="3" name="KSOTemplateUUID">
    <vt:lpwstr>v1.0_mb_w0QCbwxHPjTBhshr1Mrgsw==</vt:lpwstr>
  </property>
</Properties>
</file>