
<file path=[Content_Types].xml><?xml version="1.0" encoding="utf-8"?>
<Types xmlns="http://schemas.openxmlformats.org/package/2006/content-types">
  <Default ContentType="image/png" Extension="png"/>
  <Default ContentType="image/jpeg" Extension="jpeg"/>
  <Default ContentType="application/vnd.openxmlformats-package.relationships+xml" Extension="rels"/>
  <Default ContentType="application/xml" Extension="xml"/>
  <Default ContentType="image/jpeg" Extension="jp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'1.0' encoding='UTF-8' standalone='yes'?>
<Relationships xmlns="http://schemas.openxmlformats.org/package/2006/relationships">
 <Relationship Target="docProps/core.xml" Type="http://schemas.openxmlformats.org/package/2006/relationships/metadata/core-properties" Id="rId3"/>
 <Relationship Target="docProps/thumbnail.jpeg" Type="http://schemas.openxmlformats.org/package/2006/relationships/metadata/thumbnail" Id="rId2"/>
 <Relationship Target="ppt/presentation.xml" Type="http://schemas.openxmlformats.org/officeDocument/2006/relationships/officeDocument" Id="rId1"/>
 <Relationship Target="docProps/app.xml" Type="http://schemas.openxmlformats.org/officeDocument/2006/relationships/extended-properties" Id="rId4"/>
 <Relationship Target="docProps/custom.xml" Type="http://schemas.openxmlformats.org/officeDocument/2006/relationships/custom-properties" Id="rId5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5" r:id="rId4"/>
    <p:sldId id="266" r:id="rId5"/>
    <p:sldId id="274" r:id="rId6"/>
    <p:sldId id="276" r:id="rId7"/>
    <p:sldId id="267" r:id="rId8"/>
    <p:sldId id="272" r:id="rId9"/>
    <p:sldId id="277" r:id="rId10"/>
    <p:sldId id="260" r:id="rId11"/>
    <p:sldId id="258" r:id="rId12"/>
    <p:sldId id="278" r:id="rId13"/>
    <p:sldId id="273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A07A"/>
    <a:srgbClr val="122B31"/>
    <a:srgbClr val="916F5C"/>
    <a:srgbClr val="C88858"/>
    <a:srgbClr val="EDBA84"/>
    <a:srgbClr val="3E2E1F"/>
    <a:srgbClr val="E28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98" autoAdjust="0"/>
    <p:restoredTop sz="94660"/>
  </p:normalViewPr>
  <p:slideViewPr>
    <p:cSldViewPr snapToGrid="0">
      <p:cViewPr>
        <p:scale>
          <a:sx n="66" d="100"/>
          <a:sy n="66" d="100"/>
        </p:scale>
        <p:origin x="-66" y="120"/>
      </p:cViewPr>
      <p:guideLst>
        <p:guide orient="horz" pos="234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B3D16-E686-454F-9742-851690612112}" type="datetimeFigureOut">
              <a:rPr lang="zh-CN" altLang="en-US" smtClean="0"/>
              <a:t>2020/12/15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033-218A-44C8-A498-7A517538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065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B3D16-E686-454F-9742-851690612112}" type="datetimeFigureOut">
              <a:rPr lang="zh-CN" altLang="en-US" smtClean="0"/>
              <a:t>2020/12/15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033-218A-44C8-A498-7A517538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91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B3D16-E686-454F-9742-851690612112}" type="datetimeFigureOut">
              <a:rPr lang="zh-CN" altLang="en-US" smtClean="0"/>
              <a:t>2020/12/15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033-218A-44C8-A498-7A517538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11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B3D16-E686-454F-9742-851690612112}" type="datetimeFigureOut">
              <a:rPr lang="zh-CN" altLang="en-US" smtClean="0"/>
              <a:t>2020/12/15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033-218A-44C8-A498-7A517538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B3D16-E686-454F-9742-851690612112}" type="datetimeFigureOut">
              <a:rPr lang="zh-CN" altLang="en-US" smtClean="0"/>
              <a:t>2020/12/15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033-218A-44C8-A498-7A517538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2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B3D16-E686-454F-9742-851690612112}" type="datetimeFigureOut">
              <a:rPr lang="zh-CN" altLang="en-US" smtClean="0"/>
              <a:t>2020/12/15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033-218A-44C8-A498-7A517538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61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B3D16-E686-454F-9742-851690612112}" type="datetimeFigureOut">
              <a:rPr lang="zh-CN" altLang="en-US" smtClean="0"/>
              <a:t>2020/12/15 Tuesday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033-218A-44C8-A498-7A517538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850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B3D16-E686-454F-9742-851690612112}" type="datetimeFigureOut">
              <a:rPr lang="zh-CN" altLang="en-US" smtClean="0"/>
              <a:t>2020/12/15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033-218A-44C8-A498-7A517538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08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B3D16-E686-454F-9742-851690612112}" type="datetimeFigureOut">
              <a:rPr lang="zh-CN" altLang="en-US" smtClean="0"/>
              <a:t>2020/12/15 Tuesday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033-218A-44C8-A498-7A517538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83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B3D16-E686-454F-9742-851690612112}" type="datetimeFigureOut">
              <a:rPr lang="zh-CN" altLang="en-US" smtClean="0"/>
              <a:t>2020/12/15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033-218A-44C8-A498-7A517538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464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B3D16-E686-454F-9742-851690612112}" type="datetimeFigureOut">
              <a:rPr lang="zh-CN" altLang="en-US" smtClean="0"/>
              <a:t>2020/12/15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033-218A-44C8-A498-7A517538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494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B3D16-E686-454F-9742-851690612112}" type="datetimeFigureOut">
              <a:rPr lang="zh-CN" altLang="en-US" smtClean="0"/>
              <a:t>2020/12/15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E033-218A-44C8-A498-7A517538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82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8858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825785" y="1436846"/>
            <a:ext cx="7366214" cy="2252454"/>
          </a:xfrm>
          <a:prstGeom prst="rect">
            <a:avLst/>
          </a:prstGeom>
          <a:solidFill>
            <a:srgbClr val="122B31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113510" y="1962908"/>
            <a:ext cx="6790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7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通用模板</a:t>
            </a:r>
            <a:endParaRPr lang="zh-CN" altLang="en-US" sz="7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19365" y="4440205"/>
            <a:ext cx="3792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在此处补充内容，或者引用某句话，字数不宜过多，简小精短为主。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可在此处补充内容，或者引用某句话，字数不宜过多，简小精短为主。</a:t>
            </a:r>
          </a:p>
          <a:p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10" y="1077877"/>
            <a:ext cx="3953775" cy="522284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752634" y="4181790"/>
            <a:ext cx="2721752" cy="166292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76200">
            <a:solidFill>
              <a:srgbClr val="D3A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12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505951" y="343092"/>
            <a:ext cx="3483738" cy="909937"/>
            <a:chOff x="1563415" y="3145878"/>
            <a:chExt cx="3444346" cy="541307"/>
          </a:xfrm>
        </p:grpSpPr>
        <p:grpSp>
          <p:nvGrpSpPr>
            <p:cNvPr id="33" name="组合 32"/>
            <p:cNvGrpSpPr/>
            <p:nvPr/>
          </p:nvGrpSpPr>
          <p:grpSpPr>
            <a:xfrm>
              <a:off x="1563415" y="3145878"/>
              <a:ext cx="924555" cy="541307"/>
              <a:chOff x="1412301" y="3112677"/>
              <a:chExt cx="1105559" cy="647282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1962274" y="3112677"/>
                <a:ext cx="555586" cy="55558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方正姚体" panose="02010601030101010101" charset="-122"/>
                  <a:ea typeface="方正姚体" panose="02010601030101010101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1412301" y="3204374"/>
                <a:ext cx="928320" cy="555585"/>
              </a:xfrm>
              <a:prstGeom prst="rect">
                <a:avLst/>
              </a:prstGeom>
              <a:solidFill>
                <a:srgbClr val="916F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 b="1" dirty="0" smtClean="0">
                    <a:solidFill>
                      <a:schemeClr val="bg1"/>
                    </a:solidFill>
                    <a:latin typeface="方正姚体" panose="02010601030101010101" charset="-122"/>
                    <a:ea typeface="方正姚体" panose="02010601030101010101" charset="-122"/>
                  </a:rPr>
                  <a:t>03</a:t>
                </a:r>
                <a:endParaRPr lang="en-US" altLang="zh-CN" sz="4000" b="1" dirty="0">
                  <a:solidFill>
                    <a:schemeClr val="bg1"/>
                  </a:solidFill>
                  <a:latin typeface="方正姚体" panose="02010601030101010101" charset="-122"/>
                  <a:ea typeface="方正姚体" panose="02010601030101010101" charset="-122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 flipH="1">
              <a:off x="2605937" y="3299244"/>
              <a:ext cx="2401824" cy="31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916F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你的标题</a:t>
              </a:r>
              <a:endParaRPr lang="zh-CN" altLang="en-US" sz="2800" b="1" dirty="0">
                <a:solidFill>
                  <a:srgbClr val="916F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7" name="直接连接符 36"/>
          <p:cNvCxnSpPr/>
          <p:nvPr/>
        </p:nvCxnSpPr>
        <p:spPr>
          <a:xfrm>
            <a:off x="1482940" y="1139111"/>
            <a:ext cx="152976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10251634" y="3843580"/>
            <a:ext cx="1921790" cy="192179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0251634" y="0"/>
            <a:ext cx="1921790" cy="192179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8337098" y="1921790"/>
            <a:ext cx="1921790" cy="192179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6408054" y="0"/>
            <a:ext cx="1921790" cy="192179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786245" y="2216258"/>
            <a:ext cx="44529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pc="300" dirty="0" smtClean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此处添加章节的描述内容，言简意赅，字数不超过</a:t>
            </a:r>
            <a:r>
              <a:rPr lang="en-US" altLang="zh-CN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字，</a:t>
            </a:r>
            <a:r>
              <a:rPr lang="en-US" altLang="zh-CN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号字体</a:t>
            </a:r>
            <a:r>
              <a:rPr lang="zh-CN" altLang="en-US" spc="300" dirty="0" smtClean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点击此处添加章节的描述内容，言简意赅，字数不超过</a:t>
            </a:r>
            <a:r>
              <a:rPr lang="en-US" altLang="zh-CN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字，</a:t>
            </a:r>
            <a:r>
              <a:rPr lang="en-US" altLang="zh-CN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号字体</a:t>
            </a:r>
            <a:r>
              <a:rPr lang="zh-CN" altLang="en-US" spc="300" dirty="0" smtClean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点击此处添加章节的描述内容，言简意赅，字数不超过</a:t>
            </a:r>
            <a:r>
              <a:rPr lang="en-US" altLang="zh-CN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字，</a:t>
            </a:r>
            <a:r>
              <a:rPr lang="en-US" altLang="zh-CN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号字体。</a:t>
            </a:r>
          </a:p>
          <a:p>
            <a:r>
              <a:rPr lang="zh-CN" altLang="en-US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点击此处添加章节的描述内容，言简意赅，字数不超过</a:t>
            </a:r>
            <a:r>
              <a:rPr lang="en-US" altLang="zh-CN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字，</a:t>
            </a:r>
            <a:r>
              <a:rPr lang="en-US" altLang="zh-CN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号字体。</a:t>
            </a:r>
          </a:p>
          <a:p>
            <a:r>
              <a:rPr lang="zh-CN" altLang="en-US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点击此处添加章节的描述内容，言简意赅，字数不超过</a:t>
            </a:r>
            <a:r>
              <a:rPr lang="en-US" altLang="zh-CN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字，</a:t>
            </a:r>
            <a:r>
              <a:rPr lang="en-US" altLang="zh-CN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pc="300" dirty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号字体</a:t>
            </a:r>
            <a:r>
              <a:rPr lang="zh-CN" altLang="en-US" spc="300" dirty="0" smtClean="0">
                <a:solidFill>
                  <a:srgbClr val="3E2E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solidFill>
                <a:srgbClr val="3E2E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408054" y="3843580"/>
            <a:ext cx="1921790" cy="192179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68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4EE769C8-7FAD-4156-A6CF-9F9AB6647777}"/>
              </a:ext>
            </a:extLst>
          </p:cNvPr>
          <p:cNvSpPr/>
          <p:nvPr/>
        </p:nvSpPr>
        <p:spPr>
          <a:xfrm>
            <a:off x="4809869" y="2885370"/>
            <a:ext cx="2861187" cy="1734959"/>
          </a:xfrm>
          <a:prstGeom prst="rect">
            <a:avLst/>
          </a:prstGeom>
          <a:solidFill>
            <a:srgbClr val="916F5C">
              <a:alpha val="5803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1C28AFE6-CA5D-49AF-9355-45FB658BAAFB}"/>
              </a:ext>
            </a:extLst>
          </p:cNvPr>
          <p:cNvCxnSpPr>
            <a:cxnSpLocks/>
          </p:cNvCxnSpPr>
          <p:nvPr/>
        </p:nvCxnSpPr>
        <p:spPr>
          <a:xfrm>
            <a:off x="5638048" y="4013592"/>
            <a:ext cx="1580892" cy="1404"/>
          </a:xfrm>
          <a:prstGeom prst="line">
            <a:avLst/>
          </a:prstGeom>
          <a:ln w="38100">
            <a:solidFill>
              <a:srgbClr val="FFFF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391886" y="3246739"/>
            <a:ext cx="2073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</a:rPr>
              <a:t>PART 4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199369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178127" y="5328215"/>
            <a:ext cx="812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空白区域可输入文字，对这一章节内容进行概括，言简意赅，逻辑清楚。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1142" y="1923253"/>
            <a:ext cx="3891144" cy="4317890"/>
          </a:xfrm>
          <a:prstGeom prst="rect">
            <a:avLst/>
          </a:prstGeom>
          <a:solidFill>
            <a:srgbClr val="122B31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504749" y="2422041"/>
            <a:ext cx="3890942" cy="3468056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05951" y="343092"/>
            <a:ext cx="3483738" cy="909937"/>
            <a:chOff x="1563415" y="3145878"/>
            <a:chExt cx="3444346" cy="541307"/>
          </a:xfrm>
        </p:grpSpPr>
        <p:grpSp>
          <p:nvGrpSpPr>
            <p:cNvPr id="9" name="组合 8"/>
            <p:cNvGrpSpPr/>
            <p:nvPr/>
          </p:nvGrpSpPr>
          <p:grpSpPr>
            <a:xfrm>
              <a:off x="1563415" y="3145878"/>
              <a:ext cx="924555" cy="541307"/>
              <a:chOff x="1412301" y="3112677"/>
              <a:chExt cx="1105559" cy="647282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62274" y="3112677"/>
                <a:ext cx="555586" cy="55558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方正姚体" panose="02010601030101010101" charset="-122"/>
                  <a:ea typeface="方正姚体" panose="02010601030101010101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412301" y="3204374"/>
                <a:ext cx="928320" cy="555585"/>
              </a:xfrm>
              <a:prstGeom prst="rect">
                <a:avLst/>
              </a:prstGeom>
              <a:solidFill>
                <a:srgbClr val="916F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 b="1" dirty="0" smtClean="0">
                    <a:solidFill>
                      <a:schemeClr val="bg1"/>
                    </a:solidFill>
                    <a:latin typeface="方正姚体" panose="02010601030101010101" charset="-122"/>
                    <a:ea typeface="方正姚体" panose="02010601030101010101" charset="-122"/>
                  </a:rPr>
                  <a:t>04</a:t>
                </a:r>
                <a:endParaRPr lang="en-US" altLang="zh-CN" sz="4000" b="1" dirty="0">
                  <a:solidFill>
                    <a:schemeClr val="bg1"/>
                  </a:solidFill>
                  <a:latin typeface="方正姚体" panose="02010601030101010101" charset="-122"/>
                  <a:ea typeface="方正姚体" panose="02010601030101010101" charset="-122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 flipH="1">
              <a:off x="2605937" y="3299244"/>
              <a:ext cx="2401824" cy="31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916F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你的标题</a:t>
              </a:r>
              <a:endParaRPr lang="zh-CN" altLang="en-US" sz="2800" b="1" dirty="0">
                <a:solidFill>
                  <a:srgbClr val="916F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3" name="直接连接符 12"/>
          <p:cNvCxnSpPr/>
          <p:nvPr/>
        </p:nvCxnSpPr>
        <p:spPr>
          <a:xfrm>
            <a:off x="1482940" y="1139111"/>
            <a:ext cx="152976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6338806" y="1923253"/>
            <a:ext cx="3301139" cy="646331"/>
          </a:xfrm>
          <a:prstGeom prst="rect">
            <a:avLst/>
          </a:prstGeom>
          <a:solidFill>
            <a:srgbClr val="122B31">
              <a:alpha val="5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122B31"/>
                </a:solidFill>
              </a:rPr>
              <a:t>关键词</a:t>
            </a:r>
            <a:endParaRPr lang="zh-CN" altLang="en-US" sz="3600" b="1" dirty="0">
              <a:solidFill>
                <a:srgbClr val="122B3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230318" y="3030090"/>
            <a:ext cx="4664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点击此处添加章节的描述内容，言简意赅，字数不超过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号字体。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338806" y="4136928"/>
            <a:ext cx="3301139" cy="646331"/>
          </a:xfrm>
          <a:prstGeom prst="rect">
            <a:avLst/>
          </a:prstGeom>
          <a:solidFill>
            <a:srgbClr val="122B31">
              <a:alpha val="5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122B31"/>
                </a:solidFill>
              </a:rPr>
              <a:t>关键词</a:t>
            </a:r>
            <a:endParaRPr lang="zh-CN" altLang="en-US" sz="3600" b="1" dirty="0">
              <a:solidFill>
                <a:srgbClr val="122B3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230318" y="5243766"/>
            <a:ext cx="4664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点击此处添加章节的描述内容，言简意赅，字数不超过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号字体。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7" t="-693"/>
          <a:stretch/>
        </p:blipFill>
        <p:spPr>
          <a:xfrm rot="16200000">
            <a:off x="7757552" y="-1499055"/>
            <a:ext cx="2639249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1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3716339"/>
            <a:ext cx="12192000" cy="3141661"/>
          </a:xfrm>
          <a:prstGeom prst="rect">
            <a:avLst/>
          </a:prstGeom>
          <a:solidFill>
            <a:srgbClr val="C88858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1" r="937" b="29797"/>
          <a:stretch/>
        </p:blipFill>
        <p:spPr>
          <a:xfrm>
            <a:off x="0" y="1"/>
            <a:ext cx="12192000" cy="371633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391545" y="2141014"/>
            <a:ext cx="5408909" cy="3146156"/>
          </a:xfrm>
          <a:prstGeom prst="rect">
            <a:avLst/>
          </a:prstGeom>
          <a:solidFill>
            <a:srgbClr val="122B31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887491" y="2931508"/>
            <a:ext cx="4636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smtClean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THANKS</a:t>
            </a:r>
            <a:endParaRPr lang="zh-CN" altLang="en-US" sz="8800" b="1" dirty="0">
              <a:solidFill>
                <a:schemeClr val="bg1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376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2135673"/>
            <a:ext cx="12192000" cy="3486150"/>
          </a:xfrm>
          <a:prstGeom prst="rect">
            <a:avLst/>
          </a:prstGeom>
          <a:blipFill dpi="0" rotWithShape="1">
            <a:blip r:embed="rId2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išḻïḑe">
            <a:extLst>
              <a:ext uri="{FF2B5EF4-FFF2-40B4-BE49-F238E27FC236}">
                <a16:creationId xmlns:a16="http://schemas.microsoft.com/office/drawing/2014/main" xmlns="" id="{490B0326-A6CB-45EF-8F9E-A31CA5BAFFD3}"/>
              </a:ext>
            </a:extLst>
          </p:cNvPr>
          <p:cNvSpPr txBox="1"/>
          <p:nvPr/>
        </p:nvSpPr>
        <p:spPr>
          <a:xfrm>
            <a:off x="1060606" y="2640434"/>
            <a:ext cx="1127232" cy="1107996"/>
          </a:xfrm>
          <a:prstGeom prst="rect">
            <a:avLst/>
          </a:prstGeom>
          <a:noFill/>
          <a:effectLst>
            <a:outerShdw blurRad="63500" dist="76200" dir="2700000" algn="tl" rotWithShape="0">
              <a:schemeClr val="accent3">
                <a:alpha val="2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bg1">
                    <a:alpha val="10000"/>
                  </a:schemeClr>
                </a:solidFill>
              </a:rPr>
              <a:t>01</a:t>
            </a:r>
            <a:endParaRPr lang="zh-CN" altLang="en-US" sz="6600" b="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7" name="îṣḷïḋè">
            <a:extLst>
              <a:ext uri="{FF2B5EF4-FFF2-40B4-BE49-F238E27FC236}">
                <a16:creationId xmlns:a16="http://schemas.microsoft.com/office/drawing/2014/main" xmlns="" id="{CA7E7915-7CAA-4868-9A5A-0FDA3689F87A}"/>
              </a:ext>
            </a:extLst>
          </p:cNvPr>
          <p:cNvSpPr txBox="1"/>
          <p:nvPr/>
        </p:nvSpPr>
        <p:spPr>
          <a:xfrm>
            <a:off x="1104900" y="3087637"/>
            <a:ext cx="639920" cy="584775"/>
          </a:xfrm>
          <a:prstGeom prst="rect">
            <a:avLst/>
          </a:prstGeom>
          <a:noFill/>
          <a:effectLst>
            <a:outerShdw blurRad="63500" dist="76200" dir="2700000" algn="tl" rotWithShape="0">
              <a:schemeClr val="accent3">
                <a:alpha val="2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01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ïś1ïḋè">
            <a:extLst>
              <a:ext uri="{FF2B5EF4-FFF2-40B4-BE49-F238E27FC236}">
                <a16:creationId xmlns:a16="http://schemas.microsoft.com/office/drawing/2014/main" xmlns="" id="{3A9CA6B9-FBBD-4CF7-BB17-6689C180A1C1}"/>
              </a:ext>
            </a:extLst>
          </p:cNvPr>
          <p:cNvSpPr txBox="1"/>
          <p:nvPr/>
        </p:nvSpPr>
        <p:spPr>
          <a:xfrm>
            <a:off x="4166209" y="3087637"/>
            <a:ext cx="639919" cy="584775"/>
          </a:xfrm>
          <a:prstGeom prst="rect">
            <a:avLst/>
          </a:prstGeom>
          <a:noFill/>
          <a:effectLst>
            <a:outerShdw blurRad="63500" dist="76200" dir="2700000" algn="tl" rotWithShape="0">
              <a:schemeClr val="accent1">
                <a:alpha val="2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02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îṥḻíďe">
            <a:extLst>
              <a:ext uri="{FF2B5EF4-FFF2-40B4-BE49-F238E27FC236}">
                <a16:creationId xmlns:a16="http://schemas.microsoft.com/office/drawing/2014/main" xmlns="" id="{51B67717-8659-498C-BC9C-04295D6A9796}"/>
              </a:ext>
            </a:extLst>
          </p:cNvPr>
          <p:cNvSpPr txBox="1"/>
          <p:nvPr/>
        </p:nvSpPr>
        <p:spPr>
          <a:xfrm>
            <a:off x="7227517" y="3136612"/>
            <a:ext cx="639919" cy="584775"/>
          </a:xfrm>
          <a:prstGeom prst="rect">
            <a:avLst/>
          </a:prstGeom>
          <a:noFill/>
          <a:effectLst>
            <a:outerShdw blurRad="63500" dist="76200" dir="2700000" algn="tl" rotWithShape="0">
              <a:schemeClr val="accent4">
                <a:alpha val="2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03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ïṩḻîďè">
            <a:extLst>
              <a:ext uri="{FF2B5EF4-FFF2-40B4-BE49-F238E27FC236}">
                <a16:creationId xmlns:a16="http://schemas.microsoft.com/office/drawing/2014/main" xmlns="" id="{54A9A59C-C471-491B-ACA8-DA9C7A2231DF}"/>
              </a:ext>
            </a:extLst>
          </p:cNvPr>
          <p:cNvSpPr txBox="1"/>
          <p:nvPr/>
        </p:nvSpPr>
        <p:spPr>
          <a:xfrm>
            <a:off x="10288824" y="3136612"/>
            <a:ext cx="639919" cy="584775"/>
          </a:xfrm>
          <a:prstGeom prst="rect">
            <a:avLst/>
          </a:prstGeom>
          <a:noFill/>
          <a:effectLst>
            <a:outerShdw blurRad="63500" dist="76200" dir="2700000" algn="tl" rotWithShape="0">
              <a:schemeClr val="accent4">
                <a:alpha val="2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04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íśḷîdè">
            <a:extLst>
              <a:ext uri="{FF2B5EF4-FFF2-40B4-BE49-F238E27FC236}">
                <a16:creationId xmlns:a16="http://schemas.microsoft.com/office/drawing/2014/main" xmlns="" id="{378BA8E7-5D90-43AD-910D-63633A275261}"/>
              </a:ext>
            </a:extLst>
          </p:cNvPr>
          <p:cNvSpPr txBox="1"/>
          <p:nvPr/>
        </p:nvSpPr>
        <p:spPr>
          <a:xfrm>
            <a:off x="725988" y="3734374"/>
            <a:ext cx="137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你</a:t>
            </a:r>
            <a:r>
              <a:rPr lang="zh-CN" altLang="en-US" b="1" dirty="0" smtClean="0">
                <a:solidFill>
                  <a:schemeClr val="bg1"/>
                </a:solidFill>
              </a:rPr>
              <a:t>的标题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15" name="iṣľiḑè">
            <a:extLst>
              <a:ext uri="{FF2B5EF4-FFF2-40B4-BE49-F238E27FC236}">
                <a16:creationId xmlns:a16="http://schemas.microsoft.com/office/drawing/2014/main" xmlns="" id="{A968BF33-4AED-4223-9786-9E7146384B52}"/>
              </a:ext>
            </a:extLst>
          </p:cNvPr>
          <p:cNvSpPr txBox="1"/>
          <p:nvPr/>
        </p:nvSpPr>
        <p:spPr>
          <a:xfrm>
            <a:off x="4166209" y="2640434"/>
            <a:ext cx="1127233" cy="1107996"/>
          </a:xfrm>
          <a:prstGeom prst="rect">
            <a:avLst/>
          </a:prstGeom>
          <a:noFill/>
          <a:effectLst>
            <a:outerShdw blurRad="63500" dist="76200" dir="2700000" algn="tl" rotWithShape="0">
              <a:schemeClr val="accent3">
                <a:alpha val="2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bg1">
                    <a:alpha val="10000"/>
                  </a:schemeClr>
                </a:solidFill>
              </a:rPr>
              <a:t>02</a:t>
            </a:r>
            <a:endParaRPr lang="zh-CN" altLang="en-US" sz="6600" b="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16" name="iSḷíḑê">
            <a:extLst>
              <a:ext uri="{FF2B5EF4-FFF2-40B4-BE49-F238E27FC236}">
                <a16:creationId xmlns:a16="http://schemas.microsoft.com/office/drawing/2014/main" xmlns="" id="{1B85A666-9026-4F28-B26E-24F9C8179B33}"/>
              </a:ext>
            </a:extLst>
          </p:cNvPr>
          <p:cNvSpPr txBox="1"/>
          <p:nvPr/>
        </p:nvSpPr>
        <p:spPr>
          <a:xfrm>
            <a:off x="7227517" y="2640434"/>
            <a:ext cx="1127233" cy="1107996"/>
          </a:xfrm>
          <a:prstGeom prst="rect">
            <a:avLst/>
          </a:prstGeom>
          <a:noFill/>
          <a:effectLst>
            <a:outerShdw blurRad="63500" dist="76200" dir="2700000" algn="tl" rotWithShape="0">
              <a:schemeClr val="accent3">
                <a:alpha val="2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bg1">
                    <a:alpha val="10000"/>
                  </a:schemeClr>
                </a:solidFill>
              </a:rPr>
              <a:t>03</a:t>
            </a:r>
            <a:endParaRPr lang="zh-CN" altLang="en-US" sz="6600" b="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17" name="îs1ïďè">
            <a:extLst>
              <a:ext uri="{FF2B5EF4-FFF2-40B4-BE49-F238E27FC236}">
                <a16:creationId xmlns:a16="http://schemas.microsoft.com/office/drawing/2014/main" xmlns="" id="{E22DF92D-4AA6-4092-A6D0-79FFB08764AA}"/>
              </a:ext>
            </a:extLst>
          </p:cNvPr>
          <p:cNvSpPr txBox="1"/>
          <p:nvPr/>
        </p:nvSpPr>
        <p:spPr>
          <a:xfrm>
            <a:off x="10288824" y="2640434"/>
            <a:ext cx="1127233" cy="1107996"/>
          </a:xfrm>
          <a:prstGeom prst="rect">
            <a:avLst/>
          </a:prstGeom>
          <a:noFill/>
          <a:effectLst>
            <a:outerShdw blurRad="63500" dist="76200" dir="2700000" algn="tl" rotWithShape="0">
              <a:schemeClr val="accent3">
                <a:alpha val="2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bg1">
                    <a:alpha val="10000"/>
                  </a:schemeClr>
                </a:solidFill>
              </a:rPr>
              <a:t>04</a:t>
            </a:r>
            <a:endParaRPr lang="zh-CN" altLang="en-US" sz="6600" b="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18" name="ïsľíḋè">
            <a:extLst>
              <a:ext uri="{FF2B5EF4-FFF2-40B4-BE49-F238E27FC236}">
                <a16:creationId xmlns:a16="http://schemas.microsoft.com/office/drawing/2014/main" xmlns="" id="{96CA16C7-42A4-44AE-B36F-53B64C2AEDE5}"/>
              </a:ext>
            </a:extLst>
          </p:cNvPr>
          <p:cNvSpPr txBox="1">
            <a:spLocks/>
          </p:cNvSpPr>
          <p:nvPr/>
        </p:nvSpPr>
        <p:spPr>
          <a:xfrm>
            <a:off x="729340" y="4119615"/>
            <a:ext cx="1371600" cy="348701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200" dirty="0" smtClean="0">
                <a:solidFill>
                  <a:schemeClr val="bg1"/>
                </a:solidFill>
              </a:rPr>
              <a:t>Your title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2" name="iṡ1îḓe">
            <a:extLst>
              <a:ext uri="{FF2B5EF4-FFF2-40B4-BE49-F238E27FC236}">
                <a16:creationId xmlns:a16="http://schemas.microsoft.com/office/drawing/2014/main" xmlns="" id="{0DB1D0A1-2667-455C-9387-D7ABF0A00B8C}"/>
              </a:ext>
            </a:extLst>
          </p:cNvPr>
          <p:cNvSpPr txBox="1"/>
          <p:nvPr/>
        </p:nvSpPr>
        <p:spPr>
          <a:xfrm>
            <a:off x="4486167" y="737269"/>
            <a:ext cx="3452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smtClean="0">
                <a:solidFill>
                  <a:srgbClr val="916F5C"/>
                </a:solidFill>
                <a:cs typeface="+mn-ea"/>
                <a:sym typeface="+mn-lt"/>
              </a:rPr>
              <a:t>CO</a:t>
            </a:r>
            <a:r>
              <a:rPr lang="tr-TR" sz="500" b="1" dirty="0" smtClean="0">
                <a:solidFill>
                  <a:srgbClr val="916F5C"/>
                </a:solidFill>
                <a:cs typeface="+mn-ea"/>
                <a:sym typeface="+mn-lt"/>
              </a:rPr>
              <a:t> </a:t>
            </a:r>
            <a:r>
              <a:rPr lang="tr-TR" sz="4400" b="1" dirty="0" smtClean="0">
                <a:solidFill>
                  <a:srgbClr val="916F5C"/>
                </a:solidFill>
                <a:cs typeface="+mn-ea"/>
                <a:sym typeface="+mn-lt"/>
              </a:rPr>
              <a:t>NTEN</a:t>
            </a:r>
            <a:r>
              <a:rPr lang="en-US" sz="4400" b="1" dirty="0" smtClean="0">
                <a:solidFill>
                  <a:srgbClr val="916F5C"/>
                </a:solidFill>
                <a:cs typeface="+mn-ea"/>
                <a:sym typeface="+mn-lt"/>
              </a:rPr>
              <a:t>TS</a:t>
            </a:r>
            <a:r>
              <a:rPr lang="tr-TR" sz="500" b="1" dirty="0" smtClean="0">
                <a:solidFill>
                  <a:srgbClr val="916F5C"/>
                </a:solidFill>
                <a:cs typeface="+mn-ea"/>
                <a:sym typeface="+mn-lt"/>
              </a:rPr>
              <a:t> </a:t>
            </a:r>
            <a:endParaRPr lang="tr-TR" sz="4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îs1ïďè">
            <a:extLst>
              <a:ext uri="{FF2B5EF4-FFF2-40B4-BE49-F238E27FC236}">
                <a16:creationId xmlns:a16="http://schemas.microsoft.com/office/drawing/2014/main" xmlns="" id="{E22DF92D-4AA6-4092-A6D0-79FFB08764AA}"/>
              </a:ext>
            </a:extLst>
          </p:cNvPr>
          <p:cNvSpPr txBox="1"/>
          <p:nvPr/>
        </p:nvSpPr>
        <p:spPr>
          <a:xfrm>
            <a:off x="4307690" y="108306"/>
            <a:ext cx="3865545" cy="1323439"/>
          </a:xfrm>
          <a:prstGeom prst="rect">
            <a:avLst/>
          </a:prstGeom>
          <a:noFill/>
          <a:effectLst>
            <a:outerShdw blurRad="63500" dist="76200" dir="2700000" algn="tl" rotWithShape="0">
              <a:schemeClr val="accent3">
                <a:alpha val="2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916F5C">
                    <a:alpha val="10000"/>
                  </a:srgbClr>
                </a:solidFill>
              </a:rPr>
              <a:t>contents</a:t>
            </a:r>
            <a:endParaRPr lang="zh-CN" altLang="en-US" sz="8000" b="1" dirty="0">
              <a:solidFill>
                <a:srgbClr val="916F5C">
                  <a:alpha val="10000"/>
                </a:srgbClr>
              </a:solidFill>
            </a:endParaRPr>
          </a:p>
        </p:txBody>
      </p:sp>
      <p:sp>
        <p:nvSpPr>
          <p:cNvPr id="24" name="íśḷîdè">
            <a:extLst>
              <a:ext uri="{FF2B5EF4-FFF2-40B4-BE49-F238E27FC236}">
                <a16:creationId xmlns:a16="http://schemas.microsoft.com/office/drawing/2014/main" xmlns="" id="{378BA8E7-5D90-43AD-910D-63633A275261}"/>
              </a:ext>
            </a:extLst>
          </p:cNvPr>
          <p:cNvSpPr txBox="1"/>
          <p:nvPr/>
        </p:nvSpPr>
        <p:spPr>
          <a:xfrm>
            <a:off x="3797015" y="3734374"/>
            <a:ext cx="137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你的标题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25" name="ïsľíḋè">
            <a:extLst>
              <a:ext uri="{FF2B5EF4-FFF2-40B4-BE49-F238E27FC236}">
                <a16:creationId xmlns:a16="http://schemas.microsoft.com/office/drawing/2014/main" xmlns="" id="{96CA16C7-42A4-44AE-B36F-53B64C2AEDE5}"/>
              </a:ext>
            </a:extLst>
          </p:cNvPr>
          <p:cNvSpPr txBox="1">
            <a:spLocks/>
          </p:cNvSpPr>
          <p:nvPr/>
        </p:nvSpPr>
        <p:spPr>
          <a:xfrm>
            <a:off x="3800367" y="4119615"/>
            <a:ext cx="1371600" cy="348701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200" dirty="0" smtClean="0">
                <a:solidFill>
                  <a:schemeClr val="bg1"/>
                </a:solidFill>
              </a:rPr>
              <a:t>Your title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34" name="íśḷîdè">
            <a:extLst>
              <a:ext uri="{FF2B5EF4-FFF2-40B4-BE49-F238E27FC236}">
                <a16:creationId xmlns:a16="http://schemas.microsoft.com/office/drawing/2014/main" xmlns="" id="{378BA8E7-5D90-43AD-910D-63633A275261}"/>
              </a:ext>
            </a:extLst>
          </p:cNvPr>
          <p:cNvSpPr txBox="1"/>
          <p:nvPr/>
        </p:nvSpPr>
        <p:spPr>
          <a:xfrm>
            <a:off x="6864690" y="3746395"/>
            <a:ext cx="137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你</a:t>
            </a:r>
            <a:r>
              <a:rPr lang="zh-CN" altLang="en-US" b="1" dirty="0" smtClean="0">
                <a:solidFill>
                  <a:schemeClr val="bg1"/>
                </a:solidFill>
              </a:rPr>
              <a:t>的标题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35" name="ïsľíḋè">
            <a:extLst>
              <a:ext uri="{FF2B5EF4-FFF2-40B4-BE49-F238E27FC236}">
                <a16:creationId xmlns:a16="http://schemas.microsoft.com/office/drawing/2014/main" xmlns="" id="{96CA16C7-42A4-44AE-B36F-53B64C2AEDE5}"/>
              </a:ext>
            </a:extLst>
          </p:cNvPr>
          <p:cNvSpPr txBox="1">
            <a:spLocks/>
          </p:cNvSpPr>
          <p:nvPr/>
        </p:nvSpPr>
        <p:spPr>
          <a:xfrm>
            <a:off x="6868042" y="4131636"/>
            <a:ext cx="1371600" cy="348701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200" dirty="0" smtClean="0">
                <a:solidFill>
                  <a:schemeClr val="bg1"/>
                </a:solidFill>
              </a:rPr>
              <a:t>Your title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36" name="íśḷîdè">
            <a:extLst>
              <a:ext uri="{FF2B5EF4-FFF2-40B4-BE49-F238E27FC236}">
                <a16:creationId xmlns:a16="http://schemas.microsoft.com/office/drawing/2014/main" xmlns="" id="{378BA8E7-5D90-43AD-910D-63633A275261}"/>
              </a:ext>
            </a:extLst>
          </p:cNvPr>
          <p:cNvSpPr txBox="1"/>
          <p:nvPr/>
        </p:nvSpPr>
        <p:spPr>
          <a:xfrm>
            <a:off x="9935717" y="3752850"/>
            <a:ext cx="137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你</a:t>
            </a:r>
            <a:r>
              <a:rPr lang="zh-CN" altLang="en-US" b="1" dirty="0" smtClean="0">
                <a:solidFill>
                  <a:schemeClr val="bg1"/>
                </a:solidFill>
              </a:rPr>
              <a:t>的标题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37" name="ïsľíḋè">
            <a:extLst>
              <a:ext uri="{FF2B5EF4-FFF2-40B4-BE49-F238E27FC236}">
                <a16:creationId xmlns:a16="http://schemas.microsoft.com/office/drawing/2014/main" xmlns="" id="{96CA16C7-42A4-44AE-B36F-53B64C2AEDE5}"/>
              </a:ext>
            </a:extLst>
          </p:cNvPr>
          <p:cNvSpPr txBox="1">
            <a:spLocks/>
          </p:cNvSpPr>
          <p:nvPr/>
        </p:nvSpPr>
        <p:spPr>
          <a:xfrm>
            <a:off x="9939069" y="4138091"/>
            <a:ext cx="1371600" cy="348701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200" dirty="0" smtClean="0">
                <a:solidFill>
                  <a:schemeClr val="bg1"/>
                </a:solidFill>
              </a:rPr>
              <a:t>Your title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4EE769C8-7FAD-4156-A6CF-9F9AB6647777}"/>
              </a:ext>
            </a:extLst>
          </p:cNvPr>
          <p:cNvSpPr/>
          <p:nvPr/>
        </p:nvSpPr>
        <p:spPr>
          <a:xfrm>
            <a:off x="4809869" y="2885370"/>
            <a:ext cx="2861187" cy="1734959"/>
          </a:xfrm>
          <a:prstGeom prst="rect">
            <a:avLst/>
          </a:prstGeom>
          <a:solidFill>
            <a:srgbClr val="916F5C">
              <a:alpha val="5803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1C28AFE6-CA5D-49AF-9355-45FB658BAAFB}"/>
              </a:ext>
            </a:extLst>
          </p:cNvPr>
          <p:cNvCxnSpPr>
            <a:cxnSpLocks/>
          </p:cNvCxnSpPr>
          <p:nvPr/>
        </p:nvCxnSpPr>
        <p:spPr>
          <a:xfrm>
            <a:off x="5638048" y="4013592"/>
            <a:ext cx="1580892" cy="1404"/>
          </a:xfrm>
          <a:prstGeom prst="line">
            <a:avLst/>
          </a:prstGeom>
          <a:ln w="38100">
            <a:solidFill>
              <a:srgbClr val="FFFF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391886" y="3246739"/>
            <a:ext cx="2073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</a:rPr>
              <a:t>PART 1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199369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178127" y="5328215"/>
            <a:ext cx="812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空白区域可输入文字，对这一章节内容进行概括，言简意赅，逻辑清楚。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BA84"/>
          </a:solidFill>
          <a:ln>
            <a:solidFill>
              <a:srgbClr val="916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66977" y="2304979"/>
            <a:ext cx="5413829" cy="383177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747783" y="2401967"/>
            <a:ext cx="342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122B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 dirty="0">
              <a:solidFill>
                <a:srgbClr val="122B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92687" y="3050897"/>
            <a:ext cx="492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 "/>
              </a:rPr>
              <a:t>点击此处添加章节的描述内容，言简意赅，字数不超过</a:t>
            </a:r>
            <a:r>
              <a:rPr lang="en-US" altLang="zh-CN" sz="2000" dirty="0">
                <a:solidFill>
                  <a:schemeClr val="bg1"/>
                </a:solidFill>
                <a:latin typeface="微软 "/>
              </a:rPr>
              <a:t>6</a:t>
            </a:r>
            <a:r>
              <a:rPr lang="en-US" altLang="zh-CN" sz="2000" dirty="0" smtClean="0">
                <a:solidFill>
                  <a:schemeClr val="bg1"/>
                </a:solidFill>
                <a:latin typeface="微软 "/>
              </a:rPr>
              <a:t>0</a:t>
            </a:r>
            <a:r>
              <a:rPr lang="zh-CN" altLang="en-US" sz="2000" dirty="0" smtClean="0">
                <a:solidFill>
                  <a:schemeClr val="bg1"/>
                </a:solidFill>
                <a:latin typeface="微软 "/>
              </a:rPr>
              <a:t>字，</a:t>
            </a:r>
            <a:r>
              <a:rPr lang="en-US" altLang="zh-CN" sz="2000" dirty="0" smtClean="0">
                <a:solidFill>
                  <a:schemeClr val="bg1"/>
                </a:solidFill>
                <a:latin typeface="微软 "/>
              </a:rPr>
              <a:t>20</a:t>
            </a:r>
            <a:r>
              <a:rPr lang="zh-CN" altLang="en-US" sz="2000" dirty="0" smtClean="0">
                <a:solidFill>
                  <a:schemeClr val="bg1"/>
                </a:solidFill>
                <a:latin typeface="微软 "/>
              </a:rPr>
              <a:t>号字体。</a:t>
            </a:r>
            <a:endParaRPr lang="zh-CN" altLang="en-US" sz="2000" dirty="0">
              <a:solidFill>
                <a:schemeClr val="bg1"/>
              </a:solidFill>
              <a:latin typeface="微软 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792687" y="4594984"/>
            <a:ext cx="342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122B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 dirty="0">
              <a:solidFill>
                <a:srgbClr val="122B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792687" y="5243914"/>
            <a:ext cx="492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 "/>
              </a:rPr>
              <a:t>点击此处添加章节的描述内容，言简意赅，字数不超过</a:t>
            </a:r>
            <a:r>
              <a:rPr lang="en-US" altLang="zh-CN" sz="2000" dirty="0">
                <a:solidFill>
                  <a:schemeClr val="bg1"/>
                </a:solidFill>
                <a:latin typeface="微软 "/>
              </a:rPr>
              <a:t>6</a:t>
            </a:r>
            <a:r>
              <a:rPr lang="en-US" altLang="zh-CN" sz="2000" dirty="0" smtClean="0">
                <a:solidFill>
                  <a:schemeClr val="bg1"/>
                </a:solidFill>
                <a:latin typeface="微软 "/>
              </a:rPr>
              <a:t>0</a:t>
            </a:r>
            <a:r>
              <a:rPr lang="zh-CN" altLang="en-US" sz="2000" dirty="0" smtClean="0">
                <a:solidFill>
                  <a:schemeClr val="bg1"/>
                </a:solidFill>
                <a:latin typeface="微软 "/>
              </a:rPr>
              <a:t>字，</a:t>
            </a:r>
            <a:r>
              <a:rPr lang="en-US" altLang="zh-CN" sz="2000" dirty="0" smtClean="0">
                <a:solidFill>
                  <a:schemeClr val="bg1"/>
                </a:solidFill>
                <a:latin typeface="微软 "/>
              </a:rPr>
              <a:t>20</a:t>
            </a:r>
            <a:r>
              <a:rPr lang="zh-CN" altLang="en-US" sz="2000" dirty="0" smtClean="0">
                <a:solidFill>
                  <a:schemeClr val="bg1"/>
                </a:solidFill>
                <a:latin typeface="微软 "/>
              </a:rPr>
              <a:t>号字体。</a:t>
            </a:r>
            <a:endParaRPr lang="zh-CN" altLang="en-US" sz="2000" dirty="0">
              <a:solidFill>
                <a:schemeClr val="bg1"/>
              </a:solidFill>
              <a:latin typeface="微软 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505951" y="343092"/>
            <a:ext cx="3483738" cy="909937"/>
            <a:chOff x="1563415" y="3145878"/>
            <a:chExt cx="3444346" cy="541307"/>
          </a:xfrm>
        </p:grpSpPr>
        <p:grpSp>
          <p:nvGrpSpPr>
            <p:cNvPr id="45" name="组合 44"/>
            <p:cNvGrpSpPr/>
            <p:nvPr/>
          </p:nvGrpSpPr>
          <p:grpSpPr>
            <a:xfrm>
              <a:off x="1563415" y="3145878"/>
              <a:ext cx="924555" cy="541307"/>
              <a:chOff x="1412301" y="3112677"/>
              <a:chExt cx="1105559" cy="647282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1962274" y="3112677"/>
                <a:ext cx="555586" cy="55558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方正姚体" panose="02010601030101010101" charset="-122"/>
                  <a:ea typeface="方正姚体" panose="02010601030101010101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412301" y="3204374"/>
                <a:ext cx="928320" cy="555585"/>
              </a:xfrm>
              <a:prstGeom prst="rect">
                <a:avLst/>
              </a:prstGeom>
              <a:solidFill>
                <a:srgbClr val="916F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 b="1" dirty="0" smtClean="0">
                    <a:solidFill>
                      <a:schemeClr val="bg1"/>
                    </a:solidFill>
                    <a:latin typeface="方正姚体" panose="02010601030101010101" charset="-122"/>
                    <a:ea typeface="方正姚体" panose="02010601030101010101" charset="-122"/>
                  </a:rPr>
                  <a:t>01</a:t>
                </a:r>
                <a:endParaRPr lang="en-US" altLang="zh-CN" sz="4000" b="1" dirty="0">
                  <a:solidFill>
                    <a:schemeClr val="bg1"/>
                  </a:solidFill>
                  <a:latin typeface="方正姚体" panose="02010601030101010101" charset="-122"/>
                  <a:ea typeface="方正姚体" panose="02010601030101010101" charset="-122"/>
                </a:endParaRPr>
              </a:p>
            </p:txBody>
          </p:sp>
        </p:grpSp>
        <p:sp>
          <p:nvSpPr>
            <p:cNvPr id="46" name="文本框 45"/>
            <p:cNvSpPr txBox="1"/>
            <p:nvPr/>
          </p:nvSpPr>
          <p:spPr>
            <a:xfrm flipH="1">
              <a:off x="2605937" y="3299244"/>
              <a:ext cx="2401824" cy="31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916F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你的标题</a:t>
              </a:r>
              <a:endParaRPr lang="zh-CN" altLang="en-US" sz="2800" b="1" dirty="0">
                <a:solidFill>
                  <a:srgbClr val="916F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9" name="直接连接符 48"/>
          <p:cNvCxnSpPr/>
          <p:nvPr/>
        </p:nvCxnSpPr>
        <p:spPr>
          <a:xfrm>
            <a:off x="1482940" y="1139111"/>
            <a:ext cx="152976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7" t="-693"/>
          <a:stretch/>
        </p:blipFill>
        <p:spPr>
          <a:xfrm rot="16200000">
            <a:off x="7848898" y="-1528702"/>
            <a:ext cx="2639249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36698" y="2038005"/>
            <a:ext cx="2287770" cy="3867463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 "/>
              </a:rPr>
              <a:t>点击此处添加章节的描述内容，言简意赅，字数不超过</a:t>
            </a:r>
            <a:r>
              <a:rPr lang="en-US" altLang="zh-CN" dirty="0">
                <a:solidFill>
                  <a:schemeClr val="bg1"/>
                </a:solidFill>
                <a:latin typeface="微软 "/>
              </a:rPr>
              <a:t>60</a:t>
            </a:r>
            <a:r>
              <a:rPr lang="zh-CN" altLang="en-US" dirty="0">
                <a:solidFill>
                  <a:schemeClr val="bg1"/>
                </a:solidFill>
                <a:latin typeface="微软 "/>
              </a:rPr>
              <a:t>字，</a:t>
            </a:r>
            <a:r>
              <a:rPr lang="en-US" altLang="zh-CN" dirty="0">
                <a:solidFill>
                  <a:schemeClr val="bg1"/>
                </a:solidFill>
                <a:latin typeface="微软 "/>
              </a:rPr>
              <a:t>20</a:t>
            </a:r>
            <a:r>
              <a:rPr lang="zh-CN" altLang="en-US" dirty="0">
                <a:solidFill>
                  <a:schemeClr val="bg1"/>
                </a:solidFill>
                <a:latin typeface="微软 "/>
              </a:rPr>
              <a:t>号字体。</a:t>
            </a:r>
          </a:p>
          <a:p>
            <a:pPr algn="ctr"/>
            <a:endParaRPr lang="zh-CN" altLang="en-US" dirty="0"/>
          </a:p>
        </p:txBody>
      </p:sp>
      <p:sp>
        <p:nvSpPr>
          <p:cNvPr id="23" name="圆角矩形 22"/>
          <p:cNvSpPr/>
          <p:nvPr/>
        </p:nvSpPr>
        <p:spPr>
          <a:xfrm>
            <a:off x="3617380" y="2485663"/>
            <a:ext cx="2287770" cy="3867463"/>
          </a:xfrm>
          <a:prstGeom prst="roundRect">
            <a:avLst/>
          </a:prstGeom>
          <a:solidFill>
            <a:srgbClr val="916F5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 "/>
              </a:rPr>
              <a:t>点击此处添加章节的描述内容，言简意赅，字数不超过</a:t>
            </a:r>
            <a:r>
              <a:rPr lang="en-US" altLang="zh-CN" dirty="0">
                <a:solidFill>
                  <a:schemeClr val="bg1"/>
                </a:solidFill>
                <a:latin typeface="微软 "/>
              </a:rPr>
              <a:t>60</a:t>
            </a:r>
            <a:r>
              <a:rPr lang="zh-CN" altLang="en-US" dirty="0">
                <a:solidFill>
                  <a:schemeClr val="bg1"/>
                </a:solidFill>
                <a:latin typeface="微软 "/>
              </a:rPr>
              <a:t>字，</a:t>
            </a:r>
            <a:r>
              <a:rPr lang="en-US" altLang="zh-CN" dirty="0">
                <a:solidFill>
                  <a:schemeClr val="bg1"/>
                </a:solidFill>
                <a:latin typeface="微软 "/>
              </a:rPr>
              <a:t>20</a:t>
            </a:r>
            <a:r>
              <a:rPr lang="zh-CN" altLang="en-US" dirty="0">
                <a:solidFill>
                  <a:schemeClr val="bg1"/>
                </a:solidFill>
                <a:latin typeface="微软 "/>
              </a:rPr>
              <a:t>号字体。</a:t>
            </a:r>
          </a:p>
          <a:p>
            <a:pPr algn="ctr"/>
            <a:endParaRPr lang="zh-CN" altLang="en-US" dirty="0"/>
          </a:p>
        </p:txBody>
      </p:sp>
      <p:sp>
        <p:nvSpPr>
          <p:cNvPr id="27" name="圆角矩形 26"/>
          <p:cNvSpPr/>
          <p:nvPr/>
        </p:nvSpPr>
        <p:spPr>
          <a:xfrm>
            <a:off x="6347278" y="2053943"/>
            <a:ext cx="2287770" cy="3867463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 "/>
              </a:rPr>
              <a:t>点击此处添加章节的描述内容，言简意赅，字数不超过</a:t>
            </a:r>
            <a:r>
              <a:rPr lang="en-US" altLang="zh-CN" dirty="0">
                <a:solidFill>
                  <a:schemeClr val="bg1"/>
                </a:solidFill>
                <a:latin typeface="微软 "/>
              </a:rPr>
              <a:t>60</a:t>
            </a:r>
            <a:r>
              <a:rPr lang="zh-CN" altLang="en-US" dirty="0">
                <a:solidFill>
                  <a:schemeClr val="bg1"/>
                </a:solidFill>
                <a:latin typeface="微软 "/>
              </a:rPr>
              <a:t>字，</a:t>
            </a:r>
            <a:r>
              <a:rPr lang="en-US" altLang="zh-CN" dirty="0">
                <a:solidFill>
                  <a:schemeClr val="bg1"/>
                </a:solidFill>
                <a:latin typeface="微软 "/>
              </a:rPr>
              <a:t>20</a:t>
            </a:r>
            <a:r>
              <a:rPr lang="zh-CN" altLang="en-US" dirty="0">
                <a:solidFill>
                  <a:schemeClr val="bg1"/>
                </a:solidFill>
                <a:latin typeface="微软 "/>
              </a:rPr>
              <a:t>号字体。</a:t>
            </a:r>
          </a:p>
          <a:p>
            <a:pPr algn="ctr"/>
            <a:endParaRPr lang="zh-CN" altLang="en-US" dirty="0"/>
          </a:p>
        </p:txBody>
      </p:sp>
      <p:sp>
        <p:nvSpPr>
          <p:cNvPr id="28" name="圆角矩形 27"/>
          <p:cNvSpPr/>
          <p:nvPr/>
        </p:nvSpPr>
        <p:spPr>
          <a:xfrm>
            <a:off x="9077176" y="2485357"/>
            <a:ext cx="2287770" cy="3867463"/>
          </a:xfrm>
          <a:prstGeom prst="roundRect">
            <a:avLst/>
          </a:prstGeom>
          <a:solidFill>
            <a:srgbClr val="916F5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 "/>
              </a:rPr>
              <a:t>点击此处添加章节的描述内容，言简意赅，字数不超过</a:t>
            </a:r>
            <a:r>
              <a:rPr lang="en-US" altLang="zh-CN" dirty="0">
                <a:solidFill>
                  <a:schemeClr val="bg1"/>
                </a:solidFill>
                <a:latin typeface="微软 "/>
              </a:rPr>
              <a:t>60</a:t>
            </a:r>
            <a:r>
              <a:rPr lang="zh-CN" altLang="en-US" dirty="0">
                <a:solidFill>
                  <a:schemeClr val="bg1"/>
                </a:solidFill>
                <a:latin typeface="微软 "/>
              </a:rPr>
              <a:t>字，</a:t>
            </a:r>
            <a:r>
              <a:rPr lang="en-US" altLang="zh-CN" dirty="0">
                <a:solidFill>
                  <a:schemeClr val="bg1"/>
                </a:solidFill>
                <a:latin typeface="微软 "/>
              </a:rPr>
              <a:t>20</a:t>
            </a:r>
            <a:r>
              <a:rPr lang="zh-CN" altLang="en-US" dirty="0">
                <a:solidFill>
                  <a:schemeClr val="bg1"/>
                </a:solidFill>
                <a:latin typeface="微软 "/>
              </a:rPr>
              <a:t>号字体。</a:t>
            </a:r>
          </a:p>
          <a:p>
            <a:pPr algn="ctr"/>
            <a:endParaRPr lang="zh-CN" altLang="en-US" dirty="0"/>
          </a:p>
        </p:txBody>
      </p:sp>
      <p:grpSp>
        <p:nvGrpSpPr>
          <p:cNvPr id="29" name="îsļîďé">
            <a:extLst>
              <a:ext uri="{FF2B5EF4-FFF2-40B4-BE49-F238E27FC236}">
                <a16:creationId xmlns:a16="http://schemas.microsoft.com/office/drawing/2014/main" xmlns="" id="{FC0F9DAC-55D0-4EF9-AA31-AB52EE3918AB}"/>
              </a:ext>
            </a:extLst>
          </p:cNvPr>
          <p:cNvGrpSpPr/>
          <p:nvPr/>
        </p:nvGrpSpPr>
        <p:grpSpPr>
          <a:xfrm>
            <a:off x="1562821" y="2485663"/>
            <a:ext cx="519256" cy="556263"/>
            <a:chOff x="2550785" y="3714748"/>
            <a:chExt cx="619125" cy="619125"/>
          </a:xfrm>
          <a:solidFill>
            <a:srgbClr val="916F5C"/>
          </a:solidFill>
        </p:grpSpPr>
        <p:sp>
          <p:nvSpPr>
            <p:cNvPr id="30" name="iSlíḋe">
              <a:extLst>
                <a:ext uri="{FF2B5EF4-FFF2-40B4-BE49-F238E27FC236}">
                  <a16:creationId xmlns:a16="http://schemas.microsoft.com/office/drawing/2014/main" xmlns="" id="{49060A16-5CA6-47BB-8B36-4D658E462646}"/>
                </a:ext>
              </a:extLst>
            </p:cNvPr>
            <p:cNvSpPr/>
            <p:nvPr/>
          </p:nvSpPr>
          <p:spPr>
            <a:xfrm>
              <a:off x="2550785" y="3714748"/>
              <a:ext cx="619125" cy="619125"/>
            </a:xfrm>
            <a:prstGeom prst="ellipse">
              <a:avLst/>
            </a:prstGeom>
            <a:grpFill/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354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iš1iḋé">
              <a:extLst>
                <a:ext uri="{FF2B5EF4-FFF2-40B4-BE49-F238E27FC236}">
                  <a16:creationId xmlns:a16="http://schemas.microsoft.com/office/drawing/2014/main" xmlns="" id="{2953DDF0-74A0-46FC-B77F-5D8B03083E7C}"/>
                </a:ext>
              </a:extLst>
            </p:cNvPr>
            <p:cNvSpPr/>
            <p:nvPr/>
          </p:nvSpPr>
          <p:spPr>
            <a:xfrm>
              <a:off x="2695573" y="3892209"/>
              <a:ext cx="314325" cy="264203"/>
            </a:xfrm>
            <a:custGeom>
              <a:avLst/>
              <a:gdLst>
                <a:gd name="connsiteX0" fmla="*/ 536415 w 607227"/>
                <a:gd name="connsiteY0" fmla="*/ 12631 h 510399"/>
                <a:gd name="connsiteX1" fmla="*/ 557192 w 607227"/>
                <a:gd name="connsiteY1" fmla="*/ 21221 h 510399"/>
                <a:gd name="connsiteX2" fmla="*/ 598584 w 607227"/>
                <a:gd name="connsiteY2" fmla="*/ 62633 h 510399"/>
                <a:gd name="connsiteX3" fmla="*/ 598584 w 607227"/>
                <a:gd name="connsiteY3" fmla="*/ 104044 h 510399"/>
                <a:gd name="connsiteX4" fmla="*/ 511175 w 607227"/>
                <a:gd name="connsiteY4" fmla="*/ 191324 h 510399"/>
                <a:gd name="connsiteX5" fmla="*/ 444948 w 607227"/>
                <a:gd name="connsiteY5" fmla="*/ 257453 h 510399"/>
                <a:gd name="connsiteX6" fmla="*/ 339441 w 607227"/>
                <a:gd name="connsiteY6" fmla="*/ 362805 h 510399"/>
                <a:gd name="connsiteX7" fmla="*/ 297968 w 607227"/>
                <a:gd name="connsiteY7" fmla="*/ 404217 h 510399"/>
                <a:gd name="connsiteX8" fmla="*/ 277191 w 607227"/>
                <a:gd name="connsiteY8" fmla="*/ 412807 h 510399"/>
                <a:gd name="connsiteX9" fmla="*/ 256495 w 607227"/>
                <a:gd name="connsiteY9" fmla="*/ 404217 h 510399"/>
                <a:gd name="connsiteX10" fmla="*/ 215023 w 607227"/>
                <a:gd name="connsiteY10" fmla="*/ 362805 h 510399"/>
                <a:gd name="connsiteX11" fmla="*/ 138814 w 607227"/>
                <a:gd name="connsiteY11" fmla="*/ 286790 h 510399"/>
                <a:gd name="connsiteX12" fmla="*/ 138814 w 607227"/>
                <a:gd name="connsiteY12" fmla="*/ 245378 h 510399"/>
                <a:gd name="connsiteX13" fmla="*/ 180286 w 607227"/>
                <a:gd name="connsiteY13" fmla="*/ 203967 h 510399"/>
                <a:gd name="connsiteX14" fmla="*/ 201063 w 607227"/>
                <a:gd name="connsiteY14" fmla="*/ 195376 h 510399"/>
                <a:gd name="connsiteX15" fmla="*/ 221759 w 607227"/>
                <a:gd name="connsiteY15" fmla="*/ 203967 h 510399"/>
                <a:gd name="connsiteX16" fmla="*/ 277191 w 607227"/>
                <a:gd name="connsiteY16" fmla="*/ 259317 h 510399"/>
                <a:gd name="connsiteX17" fmla="*/ 444948 w 607227"/>
                <a:gd name="connsiteY17" fmla="*/ 91807 h 510399"/>
                <a:gd name="connsiteX18" fmla="*/ 503951 w 607227"/>
                <a:gd name="connsiteY18" fmla="*/ 32891 h 510399"/>
                <a:gd name="connsiteX19" fmla="*/ 515719 w 607227"/>
                <a:gd name="connsiteY19" fmla="*/ 21221 h 510399"/>
                <a:gd name="connsiteX20" fmla="*/ 536415 w 607227"/>
                <a:gd name="connsiteY20" fmla="*/ 12631 h 510399"/>
                <a:gd name="connsiteX21" fmla="*/ 61847 w 607227"/>
                <a:gd name="connsiteY21" fmla="*/ 0 h 510399"/>
                <a:gd name="connsiteX22" fmla="*/ 449328 w 607227"/>
                <a:gd name="connsiteY22" fmla="*/ 0 h 510399"/>
                <a:gd name="connsiteX23" fmla="*/ 491858 w 607227"/>
                <a:gd name="connsiteY23" fmla="*/ 17019 h 510399"/>
                <a:gd name="connsiteX24" fmla="*/ 442591 w 607227"/>
                <a:gd name="connsiteY24" fmla="*/ 66130 h 510399"/>
                <a:gd name="connsiteX25" fmla="*/ 66230 w 607227"/>
                <a:gd name="connsiteY25" fmla="*/ 66130 h 510399"/>
                <a:gd name="connsiteX26" fmla="*/ 66230 w 607227"/>
                <a:gd name="connsiteY26" fmla="*/ 444269 h 510399"/>
                <a:gd name="connsiteX27" fmla="*/ 444945 w 607227"/>
                <a:gd name="connsiteY27" fmla="*/ 444269 h 510399"/>
                <a:gd name="connsiteX28" fmla="*/ 444945 w 607227"/>
                <a:gd name="connsiteY28" fmla="*/ 285590 h 510399"/>
                <a:gd name="connsiteX29" fmla="*/ 511175 w 607227"/>
                <a:gd name="connsiteY29" fmla="*/ 219460 h 510399"/>
                <a:gd name="connsiteX30" fmla="*/ 511175 w 607227"/>
                <a:gd name="connsiteY30" fmla="*/ 448645 h 510399"/>
                <a:gd name="connsiteX31" fmla="*/ 449328 w 607227"/>
                <a:gd name="connsiteY31" fmla="*/ 510399 h 510399"/>
                <a:gd name="connsiteX32" fmla="*/ 61847 w 607227"/>
                <a:gd name="connsiteY32" fmla="*/ 510399 h 510399"/>
                <a:gd name="connsiteX33" fmla="*/ 0 w 607227"/>
                <a:gd name="connsiteY33" fmla="*/ 448645 h 510399"/>
                <a:gd name="connsiteX34" fmla="*/ 0 w 607227"/>
                <a:gd name="connsiteY34" fmla="*/ 61673 h 510399"/>
                <a:gd name="connsiteX35" fmla="*/ 61847 w 607227"/>
                <a:gd name="connsiteY35" fmla="*/ 0 h 51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7227" h="510399">
                  <a:moveTo>
                    <a:pt x="536415" y="12631"/>
                  </a:moveTo>
                  <a:cubicBezTo>
                    <a:pt x="543882" y="12631"/>
                    <a:pt x="551430" y="15467"/>
                    <a:pt x="557192" y="21221"/>
                  </a:cubicBezTo>
                  <a:lnTo>
                    <a:pt x="598584" y="62633"/>
                  </a:lnTo>
                  <a:cubicBezTo>
                    <a:pt x="610108" y="74059"/>
                    <a:pt x="610108" y="92618"/>
                    <a:pt x="598584" y="104044"/>
                  </a:cubicBezTo>
                  <a:lnTo>
                    <a:pt x="511175" y="191324"/>
                  </a:lnTo>
                  <a:lnTo>
                    <a:pt x="444948" y="257453"/>
                  </a:lnTo>
                  <a:lnTo>
                    <a:pt x="339441" y="362805"/>
                  </a:lnTo>
                  <a:lnTo>
                    <a:pt x="297968" y="404217"/>
                  </a:lnTo>
                  <a:cubicBezTo>
                    <a:pt x="292206" y="409971"/>
                    <a:pt x="284739" y="412807"/>
                    <a:pt x="277191" y="412807"/>
                  </a:cubicBezTo>
                  <a:cubicBezTo>
                    <a:pt x="269724" y="412807"/>
                    <a:pt x="262177" y="409971"/>
                    <a:pt x="256495" y="404217"/>
                  </a:cubicBezTo>
                  <a:lnTo>
                    <a:pt x="215023" y="362805"/>
                  </a:lnTo>
                  <a:lnTo>
                    <a:pt x="138814" y="286790"/>
                  </a:lnTo>
                  <a:cubicBezTo>
                    <a:pt x="127370" y="275363"/>
                    <a:pt x="127370" y="256805"/>
                    <a:pt x="138814" y="245378"/>
                  </a:cubicBezTo>
                  <a:lnTo>
                    <a:pt x="180286" y="203967"/>
                  </a:lnTo>
                  <a:cubicBezTo>
                    <a:pt x="186049" y="198213"/>
                    <a:pt x="193515" y="195376"/>
                    <a:pt x="201063" y="195376"/>
                  </a:cubicBezTo>
                  <a:cubicBezTo>
                    <a:pt x="208530" y="195376"/>
                    <a:pt x="215997" y="198213"/>
                    <a:pt x="221759" y="203967"/>
                  </a:cubicBezTo>
                  <a:lnTo>
                    <a:pt x="277191" y="259317"/>
                  </a:lnTo>
                  <a:lnTo>
                    <a:pt x="444948" y="91807"/>
                  </a:lnTo>
                  <a:lnTo>
                    <a:pt x="503951" y="32891"/>
                  </a:lnTo>
                  <a:lnTo>
                    <a:pt x="515719" y="21221"/>
                  </a:lnTo>
                  <a:cubicBezTo>
                    <a:pt x="521401" y="15467"/>
                    <a:pt x="528949" y="12631"/>
                    <a:pt x="536415" y="12631"/>
                  </a:cubicBezTo>
                  <a:close/>
                  <a:moveTo>
                    <a:pt x="61847" y="0"/>
                  </a:moveTo>
                  <a:lnTo>
                    <a:pt x="449328" y="0"/>
                  </a:lnTo>
                  <a:cubicBezTo>
                    <a:pt x="465804" y="0"/>
                    <a:pt x="480738" y="6483"/>
                    <a:pt x="491858" y="17019"/>
                  </a:cubicBezTo>
                  <a:lnTo>
                    <a:pt x="442591" y="66130"/>
                  </a:lnTo>
                  <a:lnTo>
                    <a:pt x="66230" y="66130"/>
                  </a:lnTo>
                  <a:lnTo>
                    <a:pt x="66230" y="444269"/>
                  </a:lnTo>
                  <a:lnTo>
                    <a:pt x="444945" y="444269"/>
                  </a:lnTo>
                  <a:lnTo>
                    <a:pt x="444945" y="285590"/>
                  </a:lnTo>
                  <a:lnTo>
                    <a:pt x="511175" y="219460"/>
                  </a:lnTo>
                  <a:lnTo>
                    <a:pt x="511175" y="448645"/>
                  </a:lnTo>
                  <a:cubicBezTo>
                    <a:pt x="511175" y="482683"/>
                    <a:pt x="483417" y="510399"/>
                    <a:pt x="449328" y="510399"/>
                  </a:cubicBezTo>
                  <a:lnTo>
                    <a:pt x="61847" y="510399"/>
                  </a:lnTo>
                  <a:cubicBezTo>
                    <a:pt x="27758" y="510399"/>
                    <a:pt x="0" y="482683"/>
                    <a:pt x="0" y="448645"/>
                  </a:cubicBezTo>
                  <a:lnTo>
                    <a:pt x="0" y="61673"/>
                  </a:lnTo>
                  <a:cubicBezTo>
                    <a:pt x="0" y="27635"/>
                    <a:pt x="27758" y="0"/>
                    <a:pt x="61847" y="0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5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354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îsļîďé">
            <a:extLst>
              <a:ext uri="{FF2B5EF4-FFF2-40B4-BE49-F238E27FC236}">
                <a16:creationId xmlns:a16="http://schemas.microsoft.com/office/drawing/2014/main" xmlns="" id="{FC0F9DAC-55D0-4EF9-AA31-AB52EE3918AB}"/>
              </a:ext>
            </a:extLst>
          </p:cNvPr>
          <p:cNvGrpSpPr/>
          <p:nvPr/>
        </p:nvGrpSpPr>
        <p:grpSpPr>
          <a:xfrm>
            <a:off x="7231535" y="2485663"/>
            <a:ext cx="519256" cy="556263"/>
            <a:chOff x="2550785" y="3714748"/>
            <a:chExt cx="619125" cy="619125"/>
          </a:xfrm>
          <a:solidFill>
            <a:srgbClr val="916F5C"/>
          </a:solidFill>
        </p:grpSpPr>
        <p:sp>
          <p:nvSpPr>
            <p:cNvPr id="33" name="iSlíḋe">
              <a:extLst>
                <a:ext uri="{FF2B5EF4-FFF2-40B4-BE49-F238E27FC236}">
                  <a16:creationId xmlns:a16="http://schemas.microsoft.com/office/drawing/2014/main" xmlns="" id="{49060A16-5CA6-47BB-8B36-4D658E462646}"/>
                </a:ext>
              </a:extLst>
            </p:cNvPr>
            <p:cNvSpPr/>
            <p:nvPr/>
          </p:nvSpPr>
          <p:spPr>
            <a:xfrm>
              <a:off x="2550785" y="3714748"/>
              <a:ext cx="619125" cy="619125"/>
            </a:xfrm>
            <a:prstGeom prst="ellipse">
              <a:avLst/>
            </a:prstGeom>
            <a:grpFill/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354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iš1iḋé">
              <a:extLst>
                <a:ext uri="{FF2B5EF4-FFF2-40B4-BE49-F238E27FC236}">
                  <a16:creationId xmlns:a16="http://schemas.microsoft.com/office/drawing/2014/main" xmlns="" id="{2953DDF0-74A0-46FC-B77F-5D8B03083E7C}"/>
                </a:ext>
              </a:extLst>
            </p:cNvPr>
            <p:cNvSpPr/>
            <p:nvPr/>
          </p:nvSpPr>
          <p:spPr>
            <a:xfrm>
              <a:off x="2695573" y="3892209"/>
              <a:ext cx="314325" cy="264203"/>
            </a:xfrm>
            <a:custGeom>
              <a:avLst/>
              <a:gdLst>
                <a:gd name="connsiteX0" fmla="*/ 536415 w 607227"/>
                <a:gd name="connsiteY0" fmla="*/ 12631 h 510399"/>
                <a:gd name="connsiteX1" fmla="*/ 557192 w 607227"/>
                <a:gd name="connsiteY1" fmla="*/ 21221 h 510399"/>
                <a:gd name="connsiteX2" fmla="*/ 598584 w 607227"/>
                <a:gd name="connsiteY2" fmla="*/ 62633 h 510399"/>
                <a:gd name="connsiteX3" fmla="*/ 598584 w 607227"/>
                <a:gd name="connsiteY3" fmla="*/ 104044 h 510399"/>
                <a:gd name="connsiteX4" fmla="*/ 511175 w 607227"/>
                <a:gd name="connsiteY4" fmla="*/ 191324 h 510399"/>
                <a:gd name="connsiteX5" fmla="*/ 444948 w 607227"/>
                <a:gd name="connsiteY5" fmla="*/ 257453 h 510399"/>
                <a:gd name="connsiteX6" fmla="*/ 339441 w 607227"/>
                <a:gd name="connsiteY6" fmla="*/ 362805 h 510399"/>
                <a:gd name="connsiteX7" fmla="*/ 297968 w 607227"/>
                <a:gd name="connsiteY7" fmla="*/ 404217 h 510399"/>
                <a:gd name="connsiteX8" fmla="*/ 277191 w 607227"/>
                <a:gd name="connsiteY8" fmla="*/ 412807 h 510399"/>
                <a:gd name="connsiteX9" fmla="*/ 256495 w 607227"/>
                <a:gd name="connsiteY9" fmla="*/ 404217 h 510399"/>
                <a:gd name="connsiteX10" fmla="*/ 215023 w 607227"/>
                <a:gd name="connsiteY10" fmla="*/ 362805 h 510399"/>
                <a:gd name="connsiteX11" fmla="*/ 138814 w 607227"/>
                <a:gd name="connsiteY11" fmla="*/ 286790 h 510399"/>
                <a:gd name="connsiteX12" fmla="*/ 138814 w 607227"/>
                <a:gd name="connsiteY12" fmla="*/ 245378 h 510399"/>
                <a:gd name="connsiteX13" fmla="*/ 180286 w 607227"/>
                <a:gd name="connsiteY13" fmla="*/ 203967 h 510399"/>
                <a:gd name="connsiteX14" fmla="*/ 201063 w 607227"/>
                <a:gd name="connsiteY14" fmla="*/ 195376 h 510399"/>
                <a:gd name="connsiteX15" fmla="*/ 221759 w 607227"/>
                <a:gd name="connsiteY15" fmla="*/ 203967 h 510399"/>
                <a:gd name="connsiteX16" fmla="*/ 277191 w 607227"/>
                <a:gd name="connsiteY16" fmla="*/ 259317 h 510399"/>
                <a:gd name="connsiteX17" fmla="*/ 444948 w 607227"/>
                <a:gd name="connsiteY17" fmla="*/ 91807 h 510399"/>
                <a:gd name="connsiteX18" fmla="*/ 503951 w 607227"/>
                <a:gd name="connsiteY18" fmla="*/ 32891 h 510399"/>
                <a:gd name="connsiteX19" fmla="*/ 515719 w 607227"/>
                <a:gd name="connsiteY19" fmla="*/ 21221 h 510399"/>
                <a:gd name="connsiteX20" fmla="*/ 536415 w 607227"/>
                <a:gd name="connsiteY20" fmla="*/ 12631 h 510399"/>
                <a:gd name="connsiteX21" fmla="*/ 61847 w 607227"/>
                <a:gd name="connsiteY21" fmla="*/ 0 h 510399"/>
                <a:gd name="connsiteX22" fmla="*/ 449328 w 607227"/>
                <a:gd name="connsiteY22" fmla="*/ 0 h 510399"/>
                <a:gd name="connsiteX23" fmla="*/ 491858 w 607227"/>
                <a:gd name="connsiteY23" fmla="*/ 17019 h 510399"/>
                <a:gd name="connsiteX24" fmla="*/ 442591 w 607227"/>
                <a:gd name="connsiteY24" fmla="*/ 66130 h 510399"/>
                <a:gd name="connsiteX25" fmla="*/ 66230 w 607227"/>
                <a:gd name="connsiteY25" fmla="*/ 66130 h 510399"/>
                <a:gd name="connsiteX26" fmla="*/ 66230 w 607227"/>
                <a:gd name="connsiteY26" fmla="*/ 444269 h 510399"/>
                <a:gd name="connsiteX27" fmla="*/ 444945 w 607227"/>
                <a:gd name="connsiteY27" fmla="*/ 444269 h 510399"/>
                <a:gd name="connsiteX28" fmla="*/ 444945 w 607227"/>
                <a:gd name="connsiteY28" fmla="*/ 285590 h 510399"/>
                <a:gd name="connsiteX29" fmla="*/ 511175 w 607227"/>
                <a:gd name="connsiteY29" fmla="*/ 219460 h 510399"/>
                <a:gd name="connsiteX30" fmla="*/ 511175 w 607227"/>
                <a:gd name="connsiteY30" fmla="*/ 448645 h 510399"/>
                <a:gd name="connsiteX31" fmla="*/ 449328 w 607227"/>
                <a:gd name="connsiteY31" fmla="*/ 510399 h 510399"/>
                <a:gd name="connsiteX32" fmla="*/ 61847 w 607227"/>
                <a:gd name="connsiteY32" fmla="*/ 510399 h 510399"/>
                <a:gd name="connsiteX33" fmla="*/ 0 w 607227"/>
                <a:gd name="connsiteY33" fmla="*/ 448645 h 510399"/>
                <a:gd name="connsiteX34" fmla="*/ 0 w 607227"/>
                <a:gd name="connsiteY34" fmla="*/ 61673 h 510399"/>
                <a:gd name="connsiteX35" fmla="*/ 61847 w 607227"/>
                <a:gd name="connsiteY35" fmla="*/ 0 h 51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7227" h="510399">
                  <a:moveTo>
                    <a:pt x="536415" y="12631"/>
                  </a:moveTo>
                  <a:cubicBezTo>
                    <a:pt x="543882" y="12631"/>
                    <a:pt x="551430" y="15467"/>
                    <a:pt x="557192" y="21221"/>
                  </a:cubicBezTo>
                  <a:lnTo>
                    <a:pt x="598584" y="62633"/>
                  </a:lnTo>
                  <a:cubicBezTo>
                    <a:pt x="610108" y="74059"/>
                    <a:pt x="610108" y="92618"/>
                    <a:pt x="598584" y="104044"/>
                  </a:cubicBezTo>
                  <a:lnTo>
                    <a:pt x="511175" y="191324"/>
                  </a:lnTo>
                  <a:lnTo>
                    <a:pt x="444948" y="257453"/>
                  </a:lnTo>
                  <a:lnTo>
                    <a:pt x="339441" y="362805"/>
                  </a:lnTo>
                  <a:lnTo>
                    <a:pt x="297968" y="404217"/>
                  </a:lnTo>
                  <a:cubicBezTo>
                    <a:pt x="292206" y="409971"/>
                    <a:pt x="284739" y="412807"/>
                    <a:pt x="277191" y="412807"/>
                  </a:cubicBezTo>
                  <a:cubicBezTo>
                    <a:pt x="269724" y="412807"/>
                    <a:pt x="262177" y="409971"/>
                    <a:pt x="256495" y="404217"/>
                  </a:cubicBezTo>
                  <a:lnTo>
                    <a:pt x="215023" y="362805"/>
                  </a:lnTo>
                  <a:lnTo>
                    <a:pt x="138814" y="286790"/>
                  </a:lnTo>
                  <a:cubicBezTo>
                    <a:pt x="127370" y="275363"/>
                    <a:pt x="127370" y="256805"/>
                    <a:pt x="138814" y="245378"/>
                  </a:cubicBezTo>
                  <a:lnTo>
                    <a:pt x="180286" y="203967"/>
                  </a:lnTo>
                  <a:cubicBezTo>
                    <a:pt x="186049" y="198213"/>
                    <a:pt x="193515" y="195376"/>
                    <a:pt x="201063" y="195376"/>
                  </a:cubicBezTo>
                  <a:cubicBezTo>
                    <a:pt x="208530" y="195376"/>
                    <a:pt x="215997" y="198213"/>
                    <a:pt x="221759" y="203967"/>
                  </a:cubicBezTo>
                  <a:lnTo>
                    <a:pt x="277191" y="259317"/>
                  </a:lnTo>
                  <a:lnTo>
                    <a:pt x="444948" y="91807"/>
                  </a:lnTo>
                  <a:lnTo>
                    <a:pt x="503951" y="32891"/>
                  </a:lnTo>
                  <a:lnTo>
                    <a:pt x="515719" y="21221"/>
                  </a:lnTo>
                  <a:cubicBezTo>
                    <a:pt x="521401" y="15467"/>
                    <a:pt x="528949" y="12631"/>
                    <a:pt x="536415" y="12631"/>
                  </a:cubicBezTo>
                  <a:close/>
                  <a:moveTo>
                    <a:pt x="61847" y="0"/>
                  </a:moveTo>
                  <a:lnTo>
                    <a:pt x="449328" y="0"/>
                  </a:lnTo>
                  <a:cubicBezTo>
                    <a:pt x="465804" y="0"/>
                    <a:pt x="480738" y="6483"/>
                    <a:pt x="491858" y="17019"/>
                  </a:cubicBezTo>
                  <a:lnTo>
                    <a:pt x="442591" y="66130"/>
                  </a:lnTo>
                  <a:lnTo>
                    <a:pt x="66230" y="66130"/>
                  </a:lnTo>
                  <a:lnTo>
                    <a:pt x="66230" y="444269"/>
                  </a:lnTo>
                  <a:lnTo>
                    <a:pt x="444945" y="444269"/>
                  </a:lnTo>
                  <a:lnTo>
                    <a:pt x="444945" y="285590"/>
                  </a:lnTo>
                  <a:lnTo>
                    <a:pt x="511175" y="219460"/>
                  </a:lnTo>
                  <a:lnTo>
                    <a:pt x="511175" y="448645"/>
                  </a:lnTo>
                  <a:cubicBezTo>
                    <a:pt x="511175" y="482683"/>
                    <a:pt x="483417" y="510399"/>
                    <a:pt x="449328" y="510399"/>
                  </a:cubicBezTo>
                  <a:lnTo>
                    <a:pt x="61847" y="510399"/>
                  </a:lnTo>
                  <a:cubicBezTo>
                    <a:pt x="27758" y="510399"/>
                    <a:pt x="0" y="482683"/>
                    <a:pt x="0" y="448645"/>
                  </a:cubicBezTo>
                  <a:lnTo>
                    <a:pt x="0" y="61673"/>
                  </a:lnTo>
                  <a:cubicBezTo>
                    <a:pt x="0" y="27635"/>
                    <a:pt x="27758" y="0"/>
                    <a:pt x="61847" y="0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5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354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îsļîďé">
            <a:extLst>
              <a:ext uri="{FF2B5EF4-FFF2-40B4-BE49-F238E27FC236}">
                <a16:creationId xmlns:a16="http://schemas.microsoft.com/office/drawing/2014/main" xmlns="" id="{FC0F9DAC-55D0-4EF9-AA31-AB52EE3918AB}"/>
              </a:ext>
            </a:extLst>
          </p:cNvPr>
          <p:cNvGrpSpPr/>
          <p:nvPr/>
        </p:nvGrpSpPr>
        <p:grpSpPr>
          <a:xfrm>
            <a:off x="4536153" y="2837119"/>
            <a:ext cx="519256" cy="556263"/>
            <a:chOff x="2550785" y="3714748"/>
            <a:chExt cx="619125" cy="619125"/>
          </a:xfrm>
          <a:solidFill>
            <a:srgbClr val="C88858"/>
          </a:solidFill>
        </p:grpSpPr>
        <p:sp>
          <p:nvSpPr>
            <p:cNvPr id="46" name="iSlíḋe">
              <a:extLst>
                <a:ext uri="{FF2B5EF4-FFF2-40B4-BE49-F238E27FC236}">
                  <a16:creationId xmlns:a16="http://schemas.microsoft.com/office/drawing/2014/main" xmlns="" id="{49060A16-5CA6-47BB-8B36-4D658E462646}"/>
                </a:ext>
              </a:extLst>
            </p:cNvPr>
            <p:cNvSpPr/>
            <p:nvPr/>
          </p:nvSpPr>
          <p:spPr>
            <a:xfrm>
              <a:off x="2550785" y="3714748"/>
              <a:ext cx="619125" cy="619125"/>
            </a:xfrm>
            <a:prstGeom prst="ellipse">
              <a:avLst/>
            </a:prstGeom>
            <a:grpFill/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354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iš1iḋé">
              <a:extLst>
                <a:ext uri="{FF2B5EF4-FFF2-40B4-BE49-F238E27FC236}">
                  <a16:creationId xmlns:a16="http://schemas.microsoft.com/office/drawing/2014/main" xmlns="" id="{2953DDF0-74A0-46FC-B77F-5D8B03083E7C}"/>
                </a:ext>
              </a:extLst>
            </p:cNvPr>
            <p:cNvSpPr/>
            <p:nvPr/>
          </p:nvSpPr>
          <p:spPr>
            <a:xfrm>
              <a:off x="2695573" y="3892209"/>
              <a:ext cx="314325" cy="264203"/>
            </a:xfrm>
            <a:custGeom>
              <a:avLst/>
              <a:gdLst>
                <a:gd name="connsiteX0" fmla="*/ 536415 w 607227"/>
                <a:gd name="connsiteY0" fmla="*/ 12631 h 510399"/>
                <a:gd name="connsiteX1" fmla="*/ 557192 w 607227"/>
                <a:gd name="connsiteY1" fmla="*/ 21221 h 510399"/>
                <a:gd name="connsiteX2" fmla="*/ 598584 w 607227"/>
                <a:gd name="connsiteY2" fmla="*/ 62633 h 510399"/>
                <a:gd name="connsiteX3" fmla="*/ 598584 w 607227"/>
                <a:gd name="connsiteY3" fmla="*/ 104044 h 510399"/>
                <a:gd name="connsiteX4" fmla="*/ 511175 w 607227"/>
                <a:gd name="connsiteY4" fmla="*/ 191324 h 510399"/>
                <a:gd name="connsiteX5" fmla="*/ 444948 w 607227"/>
                <a:gd name="connsiteY5" fmla="*/ 257453 h 510399"/>
                <a:gd name="connsiteX6" fmla="*/ 339441 w 607227"/>
                <a:gd name="connsiteY6" fmla="*/ 362805 h 510399"/>
                <a:gd name="connsiteX7" fmla="*/ 297968 w 607227"/>
                <a:gd name="connsiteY7" fmla="*/ 404217 h 510399"/>
                <a:gd name="connsiteX8" fmla="*/ 277191 w 607227"/>
                <a:gd name="connsiteY8" fmla="*/ 412807 h 510399"/>
                <a:gd name="connsiteX9" fmla="*/ 256495 w 607227"/>
                <a:gd name="connsiteY9" fmla="*/ 404217 h 510399"/>
                <a:gd name="connsiteX10" fmla="*/ 215023 w 607227"/>
                <a:gd name="connsiteY10" fmla="*/ 362805 h 510399"/>
                <a:gd name="connsiteX11" fmla="*/ 138814 w 607227"/>
                <a:gd name="connsiteY11" fmla="*/ 286790 h 510399"/>
                <a:gd name="connsiteX12" fmla="*/ 138814 w 607227"/>
                <a:gd name="connsiteY12" fmla="*/ 245378 h 510399"/>
                <a:gd name="connsiteX13" fmla="*/ 180286 w 607227"/>
                <a:gd name="connsiteY13" fmla="*/ 203967 h 510399"/>
                <a:gd name="connsiteX14" fmla="*/ 201063 w 607227"/>
                <a:gd name="connsiteY14" fmla="*/ 195376 h 510399"/>
                <a:gd name="connsiteX15" fmla="*/ 221759 w 607227"/>
                <a:gd name="connsiteY15" fmla="*/ 203967 h 510399"/>
                <a:gd name="connsiteX16" fmla="*/ 277191 w 607227"/>
                <a:gd name="connsiteY16" fmla="*/ 259317 h 510399"/>
                <a:gd name="connsiteX17" fmla="*/ 444948 w 607227"/>
                <a:gd name="connsiteY17" fmla="*/ 91807 h 510399"/>
                <a:gd name="connsiteX18" fmla="*/ 503951 w 607227"/>
                <a:gd name="connsiteY18" fmla="*/ 32891 h 510399"/>
                <a:gd name="connsiteX19" fmla="*/ 515719 w 607227"/>
                <a:gd name="connsiteY19" fmla="*/ 21221 h 510399"/>
                <a:gd name="connsiteX20" fmla="*/ 536415 w 607227"/>
                <a:gd name="connsiteY20" fmla="*/ 12631 h 510399"/>
                <a:gd name="connsiteX21" fmla="*/ 61847 w 607227"/>
                <a:gd name="connsiteY21" fmla="*/ 0 h 510399"/>
                <a:gd name="connsiteX22" fmla="*/ 449328 w 607227"/>
                <a:gd name="connsiteY22" fmla="*/ 0 h 510399"/>
                <a:gd name="connsiteX23" fmla="*/ 491858 w 607227"/>
                <a:gd name="connsiteY23" fmla="*/ 17019 h 510399"/>
                <a:gd name="connsiteX24" fmla="*/ 442591 w 607227"/>
                <a:gd name="connsiteY24" fmla="*/ 66130 h 510399"/>
                <a:gd name="connsiteX25" fmla="*/ 66230 w 607227"/>
                <a:gd name="connsiteY25" fmla="*/ 66130 h 510399"/>
                <a:gd name="connsiteX26" fmla="*/ 66230 w 607227"/>
                <a:gd name="connsiteY26" fmla="*/ 444269 h 510399"/>
                <a:gd name="connsiteX27" fmla="*/ 444945 w 607227"/>
                <a:gd name="connsiteY27" fmla="*/ 444269 h 510399"/>
                <a:gd name="connsiteX28" fmla="*/ 444945 w 607227"/>
                <a:gd name="connsiteY28" fmla="*/ 285590 h 510399"/>
                <a:gd name="connsiteX29" fmla="*/ 511175 w 607227"/>
                <a:gd name="connsiteY29" fmla="*/ 219460 h 510399"/>
                <a:gd name="connsiteX30" fmla="*/ 511175 w 607227"/>
                <a:gd name="connsiteY30" fmla="*/ 448645 h 510399"/>
                <a:gd name="connsiteX31" fmla="*/ 449328 w 607227"/>
                <a:gd name="connsiteY31" fmla="*/ 510399 h 510399"/>
                <a:gd name="connsiteX32" fmla="*/ 61847 w 607227"/>
                <a:gd name="connsiteY32" fmla="*/ 510399 h 510399"/>
                <a:gd name="connsiteX33" fmla="*/ 0 w 607227"/>
                <a:gd name="connsiteY33" fmla="*/ 448645 h 510399"/>
                <a:gd name="connsiteX34" fmla="*/ 0 w 607227"/>
                <a:gd name="connsiteY34" fmla="*/ 61673 h 510399"/>
                <a:gd name="connsiteX35" fmla="*/ 61847 w 607227"/>
                <a:gd name="connsiteY35" fmla="*/ 0 h 51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7227" h="510399">
                  <a:moveTo>
                    <a:pt x="536415" y="12631"/>
                  </a:moveTo>
                  <a:cubicBezTo>
                    <a:pt x="543882" y="12631"/>
                    <a:pt x="551430" y="15467"/>
                    <a:pt x="557192" y="21221"/>
                  </a:cubicBezTo>
                  <a:lnTo>
                    <a:pt x="598584" y="62633"/>
                  </a:lnTo>
                  <a:cubicBezTo>
                    <a:pt x="610108" y="74059"/>
                    <a:pt x="610108" y="92618"/>
                    <a:pt x="598584" y="104044"/>
                  </a:cubicBezTo>
                  <a:lnTo>
                    <a:pt x="511175" y="191324"/>
                  </a:lnTo>
                  <a:lnTo>
                    <a:pt x="444948" y="257453"/>
                  </a:lnTo>
                  <a:lnTo>
                    <a:pt x="339441" y="362805"/>
                  </a:lnTo>
                  <a:lnTo>
                    <a:pt x="297968" y="404217"/>
                  </a:lnTo>
                  <a:cubicBezTo>
                    <a:pt x="292206" y="409971"/>
                    <a:pt x="284739" y="412807"/>
                    <a:pt x="277191" y="412807"/>
                  </a:cubicBezTo>
                  <a:cubicBezTo>
                    <a:pt x="269724" y="412807"/>
                    <a:pt x="262177" y="409971"/>
                    <a:pt x="256495" y="404217"/>
                  </a:cubicBezTo>
                  <a:lnTo>
                    <a:pt x="215023" y="362805"/>
                  </a:lnTo>
                  <a:lnTo>
                    <a:pt x="138814" y="286790"/>
                  </a:lnTo>
                  <a:cubicBezTo>
                    <a:pt x="127370" y="275363"/>
                    <a:pt x="127370" y="256805"/>
                    <a:pt x="138814" y="245378"/>
                  </a:cubicBezTo>
                  <a:lnTo>
                    <a:pt x="180286" y="203967"/>
                  </a:lnTo>
                  <a:cubicBezTo>
                    <a:pt x="186049" y="198213"/>
                    <a:pt x="193515" y="195376"/>
                    <a:pt x="201063" y="195376"/>
                  </a:cubicBezTo>
                  <a:cubicBezTo>
                    <a:pt x="208530" y="195376"/>
                    <a:pt x="215997" y="198213"/>
                    <a:pt x="221759" y="203967"/>
                  </a:cubicBezTo>
                  <a:lnTo>
                    <a:pt x="277191" y="259317"/>
                  </a:lnTo>
                  <a:lnTo>
                    <a:pt x="444948" y="91807"/>
                  </a:lnTo>
                  <a:lnTo>
                    <a:pt x="503951" y="32891"/>
                  </a:lnTo>
                  <a:lnTo>
                    <a:pt x="515719" y="21221"/>
                  </a:lnTo>
                  <a:cubicBezTo>
                    <a:pt x="521401" y="15467"/>
                    <a:pt x="528949" y="12631"/>
                    <a:pt x="536415" y="12631"/>
                  </a:cubicBezTo>
                  <a:close/>
                  <a:moveTo>
                    <a:pt x="61847" y="0"/>
                  </a:moveTo>
                  <a:lnTo>
                    <a:pt x="449328" y="0"/>
                  </a:lnTo>
                  <a:cubicBezTo>
                    <a:pt x="465804" y="0"/>
                    <a:pt x="480738" y="6483"/>
                    <a:pt x="491858" y="17019"/>
                  </a:cubicBezTo>
                  <a:lnTo>
                    <a:pt x="442591" y="66130"/>
                  </a:lnTo>
                  <a:lnTo>
                    <a:pt x="66230" y="66130"/>
                  </a:lnTo>
                  <a:lnTo>
                    <a:pt x="66230" y="444269"/>
                  </a:lnTo>
                  <a:lnTo>
                    <a:pt x="444945" y="444269"/>
                  </a:lnTo>
                  <a:lnTo>
                    <a:pt x="444945" y="285590"/>
                  </a:lnTo>
                  <a:lnTo>
                    <a:pt x="511175" y="219460"/>
                  </a:lnTo>
                  <a:lnTo>
                    <a:pt x="511175" y="448645"/>
                  </a:lnTo>
                  <a:cubicBezTo>
                    <a:pt x="511175" y="482683"/>
                    <a:pt x="483417" y="510399"/>
                    <a:pt x="449328" y="510399"/>
                  </a:cubicBezTo>
                  <a:lnTo>
                    <a:pt x="61847" y="510399"/>
                  </a:lnTo>
                  <a:cubicBezTo>
                    <a:pt x="27758" y="510399"/>
                    <a:pt x="0" y="482683"/>
                    <a:pt x="0" y="448645"/>
                  </a:cubicBezTo>
                  <a:lnTo>
                    <a:pt x="0" y="61673"/>
                  </a:lnTo>
                  <a:cubicBezTo>
                    <a:pt x="0" y="27635"/>
                    <a:pt x="27758" y="0"/>
                    <a:pt x="61847" y="0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5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354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îsļîďé">
            <a:extLst>
              <a:ext uri="{FF2B5EF4-FFF2-40B4-BE49-F238E27FC236}">
                <a16:creationId xmlns:a16="http://schemas.microsoft.com/office/drawing/2014/main" xmlns="" id="{FC0F9DAC-55D0-4EF9-AA31-AB52EE3918AB}"/>
              </a:ext>
            </a:extLst>
          </p:cNvPr>
          <p:cNvGrpSpPr/>
          <p:nvPr/>
        </p:nvGrpSpPr>
        <p:grpSpPr>
          <a:xfrm>
            <a:off x="9961433" y="2821821"/>
            <a:ext cx="519256" cy="556263"/>
            <a:chOff x="2550785" y="3714748"/>
            <a:chExt cx="619125" cy="619125"/>
          </a:xfrm>
          <a:solidFill>
            <a:srgbClr val="C88858"/>
          </a:solidFill>
        </p:grpSpPr>
        <p:sp>
          <p:nvSpPr>
            <p:cNvPr id="49" name="iSlíḋe">
              <a:extLst>
                <a:ext uri="{FF2B5EF4-FFF2-40B4-BE49-F238E27FC236}">
                  <a16:creationId xmlns:a16="http://schemas.microsoft.com/office/drawing/2014/main" xmlns="" id="{49060A16-5CA6-47BB-8B36-4D658E462646}"/>
                </a:ext>
              </a:extLst>
            </p:cNvPr>
            <p:cNvSpPr/>
            <p:nvPr/>
          </p:nvSpPr>
          <p:spPr>
            <a:xfrm>
              <a:off x="2550785" y="3714748"/>
              <a:ext cx="619125" cy="619125"/>
            </a:xfrm>
            <a:prstGeom prst="ellipse">
              <a:avLst/>
            </a:prstGeom>
            <a:grpFill/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354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iš1iḋé">
              <a:extLst>
                <a:ext uri="{FF2B5EF4-FFF2-40B4-BE49-F238E27FC236}">
                  <a16:creationId xmlns:a16="http://schemas.microsoft.com/office/drawing/2014/main" xmlns="" id="{2953DDF0-74A0-46FC-B77F-5D8B03083E7C}"/>
                </a:ext>
              </a:extLst>
            </p:cNvPr>
            <p:cNvSpPr/>
            <p:nvPr/>
          </p:nvSpPr>
          <p:spPr>
            <a:xfrm>
              <a:off x="2695573" y="3892209"/>
              <a:ext cx="314325" cy="264203"/>
            </a:xfrm>
            <a:custGeom>
              <a:avLst/>
              <a:gdLst>
                <a:gd name="connsiteX0" fmla="*/ 536415 w 607227"/>
                <a:gd name="connsiteY0" fmla="*/ 12631 h 510399"/>
                <a:gd name="connsiteX1" fmla="*/ 557192 w 607227"/>
                <a:gd name="connsiteY1" fmla="*/ 21221 h 510399"/>
                <a:gd name="connsiteX2" fmla="*/ 598584 w 607227"/>
                <a:gd name="connsiteY2" fmla="*/ 62633 h 510399"/>
                <a:gd name="connsiteX3" fmla="*/ 598584 w 607227"/>
                <a:gd name="connsiteY3" fmla="*/ 104044 h 510399"/>
                <a:gd name="connsiteX4" fmla="*/ 511175 w 607227"/>
                <a:gd name="connsiteY4" fmla="*/ 191324 h 510399"/>
                <a:gd name="connsiteX5" fmla="*/ 444948 w 607227"/>
                <a:gd name="connsiteY5" fmla="*/ 257453 h 510399"/>
                <a:gd name="connsiteX6" fmla="*/ 339441 w 607227"/>
                <a:gd name="connsiteY6" fmla="*/ 362805 h 510399"/>
                <a:gd name="connsiteX7" fmla="*/ 297968 w 607227"/>
                <a:gd name="connsiteY7" fmla="*/ 404217 h 510399"/>
                <a:gd name="connsiteX8" fmla="*/ 277191 w 607227"/>
                <a:gd name="connsiteY8" fmla="*/ 412807 h 510399"/>
                <a:gd name="connsiteX9" fmla="*/ 256495 w 607227"/>
                <a:gd name="connsiteY9" fmla="*/ 404217 h 510399"/>
                <a:gd name="connsiteX10" fmla="*/ 215023 w 607227"/>
                <a:gd name="connsiteY10" fmla="*/ 362805 h 510399"/>
                <a:gd name="connsiteX11" fmla="*/ 138814 w 607227"/>
                <a:gd name="connsiteY11" fmla="*/ 286790 h 510399"/>
                <a:gd name="connsiteX12" fmla="*/ 138814 w 607227"/>
                <a:gd name="connsiteY12" fmla="*/ 245378 h 510399"/>
                <a:gd name="connsiteX13" fmla="*/ 180286 w 607227"/>
                <a:gd name="connsiteY13" fmla="*/ 203967 h 510399"/>
                <a:gd name="connsiteX14" fmla="*/ 201063 w 607227"/>
                <a:gd name="connsiteY14" fmla="*/ 195376 h 510399"/>
                <a:gd name="connsiteX15" fmla="*/ 221759 w 607227"/>
                <a:gd name="connsiteY15" fmla="*/ 203967 h 510399"/>
                <a:gd name="connsiteX16" fmla="*/ 277191 w 607227"/>
                <a:gd name="connsiteY16" fmla="*/ 259317 h 510399"/>
                <a:gd name="connsiteX17" fmla="*/ 444948 w 607227"/>
                <a:gd name="connsiteY17" fmla="*/ 91807 h 510399"/>
                <a:gd name="connsiteX18" fmla="*/ 503951 w 607227"/>
                <a:gd name="connsiteY18" fmla="*/ 32891 h 510399"/>
                <a:gd name="connsiteX19" fmla="*/ 515719 w 607227"/>
                <a:gd name="connsiteY19" fmla="*/ 21221 h 510399"/>
                <a:gd name="connsiteX20" fmla="*/ 536415 w 607227"/>
                <a:gd name="connsiteY20" fmla="*/ 12631 h 510399"/>
                <a:gd name="connsiteX21" fmla="*/ 61847 w 607227"/>
                <a:gd name="connsiteY21" fmla="*/ 0 h 510399"/>
                <a:gd name="connsiteX22" fmla="*/ 449328 w 607227"/>
                <a:gd name="connsiteY22" fmla="*/ 0 h 510399"/>
                <a:gd name="connsiteX23" fmla="*/ 491858 w 607227"/>
                <a:gd name="connsiteY23" fmla="*/ 17019 h 510399"/>
                <a:gd name="connsiteX24" fmla="*/ 442591 w 607227"/>
                <a:gd name="connsiteY24" fmla="*/ 66130 h 510399"/>
                <a:gd name="connsiteX25" fmla="*/ 66230 w 607227"/>
                <a:gd name="connsiteY25" fmla="*/ 66130 h 510399"/>
                <a:gd name="connsiteX26" fmla="*/ 66230 w 607227"/>
                <a:gd name="connsiteY26" fmla="*/ 444269 h 510399"/>
                <a:gd name="connsiteX27" fmla="*/ 444945 w 607227"/>
                <a:gd name="connsiteY27" fmla="*/ 444269 h 510399"/>
                <a:gd name="connsiteX28" fmla="*/ 444945 w 607227"/>
                <a:gd name="connsiteY28" fmla="*/ 285590 h 510399"/>
                <a:gd name="connsiteX29" fmla="*/ 511175 w 607227"/>
                <a:gd name="connsiteY29" fmla="*/ 219460 h 510399"/>
                <a:gd name="connsiteX30" fmla="*/ 511175 w 607227"/>
                <a:gd name="connsiteY30" fmla="*/ 448645 h 510399"/>
                <a:gd name="connsiteX31" fmla="*/ 449328 w 607227"/>
                <a:gd name="connsiteY31" fmla="*/ 510399 h 510399"/>
                <a:gd name="connsiteX32" fmla="*/ 61847 w 607227"/>
                <a:gd name="connsiteY32" fmla="*/ 510399 h 510399"/>
                <a:gd name="connsiteX33" fmla="*/ 0 w 607227"/>
                <a:gd name="connsiteY33" fmla="*/ 448645 h 510399"/>
                <a:gd name="connsiteX34" fmla="*/ 0 w 607227"/>
                <a:gd name="connsiteY34" fmla="*/ 61673 h 510399"/>
                <a:gd name="connsiteX35" fmla="*/ 61847 w 607227"/>
                <a:gd name="connsiteY35" fmla="*/ 0 h 51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7227" h="510399">
                  <a:moveTo>
                    <a:pt x="536415" y="12631"/>
                  </a:moveTo>
                  <a:cubicBezTo>
                    <a:pt x="543882" y="12631"/>
                    <a:pt x="551430" y="15467"/>
                    <a:pt x="557192" y="21221"/>
                  </a:cubicBezTo>
                  <a:lnTo>
                    <a:pt x="598584" y="62633"/>
                  </a:lnTo>
                  <a:cubicBezTo>
                    <a:pt x="610108" y="74059"/>
                    <a:pt x="610108" y="92618"/>
                    <a:pt x="598584" y="104044"/>
                  </a:cubicBezTo>
                  <a:lnTo>
                    <a:pt x="511175" y="191324"/>
                  </a:lnTo>
                  <a:lnTo>
                    <a:pt x="444948" y="257453"/>
                  </a:lnTo>
                  <a:lnTo>
                    <a:pt x="339441" y="362805"/>
                  </a:lnTo>
                  <a:lnTo>
                    <a:pt x="297968" y="404217"/>
                  </a:lnTo>
                  <a:cubicBezTo>
                    <a:pt x="292206" y="409971"/>
                    <a:pt x="284739" y="412807"/>
                    <a:pt x="277191" y="412807"/>
                  </a:cubicBezTo>
                  <a:cubicBezTo>
                    <a:pt x="269724" y="412807"/>
                    <a:pt x="262177" y="409971"/>
                    <a:pt x="256495" y="404217"/>
                  </a:cubicBezTo>
                  <a:lnTo>
                    <a:pt x="215023" y="362805"/>
                  </a:lnTo>
                  <a:lnTo>
                    <a:pt x="138814" y="286790"/>
                  </a:lnTo>
                  <a:cubicBezTo>
                    <a:pt x="127370" y="275363"/>
                    <a:pt x="127370" y="256805"/>
                    <a:pt x="138814" y="245378"/>
                  </a:cubicBezTo>
                  <a:lnTo>
                    <a:pt x="180286" y="203967"/>
                  </a:lnTo>
                  <a:cubicBezTo>
                    <a:pt x="186049" y="198213"/>
                    <a:pt x="193515" y="195376"/>
                    <a:pt x="201063" y="195376"/>
                  </a:cubicBezTo>
                  <a:cubicBezTo>
                    <a:pt x="208530" y="195376"/>
                    <a:pt x="215997" y="198213"/>
                    <a:pt x="221759" y="203967"/>
                  </a:cubicBezTo>
                  <a:lnTo>
                    <a:pt x="277191" y="259317"/>
                  </a:lnTo>
                  <a:lnTo>
                    <a:pt x="444948" y="91807"/>
                  </a:lnTo>
                  <a:lnTo>
                    <a:pt x="503951" y="32891"/>
                  </a:lnTo>
                  <a:lnTo>
                    <a:pt x="515719" y="21221"/>
                  </a:lnTo>
                  <a:cubicBezTo>
                    <a:pt x="521401" y="15467"/>
                    <a:pt x="528949" y="12631"/>
                    <a:pt x="536415" y="12631"/>
                  </a:cubicBezTo>
                  <a:close/>
                  <a:moveTo>
                    <a:pt x="61847" y="0"/>
                  </a:moveTo>
                  <a:lnTo>
                    <a:pt x="449328" y="0"/>
                  </a:lnTo>
                  <a:cubicBezTo>
                    <a:pt x="465804" y="0"/>
                    <a:pt x="480738" y="6483"/>
                    <a:pt x="491858" y="17019"/>
                  </a:cubicBezTo>
                  <a:lnTo>
                    <a:pt x="442591" y="66130"/>
                  </a:lnTo>
                  <a:lnTo>
                    <a:pt x="66230" y="66130"/>
                  </a:lnTo>
                  <a:lnTo>
                    <a:pt x="66230" y="444269"/>
                  </a:lnTo>
                  <a:lnTo>
                    <a:pt x="444945" y="444269"/>
                  </a:lnTo>
                  <a:lnTo>
                    <a:pt x="444945" y="285590"/>
                  </a:lnTo>
                  <a:lnTo>
                    <a:pt x="511175" y="219460"/>
                  </a:lnTo>
                  <a:lnTo>
                    <a:pt x="511175" y="448645"/>
                  </a:lnTo>
                  <a:cubicBezTo>
                    <a:pt x="511175" y="482683"/>
                    <a:pt x="483417" y="510399"/>
                    <a:pt x="449328" y="510399"/>
                  </a:cubicBezTo>
                  <a:lnTo>
                    <a:pt x="61847" y="510399"/>
                  </a:lnTo>
                  <a:cubicBezTo>
                    <a:pt x="27758" y="510399"/>
                    <a:pt x="0" y="482683"/>
                    <a:pt x="0" y="448645"/>
                  </a:cubicBezTo>
                  <a:lnTo>
                    <a:pt x="0" y="61673"/>
                  </a:lnTo>
                  <a:cubicBezTo>
                    <a:pt x="0" y="27635"/>
                    <a:pt x="27758" y="0"/>
                    <a:pt x="61847" y="0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5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354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1" name="iš1iḋé">
            <a:extLst>
              <a:ext uri="{FF2B5EF4-FFF2-40B4-BE49-F238E27FC236}">
                <a16:creationId xmlns:a16="http://schemas.microsoft.com/office/drawing/2014/main" xmlns="" id="{2953DDF0-74A0-46FC-B77F-5D8B03083E7C}"/>
              </a:ext>
            </a:extLst>
          </p:cNvPr>
          <p:cNvSpPr/>
          <p:nvPr/>
        </p:nvSpPr>
        <p:spPr>
          <a:xfrm>
            <a:off x="1696842" y="2645105"/>
            <a:ext cx="263622" cy="237378"/>
          </a:xfrm>
          <a:custGeom>
            <a:avLst/>
            <a:gdLst>
              <a:gd name="connsiteX0" fmla="*/ 536415 w 607227"/>
              <a:gd name="connsiteY0" fmla="*/ 12631 h 510399"/>
              <a:gd name="connsiteX1" fmla="*/ 557192 w 607227"/>
              <a:gd name="connsiteY1" fmla="*/ 21221 h 510399"/>
              <a:gd name="connsiteX2" fmla="*/ 598584 w 607227"/>
              <a:gd name="connsiteY2" fmla="*/ 62633 h 510399"/>
              <a:gd name="connsiteX3" fmla="*/ 598584 w 607227"/>
              <a:gd name="connsiteY3" fmla="*/ 104044 h 510399"/>
              <a:gd name="connsiteX4" fmla="*/ 511175 w 607227"/>
              <a:gd name="connsiteY4" fmla="*/ 191324 h 510399"/>
              <a:gd name="connsiteX5" fmla="*/ 444948 w 607227"/>
              <a:gd name="connsiteY5" fmla="*/ 257453 h 510399"/>
              <a:gd name="connsiteX6" fmla="*/ 339441 w 607227"/>
              <a:gd name="connsiteY6" fmla="*/ 362805 h 510399"/>
              <a:gd name="connsiteX7" fmla="*/ 297968 w 607227"/>
              <a:gd name="connsiteY7" fmla="*/ 404217 h 510399"/>
              <a:gd name="connsiteX8" fmla="*/ 277191 w 607227"/>
              <a:gd name="connsiteY8" fmla="*/ 412807 h 510399"/>
              <a:gd name="connsiteX9" fmla="*/ 256495 w 607227"/>
              <a:gd name="connsiteY9" fmla="*/ 404217 h 510399"/>
              <a:gd name="connsiteX10" fmla="*/ 215023 w 607227"/>
              <a:gd name="connsiteY10" fmla="*/ 362805 h 510399"/>
              <a:gd name="connsiteX11" fmla="*/ 138814 w 607227"/>
              <a:gd name="connsiteY11" fmla="*/ 286790 h 510399"/>
              <a:gd name="connsiteX12" fmla="*/ 138814 w 607227"/>
              <a:gd name="connsiteY12" fmla="*/ 245378 h 510399"/>
              <a:gd name="connsiteX13" fmla="*/ 180286 w 607227"/>
              <a:gd name="connsiteY13" fmla="*/ 203967 h 510399"/>
              <a:gd name="connsiteX14" fmla="*/ 201063 w 607227"/>
              <a:gd name="connsiteY14" fmla="*/ 195376 h 510399"/>
              <a:gd name="connsiteX15" fmla="*/ 221759 w 607227"/>
              <a:gd name="connsiteY15" fmla="*/ 203967 h 510399"/>
              <a:gd name="connsiteX16" fmla="*/ 277191 w 607227"/>
              <a:gd name="connsiteY16" fmla="*/ 259317 h 510399"/>
              <a:gd name="connsiteX17" fmla="*/ 444948 w 607227"/>
              <a:gd name="connsiteY17" fmla="*/ 91807 h 510399"/>
              <a:gd name="connsiteX18" fmla="*/ 503951 w 607227"/>
              <a:gd name="connsiteY18" fmla="*/ 32891 h 510399"/>
              <a:gd name="connsiteX19" fmla="*/ 515719 w 607227"/>
              <a:gd name="connsiteY19" fmla="*/ 21221 h 510399"/>
              <a:gd name="connsiteX20" fmla="*/ 536415 w 607227"/>
              <a:gd name="connsiteY20" fmla="*/ 12631 h 510399"/>
              <a:gd name="connsiteX21" fmla="*/ 61847 w 607227"/>
              <a:gd name="connsiteY21" fmla="*/ 0 h 510399"/>
              <a:gd name="connsiteX22" fmla="*/ 449328 w 607227"/>
              <a:gd name="connsiteY22" fmla="*/ 0 h 510399"/>
              <a:gd name="connsiteX23" fmla="*/ 491858 w 607227"/>
              <a:gd name="connsiteY23" fmla="*/ 17019 h 510399"/>
              <a:gd name="connsiteX24" fmla="*/ 442591 w 607227"/>
              <a:gd name="connsiteY24" fmla="*/ 66130 h 510399"/>
              <a:gd name="connsiteX25" fmla="*/ 66230 w 607227"/>
              <a:gd name="connsiteY25" fmla="*/ 66130 h 510399"/>
              <a:gd name="connsiteX26" fmla="*/ 66230 w 607227"/>
              <a:gd name="connsiteY26" fmla="*/ 444269 h 510399"/>
              <a:gd name="connsiteX27" fmla="*/ 444945 w 607227"/>
              <a:gd name="connsiteY27" fmla="*/ 444269 h 510399"/>
              <a:gd name="connsiteX28" fmla="*/ 444945 w 607227"/>
              <a:gd name="connsiteY28" fmla="*/ 285590 h 510399"/>
              <a:gd name="connsiteX29" fmla="*/ 511175 w 607227"/>
              <a:gd name="connsiteY29" fmla="*/ 219460 h 510399"/>
              <a:gd name="connsiteX30" fmla="*/ 511175 w 607227"/>
              <a:gd name="connsiteY30" fmla="*/ 448645 h 510399"/>
              <a:gd name="connsiteX31" fmla="*/ 449328 w 607227"/>
              <a:gd name="connsiteY31" fmla="*/ 510399 h 510399"/>
              <a:gd name="connsiteX32" fmla="*/ 61847 w 607227"/>
              <a:gd name="connsiteY32" fmla="*/ 510399 h 510399"/>
              <a:gd name="connsiteX33" fmla="*/ 0 w 607227"/>
              <a:gd name="connsiteY33" fmla="*/ 448645 h 510399"/>
              <a:gd name="connsiteX34" fmla="*/ 0 w 607227"/>
              <a:gd name="connsiteY34" fmla="*/ 61673 h 510399"/>
              <a:gd name="connsiteX35" fmla="*/ 61847 w 607227"/>
              <a:gd name="connsiteY35" fmla="*/ 0 h 51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7227" h="510399">
                <a:moveTo>
                  <a:pt x="536415" y="12631"/>
                </a:moveTo>
                <a:cubicBezTo>
                  <a:pt x="543882" y="12631"/>
                  <a:pt x="551430" y="15467"/>
                  <a:pt x="557192" y="21221"/>
                </a:cubicBezTo>
                <a:lnTo>
                  <a:pt x="598584" y="62633"/>
                </a:lnTo>
                <a:cubicBezTo>
                  <a:pt x="610108" y="74059"/>
                  <a:pt x="610108" y="92618"/>
                  <a:pt x="598584" y="104044"/>
                </a:cubicBezTo>
                <a:lnTo>
                  <a:pt x="511175" y="191324"/>
                </a:lnTo>
                <a:lnTo>
                  <a:pt x="444948" y="257453"/>
                </a:lnTo>
                <a:lnTo>
                  <a:pt x="339441" y="362805"/>
                </a:lnTo>
                <a:lnTo>
                  <a:pt x="297968" y="404217"/>
                </a:lnTo>
                <a:cubicBezTo>
                  <a:pt x="292206" y="409971"/>
                  <a:pt x="284739" y="412807"/>
                  <a:pt x="277191" y="412807"/>
                </a:cubicBezTo>
                <a:cubicBezTo>
                  <a:pt x="269724" y="412807"/>
                  <a:pt x="262177" y="409971"/>
                  <a:pt x="256495" y="404217"/>
                </a:cubicBezTo>
                <a:lnTo>
                  <a:pt x="215023" y="362805"/>
                </a:lnTo>
                <a:lnTo>
                  <a:pt x="138814" y="286790"/>
                </a:lnTo>
                <a:cubicBezTo>
                  <a:pt x="127370" y="275363"/>
                  <a:pt x="127370" y="256805"/>
                  <a:pt x="138814" y="245378"/>
                </a:cubicBezTo>
                <a:lnTo>
                  <a:pt x="180286" y="203967"/>
                </a:lnTo>
                <a:cubicBezTo>
                  <a:pt x="186049" y="198213"/>
                  <a:pt x="193515" y="195376"/>
                  <a:pt x="201063" y="195376"/>
                </a:cubicBezTo>
                <a:cubicBezTo>
                  <a:pt x="208530" y="195376"/>
                  <a:pt x="215997" y="198213"/>
                  <a:pt x="221759" y="203967"/>
                </a:cubicBezTo>
                <a:lnTo>
                  <a:pt x="277191" y="259317"/>
                </a:lnTo>
                <a:lnTo>
                  <a:pt x="444948" y="91807"/>
                </a:lnTo>
                <a:lnTo>
                  <a:pt x="503951" y="32891"/>
                </a:lnTo>
                <a:lnTo>
                  <a:pt x="515719" y="21221"/>
                </a:lnTo>
                <a:cubicBezTo>
                  <a:pt x="521401" y="15467"/>
                  <a:pt x="528949" y="12631"/>
                  <a:pt x="536415" y="12631"/>
                </a:cubicBezTo>
                <a:close/>
                <a:moveTo>
                  <a:pt x="61847" y="0"/>
                </a:moveTo>
                <a:lnTo>
                  <a:pt x="449328" y="0"/>
                </a:lnTo>
                <a:cubicBezTo>
                  <a:pt x="465804" y="0"/>
                  <a:pt x="480738" y="6483"/>
                  <a:pt x="491858" y="17019"/>
                </a:cubicBezTo>
                <a:lnTo>
                  <a:pt x="442591" y="66130"/>
                </a:lnTo>
                <a:lnTo>
                  <a:pt x="66230" y="66130"/>
                </a:lnTo>
                <a:lnTo>
                  <a:pt x="66230" y="444269"/>
                </a:lnTo>
                <a:lnTo>
                  <a:pt x="444945" y="444269"/>
                </a:lnTo>
                <a:lnTo>
                  <a:pt x="444945" y="285590"/>
                </a:lnTo>
                <a:lnTo>
                  <a:pt x="511175" y="219460"/>
                </a:lnTo>
                <a:lnTo>
                  <a:pt x="511175" y="448645"/>
                </a:lnTo>
                <a:cubicBezTo>
                  <a:pt x="511175" y="482683"/>
                  <a:pt x="483417" y="510399"/>
                  <a:pt x="449328" y="510399"/>
                </a:cubicBezTo>
                <a:lnTo>
                  <a:pt x="61847" y="510399"/>
                </a:lnTo>
                <a:cubicBezTo>
                  <a:pt x="27758" y="510399"/>
                  <a:pt x="0" y="482683"/>
                  <a:pt x="0" y="448645"/>
                </a:cubicBezTo>
                <a:lnTo>
                  <a:pt x="0" y="61673"/>
                </a:lnTo>
                <a:cubicBezTo>
                  <a:pt x="0" y="27635"/>
                  <a:pt x="27758" y="0"/>
                  <a:pt x="61847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5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52" name="iš1iḋé">
            <a:extLst>
              <a:ext uri="{FF2B5EF4-FFF2-40B4-BE49-F238E27FC236}">
                <a16:creationId xmlns:a16="http://schemas.microsoft.com/office/drawing/2014/main" xmlns="" id="{2953DDF0-74A0-46FC-B77F-5D8B03083E7C}"/>
              </a:ext>
            </a:extLst>
          </p:cNvPr>
          <p:cNvSpPr/>
          <p:nvPr/>
        </p:nvSpPr>
        <p:spPr>
          <a:xfrm>
            <a:off x="7359352" y="2645105"/>
            <a:ext cx="263622" cy="237378"/>
          </a:xfrm>
          <a:custGeom>
            <a:avLst/>
            <a:gdLst>
              <a:gd name="connsiteX0" fmla="*/ 536415 w 607227"/>
              <a:gd name="connsiteY0" fmla="*/ 12631 h 510399"/>
              <a:gd name="connsiteX1" fmla="*/ 557192 w 607227"/>
              <a:gd name="connsiteY1" fmla="*/ 21221 h 510399"/>
              <a:gd name="connsiteX2" fmla="*/ 598584 w 607227"/>
              <a:gd name="connsiteY2" fmla="*/ 62633 h 510399"/>
              <a:gd name="connsiteX3" fmla="*/ 598584 w 607227"/>
              <a:gd name="connsiteY3" fmla="*/ 104044 h 510399"/>
              <a:gd name="connsiteX4" fmla="*/ 511175 w 607227"/>
              <a:gd name="connsiteY4" fmla="*/ 191324 h 510399"/>
              <a:gd name="connsiteX5" fmla="*/ 444948 w 607227"/>
              <a:gd name="connsiteY5" fmla="*/ 257453 h 510399"/>
              <a:gd name="connsiteX6" fmla="*/ 339441 w 607227"/>
              <a:gd name="connsiteY6" fmla="*/ 362805 h 510399"/>
              <a:gd name="connsiteX7" fmla="*/ 297968 w 607227"/>
              <a:gd name="connsiteY7" fmla="*/ 404217 h 510399"/>
              <a:gd name="connsiteX8" fmla="*/ 277191 w 607227"/>
              <a:gd name="connsiteY8" fmla="*/ 412807 h 510399"/>
              <a:gd name="connsiteX9" fmla="*/ 256495 w 607227"/>
              <a:gd name="connsiteY9" fmla="*/ 404217 h 510399"/>
              <a:gd name="connsiteX10" fmla="*/ 215023 w 607227"/>
              <a:gd name="connsiteY10" fmla="*/ 362805 h 510399"/>
              <a:gd name="connsiteX11" fmla="*/ 138814 w 607227"/>
              <a:gd name="connsiteY11" fmla="*/ 286790 h 510399"/>
              <a:gd name="connsiteX12" fmla="*/ 138814 w 607227"/>
              <a:gd name="connsiteY12" fmla="*/ 245378 h 510399"/>
              <a:gd name="connsiteX13" fmla="*/ 180286 w 607227"/>
              <a:gd name="connsiteY13" fmla="*/ 203967 h 510399"/>
              <a:gd name="connsiteX14" fmla="*/ 201063 w 607227"/>
              <a:gd name="connsiteY14" fmla="*/ 195376 h 510399"/>
              <a:gd name="connsiteX15" fmla="*/ 221759 w 607227"/>
              <a:gd name="connsiteY15" fmla="*/ 203967 h 510399"/>
              <a:gd name="connsiteX16" fmla="*/ 277191 w 607227"/>
              <a:gd name="connsiteY16" fmla="*/ 259317 h 510399"/>
              <a:gd name="connsiteX17" fmla="*/ 444948 w 607227"/>
              <a:gd name="connsiteY17" fmla="*/ 91807 h 510399"/>
              <a:gd name="connsiteX18" fmla="*/ 503951 w 607227"/>
              <a:gd name="connsiteY18" fmla="*/ 32891 h 510399"/>
              <a:gd name="connsiteX19" fmla="*/ 515719 w 607227"/>
              <a:gd name="connsiteY19" fmla="*/ 21221 h 510399"/>
              <a:gd name="connsiteX20" fmla="*/ 536415 w 607227"/>
              <a:gd name="connsiteY20" fmla="*/ 12631 h 510399"/>
              <a:gd name="connsiteX21" fmla="*/ 61847 w 607227"/>
              <a:gd name="connsiteY21" fmla="*/ 0 h 510399"/>
              <a:gd name="connsiteX22" fmla="*/ 449328 w 607227"/>
              <a:gd name="connsiteY22" fmla="*/ 0 h 510399"/>
              <a:gd name="connsiteX23" fmla="*/ 491858 w 607227"/>
              <a:gd name="connsiteY23" fmla="*/ 17019 h 510399"/>
              <a:gd name="connsiteX24" fmla="*/ 442591 w 607227"/>
              <a:gd name="connsiteY24" fmla="*/ 66130 h 510399"/>
              <a:gd name="connsiteX25" fmla="*/ 66230 w 607227"/>
              <a:gd name="connsiteY25" fmla="*/ 66130 h 510399"/>
              <a:gd name="connsiteX26" fmla="*/ 66230 w 607227"/>
              <a:gd name="connsiteY26" fmla="*/ 444269 h 510399"/>
              <a:gd name="connsiteX27" fmla="*/ 444945 w 607227"/>
              <a:gd name="connsiteY27" fmla="*/ 444269 h 510399"/>
              <a:gd name="connsiteX28" fmla="*/ 444945 w 607227"/>
              <a:gd name="connsiteY28" fmla="*/ 285590 h 510399"/>
              <a:gd name="connsiteX29" fmla="*/ 511175 w 607227"/>
              <a:gd name="connsiteY29" fmla="*/ 219460 h 510399"/>
              <a:gd name="connsiteX30" fmla="*/ 511175 w 607227"/>
              <a:gd name="connsiteY30" fmla="*/ 448645 h 510399"/>
              <a:gd name="connsiteX31" fmla="*/ 449328 w 607227"/>
              <a:gd name="connsiteY31" fmla="*/ 510399 h 510399"/>
              <a:gd name="connsiteX32" fmla="*/ 61847 w 607227"/>
              <a:gd name="connsiteY32" fmla="*/ 510399 h 510399"/>
              <a:gd name="connsiteX33" fmla="*/ 0 w 607227"/>
              <a:gd name="connsiteY33" fmla="*/ 448645 h 510399"/>
              <a:gd name="connsiteX34" fmla="*/ 0 w 607227"/>
              <a:gd name="connsiteY34" fmla="*/ 61673 h 510399"/>
              <a:gd name="connsiteX35" fmla="*/ 61847 w 607227"/>
              <a:gd name="connsiteY35" fmla="*/ 0 h 51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7227" h="510399">
                <a:moveTo>
                  <a:pt x="536415" y="12631"/>
                </a:moveTo>
                <a:cubicBezTo>
                  <a:pt x="543882" y="12631"/>
                  <a:pt x="551430" y="15467"/>
                  <a:pt x="557192" y="21221"/>
                </a:cubicBezTo>
                <a:lnTo>
                  <a:pt x="598584" y="62633"/>
                </a:lnTo>
                <a:cubicBezTo>
                  <a:pt x="610108" y="74059"/>
                  <a:pt x="610108" y="92618"/>
                  <a:pt x="598584" y="104044"/>
                </a:cubicBezTo>
                <a:lnTo>
                  <a:pt x="511175" y="191324"/>
                </a:lnTo>
                <a:lnTo>
                  <a:pt x="444948" y="257453"/>
                </a:lnTo>
                <a:lnTo>
                  <a:pt x="339441" y="362805"/>
                </a:lnTo>
                <a:lnTo>
                  <a:pt x="297968" y="404217"/>
                </a:lnTo>
                <a:cubicBezTo>
                  <a:pt x="292206" y="409971"/>
                  <a:pt x="284739" y="412807"/>
                  <a:pt x="277191" y="412807"/>
                </a:cubicBezTo>
                <a:cubicBezTo>
                  <a:pt x="269724" y="412807"/>
                  <a:pt x="262177" y="409971"/>
                  <a:pt x="256495" y="404217"/>
                </a:cubicBezTo>
                <a:lnTo>
                  <a:pt x="215023" y="362805"/>
                </a:lnTo>
                <a:lnTo>
                  <a:pt x="138814" y="286790"/>
                </a:lnTo>
                <a:cubicBezTo>
                  <a:pt x="127370" y="275363"/>
                  <a:pt x="127370" y="256805"/>
                  <a:pt x="138814" y="245378"/>
                </a:cubicBezTo>
                <a:lnTo>
                  <a:pt x="180286" y="203967"/>
                </a:lnTo>
                <a:cubicBezTo>
                  <a:pt x="186049" y="198213"/>
                  <a:pt x="193515" y="195376"/>
                  <a:pt x="201063" y="195376"/>
                </a:cubicBezTo>
                <a:cubicBezTo>
                  <a:pt x="208530" y="195376"/>
                  <a:pt x="215997" y="198213"/>
                  <a:pt x="221759" y="203967"/>
                </a:cubicBezTo>
                <a:lnTo>
                  <a:pt x="277191" y="259317"/>
                </a:lnTo>
                <a:lnTo>
                  <a:pt x="444948" y="91807"/>
                </a:lnTo>
                <a:lnTo>
                  <a:pt x="503951" y="32891"/>
                </a:lnTo>
                <a:lnTo>
                  <a:pt x="515719" y="21221"/>
                </a:lnTo>
                <a:cubicBezTo>
                  <a:pt x="521401" y="15467"/>
                  <a:pt x="528949" y="12631"/>
                  <a:pt x="536415" y="12631"/>
                </a:cubicBezTo>
                <a:close/>
                <a:moveTo>
                  <a:pt x="61847" y="0"/>
                </a:moveTo>
                <a:lnTo>
                  <a:pt x="449328" y="0"/>
                </a:lnTo>
                <a:cubicBezTo>
                  <a:pt x="465804" y="0"/>
                  <a:pt x="480738" y="6483"/>
                  <a:pt x="491858" y="17019"/>
                </a:cubicBezTo>
                <a:lnTo>
                  <a:pt x="442591" y="66130"/>
                </a:lnTo>
                <a:lnTo>
                  <a:pt x="66230" y="66130"/>
                </a:lnTo>
                <a:lnTo>
                  <a:pt x="66230" y="444269"/>
                </a:lnTo>
                <a:lnTo>
                  <a:pt x="444945" y="444269"/>
                </a:lnTo>
                <a:lnTo>
                  <a:pt x="444945" y="285590"/>
                </a:lnTo>
                <a:lnTo>
                  <a:pt x="511175" y="219460"/>
                </a:lnTo>
                <a:lnTo>
                  <a:pt x="511175" y="448645"/>
                </a:lnTo>
                <a:cubicBezTo>
                  <a:pt x="511175" y="482683"/>
                  <a:pt x="483417" y="510399"/>
                  <a:pt x="449328" y="510399"/>
                </a:cubicBezTo>
                <a:lnTo>
                  <a:pt x="61847" y="510399"/>
                </a:lnTo>
                <a:cubicBezTo>
                  <a:pt x="27758" y="510399"/>
                  <a:pt x="0" y="482683"/>
                  <a:pt x="0" y="448645"/>
                </a:cubicBezTo>
                <a:lnTo>
                  <a:pt x="0" y="61673"/>
                </a:lnTo>
                <a:cubicBezTo>
                  <a:pt x="0" y="27635"/>
                  <a:pt x="27758" y="0"/>
                  <a:pt x="61847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5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53" name="iš1iḋé">
            <a:extLst>
              <a:ext uri="{FF2B5EF4-FFF2-40B4-BE49-F238E27FC236}">
                <a16:creationId xmlns:a16="http://schemas.microsoft.com/office/drawing/2014/main" xmlns="" id="{2953DDF0-74A0-46FC-B77F-5D8B03083E7C}"/>
              </a:ext>
            </a:extLst>
          </p:cNvPr>
          <p:cNvSpPr/>
          <p:nvPr/>
        </p:nvSpPr>
        <p:spPr>
          <a:xfrm>
            <a:off x="10089250" y="2981263"/>
            <a:ext cx="263622" cy="237378"/>
          </a:xfrm>
          <a:custGeom>
            <a:avLst/>
            <a:gdLst>
              <a:gd name="connsiteX0" fmla="*/ 536415 w 607227"/>
              <a:gd name="connsiteY0" fmla="*/ 12631 h 510399"/>
              <a:gd name="connsiteX1" fmla="*/ 557192 w 607227"/>
              <a:gd name="connsiteY1" fmla="*/ 21221 h 510399"/>
              <a:gd name="connsiteX2" fmla="*/ 598584 w 607227"/>
              <a:gd name="connsiteY2" fmla="*/ 62633 h 510399"/>
              <a:gd name="connsiteX3" fmla="*/ 598584 w 607227"/>
              <a:gd name="connsiteY3" fmla="*/ 104044 h 510399"/>
              <a:gd name="connsiteX4" fmla="*/ 511175 w 607227"/>
              <a:gd name="connsiteY4" fmla="*/ 191324 h 510399"/>
              <a:gd name="connsiteX5" fmla="*/ 444948 w 607227"/>
              <a:gd name="connsiteY5" fmla="*/ 257453 h 510399"/>
              <a:gd name="connsiteX6" fmla="*/ 339441 w 607227"/>
              <a:gd name="connsiteY6" fmla="*/ 362805 h 510399"/>
              <a:gd name="connsiteX7" fmla="*/ 297968 w 607227"/>
              <a:gd name="connsiteY7" fmla="*/ 404217 h 510399"/>
              <a:gd name="connsiteX8" fmla="*/ 277191 w 607227"/>
              <a:gd name="connsiteY8" fmla="*/ 412807 h 510399"/>
              <a:gd name="connsiteX9" fmla="*/ 256495 w 607227"/>
              <a:gd name="connsiteY9" fmla="*/ 404217 h 510399"/>
              <a:gd name="connsiteX10" fmla="*/ 215023 w 607227"/>
              <a:gd name="connsiteY10" fmla="*/ 362805 h 510399"/>
              <a:gd name="connsiteX11" fmla="*/ 138814 w 607227"/>
              <a:gd name="connsiteY11" fmla="*/ 286790 h 510399"/>
              <a:gd name="connsiteX12" fmla="*/ 138814 w 607227"/>
              <a:gd name="connsiteY12" fmla="*/ 245378 h 510399"/>
              <a:gd name="connsiteX13" fmla="*/ 180286 w 607227"/>
              <a:gd name="connsiteY13" fmla="*/ 203967 h 510399"/>
              <a:gd name="connsiteX14" fmla="*/ 201063 w 607227"/>
              <a:gd name="connsiteY14" fmla="*/ 195376 h 510399"/>
              <a:gd name="connsiteX15" fmla="*/ 221759 w 607227"/>
              <a:gd name="connsiteY15" fmla="*/ 203967 h 510399"/>
              <a:gd name="connsiteX16" fmla="*/ 277191 w 607227"/>
              <a:gd name="connsiteY16" fmla="*/ 259317 h 510399"/>
              <a:gd name="connsiteX17" fmla="*/ 444948 w 607227"/>
              <a:gd name="connsiteY17" fmla="*/ 91807 h 510399"/>
              <a:gd name="connsiteX18" fmla="*/ 503951 w 607227"/>
              <a:gd name="connsiteY18" fmla="*/ 32891 h 510399"/>
              <a:gd name="connsiteX19" fmla="*/ 515719 w 607227"/>
              <a:gd name="connsiteY19" fmla="*/ 21221 h 510399"/>
              <a:gd name="connsiteX20" fmla="*/ 536415 w 607227"/>
              <a:gd name="connsiteY20" fmla="*/ 12631 h 510399"/>
              <a:gd name="connsiteX21" fmla="*/ 61847 w 607227"/>
              <a:gd name="connsiteY21" fmla="*/ 0 h 510399"/>
              <a:gd name="connsiteX22" fmla="*/ 449328 w 607227"/>
              <a:gd name="connsiteY22" fmla="*/ 0 h 510399"/>
              <a:gd name="connsiteX23" fmla="*/ 491858 w 607227"/>
              <a:gd name="connsiteY23" fmla="*/ 17019 h 510399"/>
              <a:gd name="connsiteX24" fmla="*/ 442591 w 607227"/>
              <a:gd name="connsiteY24" fmla="*/ 66130 h 510399"/>
              <a:gd name="connsiteX25" fmla="*/ 66230 w 607227"/>
              <a:gd name="connsiteY25" fmla="*/ 66130 h 510399"/>
              <a:gd name="connsiteX26" fmla="*/ 66230 w 607227"/>
              <a:gd name="connsiteY26" fmla="*/ 444269 h 510399"/>
              <a:gd name="connsiteX27" fmla="*/ 444945 w 607227"/>
              <a:gd name="connsiteY27" fmla="*/ 444269 h 510399"/>
              <a:gd name="connsiteX28" fmla="*/ 444945 w 607227"/>
              <a:gd name="connsiteY28" fmla="*/ 285590 h 510399"/>
              <a:gd name="connsiteX29" fmla="*/ 511175 w 607227"/>
              <a:gd name="connsiteY29" fmla="*/ 219460 h 510399"/>
              <a:gd name="connsiteX30" fmla="*/ 511175 w 607227"/>
              <a:gd name="connsiteY30" fmla="*/ 448645 h 510399"/>
              <a:gd name="connsiteX31" fmla="*/ 449328 w 607227"/>
              <a:gd name="connsiteY31" fmla="*/ 510399 h 510399"/>
              <a:gd name="connsiteX32" fmla="*/ 61847 w 607227"/>
              <a:gd name="connsiteY32" fmla="*/ 510399 h 510399"/>
              <a:gd name="connsiteX33" fmla="*/ 0 w 607227"/>
              <a:gd name="connsiteY33" fmla="*/ 448645 h 510399"/>
              <a:gd name="connsiteX34" fmla="*/ 0 w 607227"/>
              <a:gd name="connsiteY34" fmla="*/ 61673 h 510399"/>
              <a:gd name="connsiteX35" fmla="*/ 61847 w 607227"/>
              <a:gd name="connsiteY35" fmla="*/ 0 h 51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7227" h="510399">
                <a:moveTo>
                  <a:pt x="536415" y="12631"/>
                </a:moveTo>
                <a:cubicBezTo>
                  <a:pt x="543882" y="12631"/>
                  <a:pt x="551430" y="15467"/>
                  <a:pt x="557192" y="21221"/>
                </a:cubicBezTo>
                <a:lnTo>
                  <a:pt x="598584" y="62633"/>
                </a:lnTo>
                <a:cubicBezTo>
                  <a:pt x="610108" y="74059"/>
                  <a:pt x="610108" y="92618"/>
                  <a:pt x="598584" y="104044"/>
                </a:cubicBezTo>
                <a:lnTo>
                  <a:pt x="511175" y="191324"/>
                </a:lnTo>
                <a:lnTo>
                  <a:pt x="444948" y="257453"/>
                </a:lnTo>
                <a:lnTo>
                  <a:pt x="339441" y="362805"/>
                </a:lnTo>
                <a:lnTo>
                  <a:pt x="297968" y="404217"/>
                </a:lnTo>
                <a:cubicBezTo>
                  <a:pt x="292206" y="409971"/>
                  <a:pt x="284739" y="412807"/>
                  <a:pt x="277191" y="412807"/>
                </a:cubicBezTo>
                <a:cubicBezTo>
                  <a:pt x="269724" y="412807"/>
                  <a:pt x="262177" y="409971"/>
                  <a:pt x="256495" y="404217"/>
                </a:cubicBezTo>
                <a:lnTo>
                  <a:pt x="215023" y="362805"/>
                </a:lnTo>
                <a:lnTo>
                  <a:pt x="138814" y="286790"/>
                </a:lnTo>
                <a:cubicBezTo>
                  <a:pt x="127370" y="275363"/>
                  <a:pt x="127370" y="256805"/>
                  <a:pt x="138814" y="245378"/>
                </a:cubicBezTo>
                <a:lnTo>
                  <a:pt x="180286" y="203967"/>
                </a:lnTo>
                <a:cubicBezTo>
                  <a:pt x="186049" y="198213"/>
                  <a:pt x="193515" y="195376"/>
                  <a:pt x="201063" y="195376"/>
                </a:cubicBezTo>
                <a:cubicBezTo>
                  <a:pt x="208530" y="195376"/>
                  <a:pt x="215997" y="198213"/>
                  <a:pt x="221759" y="203967"/>
                </a:cubicBezTo>
                <a:lnTo>
                  <a:pt x="277191" y="259317"/>
                </a:lnTo>
                <a:lnTo>
                  <a:pt x="444948" y="91807"/>
                </a:lnTo>
                <a:lnTo>
                  <a:pt x="503951" y="32891"/>
                </a:lnTo>
                <a:lnTo>
                  <a:pt x="515719" y="21221"/>
                </a:lnTo>
                <a:cubicBezTo>
                  <a:pt x="521401" y="15467"/>
                  <a:pt x="528949" y="12631"/>
                  <a:pt x="536415" y="12631"/>
                </a:cubicBezTo>
                <a:close/>
                <a:moveTo>
                  <a:pt x="61847" y="0"/>
                </a:moveTo>
                <a:lnTo>
                  <a:pt x="449328" y="0"/>
                </a:lnTo>
                <a:cubicBezTo>
                  <a:pt x="465804" y="0"/>
                  <a:pt x="480738" y="6483"/>
                  <a:pt x="491858" y="17019"/>
                </a:cubicBezTo>
                <a:lnTo>
                  <a:pt x="442591" y="66130"/>
                </a:lnTo>
                <a:lnTo>
                  <a:pt x="66230" y="66130"/>
                </a:lnTo>
                <a:lnTo>
                  <a:pt x="66230" y="444269"/>
                </a:lnTo>
                <a:lnTo>
                  <a:pt x="444945" y="444269"/>
                </a:lnTo>
                <a:lnTo>
                  <a:pt x="444945" y="285590"/>
                </a:lnTo>
                <a:lnTo>
                  <a:pt x="511175" y="219460"/>
                </a:lnTo>
                <a:lnTo>
                  <a:pt x="511175" y="448645"/>
                </a:lnTo>
                <a:cubicBezTo>
                  <a:pt x="511175" y="482683"/>
                  <a:pt x="483417" y="510399"/>
                  <a:pt x="449328" y="510399"/>
                </a:cubicBezTo>
                <a:lnTo>
                  <a:pt x="61847" y="510399"/>
                </a:lnTo>
                <a:cubicBezTo>
                  <a:pt x="27758" y="510399"/>
                  <a:pt x="0" y="482683"/>
                  <a:pt x="0" y="448645"/>
                </a:cubicBezTo>
                <a:lnTo>
                  <a:pt x="0" y="61673"/>
                </a:lnTo>
                <a:cubicBezTo>
                  <a:pt x="0" y="27635"/>
                  <a:pt x="27758" y="0"/>
                  <a:pt x="61847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5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54" name="iš1iḋé">
            <a:extLst>
              <a:ext uri="{FF2B5EF4-FFF2-40B4-BE49-F238E27FC236}">
                <a16:creationId xmlns:a16="http://schemas.microsoft.com/office/drawing/2014/main" xmlns="" id="{2953DDF0-74A0-46FC-B77F-5D8B03083E7C}"/>
              </a:ext>
            </a:extLst>
          </p:cNvPr>
          <p:cNvSpPr/>
          <p:nvPr/>
        </p:nvSpPr>
        <p:spPr>
          <a:xfrm>
            <a:off x="4663970" y="3011840"/>
            <a:ext cx="263622" cy="237378"/>
          </a:xfrm>
          <a:custGeom>
            <a:avLst/>
            <a:gdLst>
              <a:gd name="connsiteX0" fmla="*/ 536415 w 607227"/>
              <a:gd name="connsiteY0" fmla="*/ 12631 h 510399"/>
              <a:gd name="connsiteX1" fmla="*/ 557192 w 607227"/>
              <a:gd name="connsiteY1" fmla="*/ 21221 h 510399"/>
              <a:gd name="connsiteX2" fmla="*/ 598584 w 607227"/>
              <a:gd name="connsiteY2" fmla="*/ 62633 h 510399"/>
              <a:gd name="connsiteX3" fmla="*/ 598584 w 607227"/>
              <a:gd name="connsiteY3" fmla="*/ 104044 h 510399"/>
              <a:gd name="connsiteX4" fmla="*/ 511175 w 607227"/>
              <a:gd name="connsiteY4" fmla="*/ 191324 h 510399"/>
              <a:gd name="connsiteX5" fmla="*/ 444948 w 607227"/>
              <a:gd name="connsiteY5" fmla="*/ 257453 h 510399"/>
              <a:gd name="connsiteX6" fmla="*/ 339441 w 607227"/>
              <a:gd name="connsiteY6" fmla="*/ 362805 h 510399"/>
              <a:gd name="connsiteX7" fmla="*/ 297968 w 607227"/>
              <a:gd name="connsiteY7" fmla="*/ 404217 h 510399"/>
              <a:gd name="connsiteX8" fmla="*/ 277191 w 607227"/>
              <a:gd name="connsiteY8" fmla="*/ 412807 h 510399"/>
              <a:gd name="connsiteX9" fmla="*/ 256495 w 607227"/>
              <a:gd name="connsiteY9" fmla="*/ 404217 h 510399"/>
              <a:gd name="connsiteX10" fmla="*/ 215023 w 607227"/>
              <a:gd name="connsiteY10" fmla="*/ 362805 h 510399"/>
              <a:gd name="connsiteX11" fmla="*/ 138814 w 607227"/>
              <a:gd name="connsiteY11" fmla="*/ 286790 h 510399"/>
              <a:gd name="connsiteX12" fmla="*/ 138814 w 607227"/>
              <a:gd name="connsiteY12" fmla="*/ 245378 h 510399"/>
              <a:gd name="connsiteX13" fmla="*/ 180286 w 607227"/>
              <a:gd name="connsiteY13" fmla="*/ 203967 h 510399"/>
              <a:gd name="connsiteX14" fmla="*/ 201063 w 607227"/>
              <a:gd name="connsiteY14" fmla="*/ 195376 h 510399"/>
              <a:gd name="connsiteX15" fmla="*/ 221759 w 607227"/>
              <a:gd name="connsiteY15" fmla="*/ 203967 h 510399"/>
              <a:gd name="connsiteX16" fmla="*/ 277191 w 607227"/>
              <a:gd name="connsiteY16" fmla="*/ 259317 h 510399"/>
              <a:gd name="connsiteX17" fmla="*/ 444948 w 607227"/>
              <a:gd name="connsiteY17" fmla="*/ 91807 h 510399"/>
              <a:gd name="connsiteX18" fmla="*/ 503951 w 607227"/>
              <a:gd name="connsiteY18" fmla="*/ 32891 h 510399"/>
              <a:gd name="connsiteX19" fmla="*/ 515719 w 607227"/>
              <a:gd name="connsiteY19" fmla="*/ 21221 h 510399"/>
              <a:gd name="connsiteX20" fmla="*/ 536415 w 607227"/>
              <a:gd name="connsiteY20" fmla="*/ 12631 h 510399"/>
              <a:gd name="connsiteX21" fmla="*/ 61847 w 607227"/>
              <a:gd name="connsiteY21" fmla="*/ 0 h 510399"/>
              <a:gd name="connsiteX22" fmla="*/ 449328 w 607227"/>
              <a:gd name="connsiteY22" fmla="*/ 0 h 510399"/>
              <a:gd name="connsiteX23" fmla="*/ 491858 w 607227"/>
              <a:gd name="connsiteY23" fmla="*/ 17019 h 510399"/>
              <a:gd name="connsiteX24" fmla="*/ 442591 w 607227"/>
              <a:gd name="connsiteY24" fmla="*/ 66130 h 510399"/>
              <a:gd name="connsiteX25" fmla="*/ 66230 w 607227"/>
              <a:gd name="connsiteY25" fmla="*/ 66130 h 510399"/>
              <a:gd name="connsiteX26" fmla="*/ 66230 w 607227"/>
              <a:gd name="connsiteY26" fmla="*/ 444269 h 510399"/>
              <a:gd name="connsiteX27" fmla="*/ 444945 w 607227"/>
              <a:gd name="connsiteY27" fmla="*/ 444269 h 510399"/>
              <a:gd name="connsiteX28" fmla="*/ 444945 w 607227"/>
              <a:gd name="connsiteY28" fmla="*/ 285590 h 510399"/>
              <a:gd name="connsiteX29" fmla="*/ 511175 w 607227"/>
              <a:gd name="connsiteY29" fmla="*/ 219460 h 510399"/>
              <a:gd name="connsiteX30" fmla="*/ 511175 w 607227"/>
              <a:gd name="connsiteY30" fmla="*/ 448645 h 510399"/>
              <a:gd name="connsiteX31" fmla="*/ 449328 w 607227"/>
              <a:gd name="connsiteY31" fmla="*/ 510399 h 510399"/>
              <a:gd name="connsiteX32" fmla="*/ 61847 w 607227"/>
              <a:gd name="connsiteY32" fmla="*/ 510399 h 510399"/>
              <a:gd name="connsiteX33" fmla="*/ 0 w 607227"/>
              <a:gd name="connsiteY33" fmla="*/ 448645 h 510399"/>
              <a:gd name="connsiteX34" fmla="*/ 0 w 607227"/>
              <a:gd name="connsiteY34" fmla="*/ 61673 h 510399"/>
              <a:gd name="connsiteX35" fmla="*/ 61847 w 607227"/>
              <a:gd name="connsiteY35" fmla="*/ 0 h 51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7227" h="510399">
                <a:moveTo>
                  <a:pt x="536415" y="12631"/>
                </a:moveTo>
                <a:cubicBezTo>
                  <a:pt x="543882" y="12631"/>
                  <a:pt x="551430" y="15467"/>
                  <a:pt x="557192" y="21221"/>
                </a:cubicBezTo>
                <a:lnTo>
                  <a:pt x="598584" y="62633"/>
                </a:lnTo>
                <a:cubicBezTo>
                  <a:pt x="610108" y="74059"/>
                  <a:pt x="610108" y="92618"/>
                  <a:pt x="598584" y="104044"/>
                </a:cubicBezTo>
                <a:lnTo>
                  <a:pt x="511175" y="191324"/>
                </a:lnTo>
                <a:lnTo>
                  <a:pt x="444948" y="257453"/>
                </a:lnTo>
                <a:lnTo>
                  <a:pt x="339441" y="362805"/>
                </a:lnTo>
                <a:lnTo>
                  <a:pt x="297968" y="404217"/>
                </a:lnTo>
                <a:cubicBezTo>
                  <a:pt x="292206" y="409971"/>
                  <a:pt x="284739" y="412807"/>
                  <a:pt x="277191" y="412807"/>
                </a:cubicBezTo>
                <a:cubicBezTo>
                  <a:pt x="269724" y="412807"/>
                  <a:pt x="262177" y="409971"/>
                  <a:pt x="256495" y="404217"/>
                </a:cubicBezTo>
                <a:lnTo>
                  <a:pt x="215023" y="362805"/>
                </a:lnTo>
                <a:lnTo>
                  <a:pt x="138814" y="286790"/>
                </a:lnTo>
                <a:cubicBezTo>
                  <a:pt x="127370" y="275363"/>
                  <a:pt x="127370" y="256805"/>
                  <a:pt x="138814" y="245378"/>
                </a:cubicBezTo>
                <a:lnTo>
                  <a:pt x="180286" y="203967"/>
                </a:lnTo>
                <a:cubicBezTo>
                  <a:pt x="186049" y="198213"/>
                  <a:pt x="193515" y="195376"/>
                  <a:pt x="201063" y="195376"/>
                </a:cubicBezTo>
                <a:cubicBezTo>
                  <a:pt x="208530" y="195376"/>
                  <a:pt x="215997" y="198213"/>
                  <a:pt x="221759" y="203967"/>
                </a:cubicBezTo>
                <a:lnTo>
                  <a:pt x="277191" y="259317"/>
                </a:lnTo>
                <a:lnTo>
                  <a:pt x="444948" y="91807"/>
                </a:lnTo>
                <a:lnTo>
                  <a:pt x="503951" y="32891"/>
                </a:lnTo>
                <a:lnTo>
                  <a:pt x="515719" y="21221"/>
                </a:lnTo>
                <a:cubicBezTo>
                  <a:pt x="521401" y="15467"/>
                  <a:pt x="528949" y="12631"/>
                  <a:pt x="536415" y="12631"/>
                </a:cubicBezTo>
                <a:close/>
                <a:moveTo>
                  <a:pt x="61847" y="0"/>
                </a:moveTo>
                <a:lnTo>
                  <a:pt x="449328" y="0"/>
                </a:lnTo>
                <a:cubicBezTo>
                  <a:pt x="465804" y="0"/>
                  <a:pt x="480738" y="6483"/>
                  <a:pt x="491858" y="17019"/>
                </a:cubicBezTo>
                <a:lnTo>
                  <a:pt x="442591" y="66130"/>
                </a:lnTo>
                <a:lnTo>
                  <a:pt x="66230" y="66130"/>
                </a:lnTo>
                <a:lnTo>
                  <a:pt x="66230" y="444269"/>
                </a:lnTo>
                <a:lnTo>
                  <a:pt x="444945" y="444269"/>
                </a:lnTo>
                <a:lnTo>
                  <a:pt x="444945" y="285590"/>
                </a:lnTo>
                <a:lnTo>
                  <a:pt x="511175" y="219460"/>
                </a:lnTo>
                <a:lnTo>
                  <a:pt x="511175" y="448645"/>
                </a:lnTo>
                <a:cubicBezTo>
                  <a:pt x="511175" y="482683"/>
                  <a:pt x="483417" y="510399"/>
                  <a:pt x="449328" y="510399"/>
                </a:cubicBezTo>
                <a:lnTo>
                  <a:pt x="61847" y="510399"/>
                </a:lnTo>
                <a:cubicBezTo>
                  <a:pt x="27758" y="510399"/>
                  <a:pt x="0" y="482683"/>
                  <a:pt x="0" y="448645"/>
                </a:cubicBezTo>
                <a:lnTo>
                  <a:pt x="0" y="61673"/>
                </a:lnTo>
                <a:cubicBezTo>
                  <a:pt x="0" y="27635"/>
                  <a:pt x="27758" y="0"/>
                  <a:pt x="61847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5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/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7" t="-693"/>
          <a:stretch/>
        </p:blipFill>
        <p:spPr>
          <a:xfrm rot="5400000">
            <a:off x="1812436" y="2486919"/>
            <a:ext cx="2639249" cy="58864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7" t="-693"/>
          <a:stretch/>
        </p:blipFill>
        <p:spPr>
          <a:xfrm rot="16200000">
            <a:off x="7757552" y="-1499055"/>
            <a:ext cx="2639249" cy="588645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505951" y="343092"/>
            <a:ext cx="3483738" cy="909937"/>
            <a:chOff x="1563415" y="3145878"/>
            <a:chExt cx="3444346" cy="541307"/>
          </a:xfrm>
        </p:grpSpPr>
        <p:grpSp>
          <p:nvGrpSpPr>
            <p:cNvPr id="63" name="组合 62"/>
            <p:cNvGrpSpPr/>
            <p:nvPr/>
          </p:nvGrpSpPr>
          <p:grpSpPr>
            <a:xfrm>
              <a:off x="1563415" y="3145878"/>
              <a:ext cx="924555" cy="541307"/>
              <a:chOff x="1412301" y="3112677"/>
              <a:chExt cx="1105559" cy="647282"/>
            </a:xfrm>
          </p:grpSpPr>
          <p:sp>
            <p:nvSpPr>
              <p:cNvPr id="65" name="矩形 64"/>
              <p:cNvSpPr/>
              <p:nvPr/>
            </p:nvSpPr>
            <p:spPr>
              <a:xfrm>
                <a:off x="1962274" y="3112677"/>
                <a:ext cx="555586" cy="55558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方正姚体" panose="02010601030101010101" charset="-122"/>
                  <a:ea typeface="方正姚体" panose="02010601030101010101" charset="-122"/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412301" y="3204374"/>
                <a:ext cx="928320" cy="555585"/>
              </a:xfrm>
              <a:prstGeom prst="rect">
                <a:avLst/>
              </a:prstGeom>
              <a:solidFill>
                <a:srgbClr val="916F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 b="1" dirty="0" smtClean="0">
                    <a:solidFill>
                      <a:schemeClr val="bg1"/>
                    </a:solidFill>
                    <a:latin typeface="方正姚体" panose="02010601030101010101" charset="-122"/>
                    <a:ea typeface="方正姚体" panose="02010601030101010101" charset="-122"/>
                  </a:rPr>
                  <a:t>01</a:t>
                </a:r>
                <a:endParaRPr lang="en-US" altLang="zh-CN" sz="4000" b="1" dirty="0">
                  <a:solidFill>
                    <a:schemeClr val="bg1"/>
                  </a:solidFill>
                  <a:latin typeface="方正姚体" panose="02010601030101010101" charset="-122"/>
                  <a:ea typeface="方正姚体" panose="02010601030101010101" charset="-122"/>
                </a:endParaRPr>
              </a:p>
            </p:txBody>
          </p:sp>
        </p:grpSp>
        <p:sp>
          <p:nvSpPr>
            <p:cNvPr id="64" name="文本框 63"/>
            <p:cNvSpPr txBox="1"/>
            <p:nvPr/>
          </p:nvSpPr>
          <p:spPr>
            <a:xfrm flipH="1">
              <a:off x="2605937" y="3299244"/>
              <a:ext cx="2401824" cy="31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916F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你的标题</a:t>
              </a:r>
              <a:endParaRPr lang="zh-CN" altLang="en-US" sz="2800" b="1" dirty="0">
                <a:solidFill>
                  <a:srgbClr val="916F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67" name="直接连接符 66"/>
          <p:cNvCxnSpPr/>
          <p:nvPr/>
        </p:nvCxnSpPr>
        <p:spPr>
          <a:xfrm>
            <a:off x="1482940" y="1139111"/>
            <a:ext cx="152976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1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4EE769C8-7FAD-4156-A6CF-9F9AB6647777}"/>
              </a:ext>
            </a:extLst>
          </p:cNvPr>
          <p:cNvSpPr/>
          <p:nvPr/>
        </p:nvSpPr>
        <p:spPr>
          <a:xfrm>
            <a:off x="4809869" y="2885370"/>
            <a:ext cx="2861187" cy="1734959"/>
          </a:xfrm>
          <a:prstGeom prst="rect">
            <a:avLst/>
          </a:prstGeom>
          <a:solidFill>
            <a:srgbClr val="916F5C">
              <a:alpha val="5803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1C28AFE6-CA5D-49AF-9355-45FB658BAAFB}"/>
              </a:ext>
            </a:extLst>
          </p:cNvPr>
          <p:cNvCxnSpPr>
            <a:cxnSpLocks/>
          </p:cNvCxnSpPr>
          <p:nvPr/>
        </p:nvCxnSpPr>
        <p:spPr>
          <a:xfrm>
            <a:off x="5638048" y="4013592"/>
            <a:ext cx="1580892" cy="1404"/>
          </a:xfrm>
          <a:prstGeom prst="line">
            <a:avLst/>
          </a:prstGeom>
          <a:ln w="38100">
            <a:solidFill>
              <a:srgbClr val="FFFF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391886" y="3246739"/>
            <a:ext cx="2073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</a:rPr>
              <a:t>PART 2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199369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178127" y="5328215"/>
            <a:ext cx="812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空白区域可输入文字，对这一章节内容进行概括，言简意赅，逻辑清楚。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0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629462" y="1633929"/>
            <a:ext cx="2933075" cy="451204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7727786" y="3889949"/>
            <a:ext cx="2998033" cy="225602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505951" y="343092"/>
            <a:ext cx="3483738" cy="909937"/>
            <a:chOff x="1563415" y="3145878"/>
            <a:chExt cx="3444346" cy="541307"/>
          </a:xfrm>
        </p:grpSpPr>
        <p:grpSp>
          <p:nvGrpSpPr>
            <p:cNvPr id="27" name="组合 26"/>
            <p:cNvGrpSpPr/>
            <p:nvPr/>
          </p:nvGrpSpPr>
          <p:grpSpPr>
            <a:xfrm>
              <a:off x="1563415" y="3145878"/>
              <a:ext cx="924555" cy="541307"/>
              <a:chOff x="1412301" y="3112677"/>
              <a:chExt cx="1105559" cy="647282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1962274" y="3112677"/>
                <a:ext cx="555586" cy="55558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方正姚体" panose="02010601030101010101" charset="-122"/>
                  <a:ea typeface="方正姚体" panose="02010601030101010101" charset="-122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1412301" y="3204374"/>
                <a:ext cx="928320" cy="555585"/>
              </a:xfrm>
              <a:prstGeom prst="rect">
                <a:avLst/>
              </a:prstGeom>
              <a:solidFill>
                <a:srgbClr val="916F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 b="1" dirty="0" smtClean="0">
                    <a:solidFill>
                      <a:schemeClr val="bg1"/>
                    </a:solidFill>
                    <a:latin typeface="方正姚体" panose="02010601030101010101" charset="-122"/>
                    <a:ea typeface="方正姚体" panose="02010601030101010101" charset="-122"/>
                  </a:rPr>
                  <a:t>02</a:t>
                </a:r>
                <a:endParaRPr lang="en-US" altLang="zh-CN" sz="4000" b="1" dirty="0">
                  <a:solidFill>
                    <a:schemeClr val="bg1"/>
                  </a:solidFill>
                  <a:latin typeface="方正姚体" panose="02010601030101010101" charset="-122"/>
                  <a:ea typeface="方正姚体" panose="02010601030101010101" charset="-122"/>
                </a:endParaRPr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 flipH="1">
              <a:off x="2605937" y="3299244"/>
              <a:ext cx="2401824" cy="31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916F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你的标题</a:t>
              </a:r>
              <a:endParaRPr lang="zh-CN" altLang="en-US" sz="2800" b="1" dirty="0">
                <a:solidFill>
                  <a:srgbClr val="916F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1" name="直接连接符 30"/>
          <p:cNvCxnSpPr/>
          <p:nvPr/>
        </p:nvCxnSpPr>
        <p:spPr>
          <a:xfrm>
            <a:off x="1482940" y="1139111"/>
            <a:ext cx="152976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1482939" y="1633929"/>
            <a:ext cx="2998033" cy="225602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1482940" y="4091962"/>
            <a:ext cx="2998033" cy="2054007"/>
          </a:xfrm>
          <a:prstGeom prst="rect">
            <a:avLst/>
          </a:prstGeom>
          <a:solidFill>
            <a:srgbClr val="916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bg1"/>
                </a:solidFill>
                <a:latin typeface="微软 "/>
              </a:rPr>
              <a:t>点击此处添加章节的描述内容，言简意赅，字数不超过</a:t>
            </a:r>
            <a:r>
              <a:rPr lang="en-US" altLang="zh-CN" dirty="0">
                <a:solidFill>
                  <a:schemeClr val="bg1"/>
                </a:solidFill>
                <a:latin typeface="微软 "/>
              </a:rPr>
              <a:t>60</a:t>
            </a:r>
            <a:r>
              <a:rPr lang="zh-CN" altLang="en-US" dirty="0">
                <a:solidFill>
                  <a:schemeClr val="bg1"/>
                </a:solidFill>
                <a:latin typeface="微软 "/>
              </a:rPr>
              <a:t>字，</a:t>
            </a:r>
            <a:r>
              <a:rPr lang="en-US" altLang="zh-CN" dirty="0">
                <a:solidFill>
                  <a:schemeClr val="bg1"/>
                </a:solidFill>
                <a:latin typeface="微软 "/>
              </a:rPr>
              <a:t>20</a:t>
            </a:r>
            <a:r>
              <a:rPr lang="zh-CN" altLang="en-US" dirty="0">
                <a:solidFill>
                  <a:schemeClr val="bg1"/>
                </a:solidFill>
                <a:latin typeface="微软 "/>
              </a:rPr>
              <a:t>号字体</a:t>
            </a:r>
            <a:r>
              <a:rPr lang="zh-CN" altLang="en-US" dirty="0" smtClean="0">
                <a:solidFill>
                  <a:schemeClr val="bg1"/>
                </a:solidFill>
                <a:latin typeface="微软 "/>
              </a:rPr>
              <a:t>。</a:t>
            </a:r>
            <a:endParaRPr lang="zh-CN" altLang="en-US" dirty="0">
              <a:solidFill>
                <a:schemeClr val="bg1"/>
              </a:solidFill>
              <a:latin typeface="微软 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727786" y="1626258"/>
            <a:ext cx="2998033" cy="2054007"/>
          </a:xfrm>
          <a:prstGeom prst="rect">
            <a:avLst/>
          </a:prstGeom>
          <a:solidFill>
            <a:srgbClr val="916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bg1"/>
                </a:solidFill>
                <a:latin typeface="微软 "/>
              </a:rPr>
              <a:t>点击此处添加章节的描述内容，言简意赅，字数不超过</a:t>
            </a:r>
            <a:r>
              <a:rPr lang="en-US" altLang="zh-CN" dirty="0">
                <a:solidFill>
                  <a:schemeClr val="bg1"/>
                </a:solidFill>
                <a:latin typeface="微软 "/>
              </a:rPr>
              <a:t>60</a:t>
            </a:r>
            <a:r>
              <a:rPr lang="zh-CN" altLang="en-US" dirty="0">
                <a:solidFill>
                  <a:schemeClr val="bg1"/>
                </a:solidFill>
                <a:latin typeface="微软 "/>
              </a:rPr>
              <a:t>字，</a:t>
            </a:r>
            <a:r>
              <a:rPr lang="en-US" altLang="zh-CN" dirty="0">
                <a:solidFill>
                  <a:schemeClr val="bg1"/>
                </a:solidFill>
                <a:latin typeface="微软 "/>
              </a:rPr>
              <a:t>20</a:t>
            </a:r>
            <a:r>
              <a:rPr lang="zh-CN" altLang="en-US" dirty="0">
                <a:solidFill>
                  <a:schemeClr val="bg1"/>
                </a:solidFill>
                <a:latin typeface="微软 "/>
              </a:rPr>
              <a:t>号字体</a:t>
            </a:r>
            <a:r>
              <a:rPr lang="zh-CN" altLang="en-US" dirty="0" smtClean="0">
                <a:solidFill>
                  <a:schemeClr val="bg1"/>
                </a:solidFill>
                <a:latin typeface="微软 "/>
              </a:rPr>
              <a:t>。</a:t>
            </a:r>
            <a:endParaRPr lang="zh-CN" altLang="en-US" dirty="0">
              <a:solidFill>
                <a:schemeClr val="bg1"/>
              </a:solidFill>
              <a:latin typeface="微软 "/>
            </a:endParaRPr>
          </a:p>
        </p:txBody>
      </p:sp>
    </p:spTree>
    <p:extLst>
      <p:ext uri="{BB962C8B-B14F-4D97-AF65-F5344CB8AC3E}">
        <p14:creationId xmlns:p14="http://schemas.microsoft.com/office/powerpoint/2010/main" val="106594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îṣľîḋê">
            <a:extLst>
              <a:ext uri="{FF2B5EF4-FFF2-40B4-BE49-F238E27FC236}">
                <a16:creationId xmlns:a16="http://schemas.microsoft.com/office/drawing/2014/main" xmlns="" id="{7977249B-7677-42FB-B6BE-04577BF5221B}"/>
              </a:ext>
            </a:extLst>
          </p:cNvPr>
          <p:cNvSpPr/>
          <p:nvPr/>
        </p:nvSpPr>
        <p:spPr>
          <a:xfrm>
            <a:off x="4352369" y="2015314"/>
            <a:ext cx="3624255" cy="3224343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r"/>
            <a:endParaRPr lang="zh-CN" altLang="en-US" b="1" dirty="0">
              <a:noFill/>
            </a:endParaRPr>
          </a:p>
        </p:txBody>
      </p:sp>
      <p:sp>
        <p:nvSpPr>
          <p:cNvPr id="46" name="îşľïḑè">
            <a:extLst>
              <a:ext uri="{FF2B5EF4-FFF2-40B4-BE49-F238E27FC236}">
                <a16:creationId xmlns:a16="http://schemas.microsoft.com/office/drawing/2014/main" xmlns="" id="{832A81DB-EFE7-4D0B-982B-BD958722BD1F}"/>
              </a:ext>
            </a:extLst>
          </p:cNvPr>
          <p:cNvSpPr txBox="1"/>
          <p:nvPr/>
        </p:nvSpPr>
        <p:spPr>
          <a:xfrm>
            <a:off x="8115279" y="1600120"/>
            <a:ext cx="2785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122B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400" b="1" dirty="0">
              <a:solidFill>
                <a:srgbClr val="122B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iŝ1îḑé">
            <a:extLst>
              <a:ext uri="{FF2B5EF4-FFF2-40B4-BE49-F238E27FC236}">
                <a16:creationId xmlns:a16="http://schemas.microsoft.com/office/drawing/2014/main" xmlns="" id="{F92E3D1A-CDB9-409C-9CBF-F77A38F88C8F}"/>
              </a:ext>
            </a:extLst>
          </p:cNvPr>
          <p:cNvSpPr/>
          <p:nvPr/>
        </p:nvSpPr>
        <p:spPr>
          <a:xfrm>
            <a:off x="4377825" y="3232912"/>
            <a:ext cx="3436347" cy="1297730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122B31"/>
                </a:solidFill>
              </a:rPr>
              <a:t>Supporting</a:t>
            </a:r>
          </a:p>
          <a:p>
            <a:pPr algn="ctr"/>
            <a:r>
              <a:rPr lang="en-US" altLang="zh-CN" sz="3200" b="1" dirty="0">
                <a:solidFill>
                  <a:srgbClr val="122B31"/>
                </a:solidFill>
              </a:rPr>
              <a:t>text here.</a:t>
            </a:r>
          </a:p>
          <a:p>
            <a:pPr algn="ctr"/>
            <a:r>
              <a:rPr lang="en-US" altLang="zh-CN" sz="3200" b="1" dirty="0"/>
              <a:t>—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8115279" y="2227726"/>
            <a:ext cx="2996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点击此处添加章节的描述内容，言简意赅，字数不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超过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号字体。</a:t>
            </a:r>
          </a:p>
          <a:p>
            <a:endParaRPr lang="zh-CN" altLang="en-US" dirty="0"/>
          </a:p>
        </p:txBody>
      </p:sp>
      <p:sp>
        <p:nvSpPr>
          <p:cNvPr id="50" name="îşľïḑè">
            <a:extLst>
              <a:ext uri="{FF2B5EF4-FFF2-40B4-BE49-F238E27FC236}">
                <a16:creationId xmlns:a16="http://schemas.microsoft.com/office/drawing/2014/main" xmlns="" id="{832A81DB-EFE7-4D0B-982B-BD958722BD1F}"/>
              </a:ext>
            </a:extLst>
          </p:cNvPr>
          <p:cNvSpPr txBox="1"/>
          <p:nvPr/>
        </p:nvSpPr>
        <p:spPr>
          <a:xfrm>
            <a:off x="8123765" y="4530642"/>
            <a:ext cx="2785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122B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400" b="1" dirty="0">
              <a:solidFill>
                <a:srgbClr val="122B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427770" y="2227726"/>
            <a:ext cx="2996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点击此处添加章节的描述内容，言简意赅，字数不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超过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号字体。</a:t>
            </a:r>
          </a:p>
          <a:p>
            <a:endParaRPr lang="zh-CN" altLang="en-US" dirty="0"/>
          </a:p>
        </p:txBody>
      </p:sp>
      <p:sp>
        <p:nvSpPr>
          <p:cNvPr id="52" name="îşľïḑè">
            <a:extLst>
              <a:ext uri="{FF2B5EF4-FFF2-40B4-BE49-F238E27FC236}">
                <a16:creationId xmlns:a16="http://schemas.microsoft.com/office/drawing/2014/main" xmlns="" id="{832A81DB-EFE7-4D0B-982B-BD958722BD1F}"/>
              </a:ext>
            </a:extLst>
          </p:cNvPr>
          <p:cNvSpPr txBox="1"/>
          <p:nvPr/>
        </p:nvSpPr>
        <p:spPr>
          <a:xfrm>
            <a:off x="1458354" y="1600120"/>
            <a:ext cx="2785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122B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400" b="1" dirty="0">
              <a:solidFill>
                <a:srgbClr val="122B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115278" y="5081401"/>
            <a:ext cx="2996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点击此处添加章节的描述内容，言简意赅，字数不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超过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号字体。</a:t>
            </a:r>
          </a:p>
          <a:p>
            <a:endParaRPr lang="zh-CN" altLang="en-US" dirty="0"/>
          </a:p>
        </p:txBody>
      </p:sp>
      <p:sp>
        <p:nvSpPr>
          <p:cNvPr id="54" name="îşľïḑè">
            <a:extLst>
              <a:ext uri="{FF2B5EF4-FFF2-40B4-BE49-F238E27FC236}">
                <a16:creationId xmlns:a16="http://schemas.microsoft.com/office/drawing/2014/main" xmlns="" id="{832A81DB-EFE7-4D0B-982B-BD958722BD1F}"/>
              </a:ext>
            </a:extLst>
          </p:cNvPr>
          <p:cNvSpPr txBox="1"/>
          <p:nvPr/>
        </p:nvSpPr>
        <p:spPr>
          <a:xfrm>
            <a:off x="1458354" y="4530642"/>
            <a:ext cx="2785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122B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400" b="1" dirty="0">
              <a:solidFill>
                <a:srgbClr val="122B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458354" y="5081401"/>
            <a:ext cx="2996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点击此处添加章节的描述内容，言简意赅，字数不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超过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号字体。</a:t>
            </a:r>
          </a:p>
          <a:p>
            <a:endParaRPr lang="zh-CN" altLang="en-US" dirty="0"/>
          </a:p>
        </p:txBody>
      </p:sp>
      <p:grpSp>
        <p:nvGrpSpPr>
          <p:cNvPr id="65" name="组合 64"/>
          <p:cNvGrpSpPr/>
          <p:nvPr/>
        </p:nvGrpSpPr>
        <p:grpSpPr>
          <a:xfrm>
            <a:off x="505951" y="343092"/>
            <a:ext cx="3483738" cy="909937"/>
            <a:chOff x="1563415" y="3145878"/>
            <a:chExt cx="3444346" cy="541307"/>
          </a:xfrm>
        </p:grpSpPr>
        <p:grpSp>
          <p:nvGrpSpPr>
            <p:cNvPr id="66" name="组合 65"/>
            <p:cNvGrpSpPr/>
            <p:nvPr/>
          </p:nvGrpSpPr>
          <p:grpSpPr>
            <a:xfrm>
              <a:off x="1563415" y="3145878"/>
              <a:ext cx="924555" cy="541307"/>
              <a:chOff x="1412301" y="3112677"/>
              <a:chExt cx="1105559" cy="647282"/>
            </a:xfrm>
          </p:grpSpPr>
          <p:sp>
            <p:nvSpPr>
              <p:cNvPr id="68" name="矩形 67"/>
              <p:cNvSpPr/>
              <p:nvPr/>
            </p:nvSpPr>
            <p:spPr>
              <a:xfrm>
                <a:off x="1962274" y="3112677"/>
                <a:ext cx="555586" cy="55558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方正姚体" panose="02010601030101010101" charset="-122"/>
                  <a:ea typeface="方正姚体" panose="02010601030101010101" charset="-122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1412301" y="3204374"/>
                <a:ext cx="928320" cy="555585"/>
              </a:xfrm>
              <a:prstGeom prst="rect">
                <a:avLst/>
              </a:prstGeom>
              <a:solidFill>
                <a:srgbClr val="916F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 b="1" dirty="0" smtClean="0">
                    <a:solidFill>
                      <a:schemeClr val="bg1"/>
                    </a:solidFill>
                    <a:latin typeface="方正姚体" panose="02010601030101010101" charset="-122"/>
                    <a:ea typeface="方正姚体" panose="02010601030101010101" charset="-122"/>
                  </a:rPr>
                  <a:t>02</a:t>
                </a:r>
                <a:endParaRPr lang="en-US" altLang="zh-CN" sz="4000" b="1" dirty="0">
                  <a:solidFill>
                    <a:schemeClr val="bg1"/>
                  </a:solidFill>
                  <a:latin typeface="方正姚体" panose="02010601030101010101" charset="-122"/>
                  <a:ea typeface="方正姚体" panose="02010601030101010101" charset="-122"/>
                </a:endParaRPr>
              </a:p>
            </p:txBody>
          </p:sp>
        </p:grpSp>
        <p:sp>
          <p:nvSpPr>
            <p:cNvPr id="67" name="文本框 66"/>
            <p:cNvSpPr txBox="1"/>
            <p:nvPr/>
          </p:nvSpPr>
          <p:spPr>
            <a:xfrm flipH="1">
              <a:off x="2605937" y="3299244"/>
              <a:ext cx="2401824" cy="31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916F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你的标题</a:t>
              </a:r>
              <a:endParaRPr lang="zh-CN" altLang="en-US" sz="2800" b="1" dirty="0">
                <a:solidFill>
                  <a:srgbClr val="916F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70" name="直接连接符 69"/>
          <p:cNvCxnSpPr/>
          <p:nvPr/>
        </p:nvCxnSpPr>
        <p:spPr>
          <a:xfrm>
            <a:off x="1482940" y="1139111"/>
            <a:ext cx="152976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7" t="-693"/>
          <a:stretch/>
        </p:blipFill>
        <p:spPr>
          <a:xfrm rot="16200000">
            <a:off x="7757552" y="-1499055"/>
            <a:ext cx="2639249" cy="5886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7" t="-693"/>
          <a:stretch/>
        </p:blipFill>
        <p:spPr>
          <a:xfrm rot="5400000">
            <a:off x="1833148" y="2508844"/>
            <a:ext cx="2639249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7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4EE769C8-7FAD-4156-A6CF-9F9AB6647777}"/>
              </a:ext>
            </a:extLst>
          </p:cNvPr>
          <p:cNvSpPr/>
          <p:nvPr/>
        </p:nvSpPr>
        <p:spPr>
          <a:xfrm>
            <a:off x="4809869" y="2885370"/>
            <a:ext cx="2861187" cy="1734959"/>
          </a:xfrm>
          <a:prstGeom prst="rect">
            <a:avLst/>
          </a:prstGeom>
          <a:solidFill>
            <a:srgbClr val="916F5C">
              <a:alpha val="5803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1C28AFE6-CA5D-49AF-9355-45FB658BAAFB}"/>
              </a:ext>
            </a:extLst>
          </p:cNvPr>
          <p:cNvCxnSpPr>
            <a:cxnSpLocks/>
          </p:cNvCxnSpPr>
          <p:nvPr/>
        </p:nvCxnSpPr>
        <p:spPr>
          <a:xfrm>
            <a:off x="5638048" y="4013592"/>
            <a:ext cx="1580892" cy="1404"/>
          </a:xfrm>
          <a:prstGeom prst="line">
            <a:avLst/>
          </a:prstGeom>
          <a:ln w="38100">
            <a:solidFill>
              <a:srgbClr val="FFFF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391886" y="3246739"/>
            <a:ext cx="2073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</a:rPr>
              <a:t>PART 3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199369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178127" y="5328215"/>
            <a:ext cx="812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空白区域可输入文字，对这一章节内容进行概括，言简意赅，逻辑清楚。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6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598</Words>
  <Application>Microsoft Office PowerPoint</Application>
  <PresentationFormat>宽屏</PresentationFormat>
  <Paragraphs>70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Gulim</vt:lpstr>
      <vt:lpstr>方正姚体</vt:lpstr>
      <vt:lpstr>宋体</vt:lpstr>
      <vt:lpstr>微软 </vt:lpstr>
      <vt:lpstr>微软雅黑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AutoBVT</cp:lastModifiedBy>
  <cp:revision>65</cp:revision>
  <dcterms:created xsi:type="dcterms:W3CDTF">2020-11-29T03:33:26Z</dcterms:created>
  <dcterms:modified xsi:type="dcterms:W3CDTF">2020-12-15T08:58:56Z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  <property fmtid="{D5CDD505-2E9C-101B-9397-08002B2CF9AE}" pid="3" name="KSOTemplateUUID">
    <vt:lpwstr>v1.0_mb_4Wfes+2PPI8jjf3ZAH5ROQ==</vt:lpwstr>
  </property>
</Properties>
</file>