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app.xml" Type="http://schemas.openxmlformats.org/officeDocument/2006/relationships/extended-properties" Id="rId4"/>
 <Relationship Target="docProps/custom.xml" Type="http://schemas.openxmlformats.org/officeDocument/2006/relationships/custom-properties" Id="rId5"/>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5" r:id="rId9"/>
    <p:sldId id="276" r:id="rId10"/>
    <p:sldId id="266" r:id="rId11"/>
    <p:sldId id="267" r:id="rId12"/>
    <p:sldId id="268" r:id="rId13"/>
    <p:sldId id="277" r:id="rId14"/>
    <p:sldId id="269" r:id="rId15"/>
    <p:sldId id="270" r:id="rId16"/>
    <p:sldId id="271" r:id="rId17"/>
    <p:sldId id="278" r:id="rId18"/>
    <p:sldId id="272" r:id="rId19"/>
    <p:sldId id="273" r:id="rId20"/>
    <p:sldId id="27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6788" userDrawn="1">
          <p15:clr>
            <a:srgbClr val="A4A3A4"/>
          </p15:clr>
        </p15:guide>
        <p15:guide id="3" pos="937" userDrawn="1">
          <p15:clr>
            <a:srgbClr val="A4A3A4"/>
          </p15:clr>
        </p15:guide>
        <p15:guide id="4"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8240"/>
    <a:srgbClr val="475C3E"/>
    <a:srgbClr val="A2A13E"/>
    <a:srgbClr val="739664"/>
    <a:srgbClr val="88A67A"/>
    <a:srgbClr val="57714C"/>
    <a:srgbClr val="75A250"/>
    <a:srgbClr val="C5BEA6"/>
    <a:srgbClr val="637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50" d="100"/>
          <a:sy n="50" d="100"/>
        </p:scale>
        <p:origin x="1500" y="588"/>
      </p:cViewPr>
      <p:guideLst>
        <p:guide orient="horz" pos="436"/>
        <p:guide pos="6788"/>
        <p:guide pos="937"/>
        <p:guide orient="horz" pos="39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11115312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26377723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14915117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10690131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30911345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40651997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13995512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8783830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33208732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19951834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67E9D52-445A-4A83-BE69-4A64A72BFA65}" type="datetimeFigureOut">
              <a:rPr lang="zh-CN" altLang="en-US" smtClean="0"/>
              <a:t>2018/1/3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38607942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E9D52-445A-4A83-BE69-4A64A72BFA65}" type="datetimeFigureOut">
              <a:rPr lang="zh-CN" altLang="en-US" smtClean="0"/>
              <a:t>2018/1/3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A804E-5979-441F-ACBB-A5FB7510FECC}" type="slidenum">
              <a:rPr lang="zh-CN" altLang="en-US" smtClean="0"/>
              <a:t>‹#›</a:t>
            </a:fld>
            <a:endParaRPr lang="zh-CN" altLang="en-US"/>
          </a:p>
        </p:txBody>
      </p:sp>
    </p:spTree>
    <p:extLst>
      <p:ext uri="{BB962C8B-B14F-4D97-AF65-F5344CB8AC3E}">
        <p14:creationId xmlns:p14="http://schemas.microsoft.com/office/powerpoint/2010/main" val="171733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6" Type="http://schemas.openxmlformats.org/officeDocument/2006/relationships/image" Target="../media/image29.png"/><Relationship Id="rId117" Type="http://schemas.openxmlformats.org/officeDocument/2006/relationships/image" Target="../media/image120.png"/><Relationship Id="rId21" Type="http://schemas.openxmlformats.org/officeDocument/2006/relationships/image" Target="../media/image24.png"/><Relationship Id="rId42" Type="http://schemas.openxmlformats.org/officeDocument/2006/relationships/image" Target="../media/image45.png"/><Relationship Id="rId47" Type="http://schemas.openxmlformats.org/officeDocument/2006/relationships/image" Target="../media/image50.png"/><Relationship Id="rId63" Type="http://schemas.openxmlformats.org/officeDocument/2006/relationships/image" Target="../media/image66.png"/><Relationship Id="rId68" Type="http://schemas.openxmlformats.org/officeDocument/2006/relationships/image" Target="../media/image71.png"/><Relationship Id="rId84" Type="http://schemas.openxmlformats.org/officeDocument/2006/relationships/image" Target="../media/image87.png"/><Relationship Id="rId89" Type="http://schemas.openxmlformats.org/officeDocument/2006/relationships/image" Target="../media/image92.png"/><Relationship Id="rId112" Type="http://schemas.openxmlformats.org/officeDocument/2006/relationships/image" Target="../media/image115.png"/><Relationship Id="rId133" Type="http://schemas.openxmlformats.org/officeDocument/2006/relationships/image" Target="../media/image136.png"/><Relationship Id="rId138" Type="http://schemas.openxmlformats.org/officeDocument/2006/relationships/image" Target="../media/image141.png"/><Relationship Id="rId154" Type="http://schemas.openxmlformats.org/officeDocument/2006/relationships/image" Target="../media/image157.png"/><Relationship Id="rId159" Type="http://schemas.openxmlformats.org/officeDocument/2006/relationships/image" Target="../media/image162.png"/><Relationship Id="rId170" Type="http://schemas.openxmlformats.org/officeDocument/2006/relationships/image" Target="../media/image173.png"/><Relationship Id="rId16" Type="http://schemas.openxmlformats.org/officeDocument/2006/relationships/image" Target="../media/image19.png"/><Relationship Id="rId107" Type="http://schemas.openxmlformats.org/officeDocument/2006/relationships/image" Target="../media/image110.png"/><Relationship Id="rId11" Type="http://schemas.openxmlformats.org/officeDocument/2006/relationships/image" Target="../media/image14.png"/><Relationship Id="rId32" Type="http://schemas.openxmlformats.org/officeDocument/2006/relationships/image" Target="../media/image35.png"/><Relationship Id="rId37" Type="http://schemas.openxmlformats.org/officeDocument/2006/relationships/image" Target="../media/image40.png"/><Relationship Id="rId53" Type="http://schemas.openxmlformats.org/officeDocument/2006/relationships/image" Target="../media/image56.png"/><Relationship Id="rId58" Type="http://schemas.openxmlformats.org/officeDocument/2006/relationships/image" Target="../media/image61.png"/><Relationship Id="rId74" Type="http://schemas.openxmlformats.org/officeDocument/2006/relationships/image" Target="../media/image77.png"/><Relationship Id="rId79" Type="http://schemas.openxmlformats.org/officeDocument/2006/relationships/image" Target="../media/image82.png"/><Relationship Id="rId102" Type="http://schemas.openxmlformats.org/officeDocument/2006/relationships/image" Target="../media/image105.png"/><Relationship Id="rId123" Type="http://schemas.openxmlformats.org/officeDocument/2006/relationships/image" Target="../media/image126.png"/><Relationship Id="rId128" Type="http://schemas.openxmlformats.org/officeDocument/2006/relationships/image" Target="../media/image131.png"/><Relationship Id="rId144" Type="http://schemas.openxmlformats.org/officeDocument/2006/relationships/image" Target="../media/image147.png"/><Relationship Id="rId149" Type="http://schemas.openxmlformats.org/officeDocument/2006/relationships/image" Target="../media/image152.png"/><Relationship Id="rId5" Type="http://schemas.openxmlformats.org/officeDocument/2006/relationships/image" Target="../media/image8.png"/><Relationship Id="rId90" Type="http://schemas.openxmlformats.org/officeDocument/2006/relationships/image" Target="../media/image93.png"/><Relationship Id="rId95" Type="http://schemas.openxmlformats.org/officeDocument/2006/relationships/image" Target="../media/image98.png"/><Relationship Id="rId160" Type="http://schemas.openxmlformats.org/officeDocument/2006/relationships/image" Target="../media/image163.png"/><Relationship Id="rId165" Type="http://schemas.openxmlformats.org/officeDocument/2006/relationships/image" Target="../media/image168.png"/><Relationship Id="rId22" Type="http://schemas.openxmlformats.org/officeDocument/2006/relationships/image" Target="../media/image25.png"/><Relationship Id="rId27" Type="http://schemas.openxmlformats.org/officeDocument/2006/relationships/image" Target="../media/image30.png"/><Relationship Id="rId43" Type="http://schemas.openxmlformats.org/officeDocument/2006/relationships/image" Target="../media/image46.png"/><Relationship Id="rId48" Type="http://schemas.openxmlformats.org/officeDocument/2006/relationships/image" Target="../media/image51.png"/><Relationship Id="rId64" Type="http://schemas.openxmlformats.org/officeDocument/2006/relationships/image" Target="../media/image67.png"/><Relationship Id="rId69" Type="http://schemas.openxmlformats.org/officeDocument/2006/relationships/image" Target="../media/image72.png"/><Relationship Id="rId113" Type="http://schemas.openxmlformats.org/officeDocument/2006/relationships/image" Target="../media/image116.png"/><Relationship Id="rId118" Type="http://schemas.openxmlformats.org/officeDocument/2006/relationships/image" Target="../media/image121.png"/><Relationship Id="rId134" Type="http://schemas.openxmlformats.org/officeDocument/2006/relationships/image" Target="../media/image137.png"/><Relationship Id="rId139" Type="http://schemas.openxmlformats.org/officeDocument/2006/relationships/image" Target="../media/image142.png"/><Relationship Id="rId80" Type="http://schemas.openxmlformats.org/officeDocument/2006/relationships/image" Target="../media/image83.png"/><Relationship Id="rId85" Type="http://schemas.openxmlformats.org/officeDocument/2006/relationships/image" Target="../media/image88.png"/><Relationship Id="rId150" Type="http://schemas.openxmlformats.org/officeDocument/2006/relationships/image" Target="../media/image153.png"/><Relationship Id="rId155" Type="http://schemas.openxmlformats.org/officeDocument/2006/relationships/image" Target="../media/image158.png"/><Relationship Id="rId171" Type="http://schemas.openxmlformats.org/officeDocument/2006/relationships/image" Target="../media/image174.png"/><Relationship Id="rId12" Type="http://schemas.openxmlformats.org/officeDocument/2006/relationships/image" Target="../media/image15.png"/><Relationship Id="rId17" Type="http://schemas.openxmlformats.org/officeDocument/2006/relationships/image" Target="../media/image20.png"/><Relationship Id="rId33" Type="http://schemas.openxmlformats.org/officeDocument/2006/relationships/image" Target="../media/image36.png"/><Relationship Id="rId38" Type="http://schemas.openxmlformats.org/officeDocument/2006/relationships/image" Target="../media/image41.png"/><Relationship Id="rId59" Type="http://schemas.openxmlformats.org/officeDocument/2006/relationships/image" Target="../media/image62.png"/><Relationship Id="rId103" Type="http://schemas.openxmlformats.org/officeDocument/2006/relationships/image" Target="../media/image106.png"/><Relationship Id="rId108" Type="http://schemas.openxmlformats.org/officeDocument/2006/relationships/image" Target="../media/image111.png"/><Relationship Id="rId124" Type="http://schemas.openxmlformats.org/officeDocument/2006/relationships/image" Target="../media/image127.png"/><Relationship Id="rId129" Type="http://schemas.openxmlformats.org/officeDocument/2006/relationships/image" Target="../media/image132.png"/><Relationship Id="rId54" Type="http://schemas.openxmlformats.org/officeDocument/2006/relationships/image" Target="../media/image57.png"/><Relationship Id="rId70" Type="http://schemas.openxmlformats.org/officeDocument/2006/relationships/image" Target="../media/image73.png"/><Relationship Id="rId75" Type="http://schemas.openxmlformats.org/officeDocument/2006/relationships/image" Target="../media/image78.png"/><Relationship Id="rId91" Type="http://schemas.openxmlformats.org/officeDocument/2006/relationships/image" Target="../media/image94.png"/><Relationship Id="rId96" Type="http://schemas.openxmlformats.org/officeDocument/2006/relationships/image" Target="../media/image99.png"/><Relationship Id="rId140" Type="http://schemas.openxmlformats.org/officeDocument/2006/relationships/image" Target="../media/image143.png"/><Relationship Id="rId145" Type="http://schemas.openxmlformats.org/officeDocument/2006/relationships/image" Target="../media/image148.png"/><Relationship Id="rId161" Type="http://schemas.openxmlformats.org/officeDocument/2006/relationships/image" Target="../media/image164.png"/><Relationship Id="rId166"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106" Type="http://schemas.openxmlformats.org/officeDocument/2006/relationships/image" Target="../media/image109.png"/><Relationship Id="rId114" Type="http://schemas.openxmlformats.org/officeDocument/2006/relationships/image" Target="../media/image117.png"/><Relationship Id="rId119" Type="http://schemas.openxmlformats.org/officeDocument/2006/relationships/image" Target="../media/image122.png"/><Relationship Id="rId127" Type="http://schemas.openxmlformats.org/officeDocument/2006/relationships/image" Target="../media/image13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png"/><Relationship Id="rId81" Type="http://schemas.openxmlformats.org/officeDocument/2006/relationships/image" Target="../media/image84.png"/><Relationship Id="rId86" Type="http://schemas.openxmlformats.org/officeDocument/2006/relationships/image" Target="../media/image89.png"/><Relationship Id="rId94" Type="http://schemas.openxmlformats.org/officeDocument/2006/relationships/image" Target="../media/image97.png"/><Relationship Id="rId99" Type="http://schemas.openxmlformats.org/officeDocument/2006/relationships/image" Target="../media/image102.png"/><Relationship Id="rId101" Type="http://schemas.openxmlformats.org/officeDocument/2006/relationships/image" Target="../media/image104.png"/><Relationship Id="rId122" Type="http://schemas.openxmlformats.org/officeDocument/2006/relationships/image" Target="../media/image125.png"/><Relationship Id="rId130" Type="http://schemas.openxmlformats.org/officeDocument/2006/relationships/image" Target="../media/image133.png"/><Relationship Id="rId135" Type="http://schemas.openxmlformats.org/officeDocument/2006/relationships/image" Target="../media/image138.png"/><Relationship Id="rId143" Type="http://schemas.openxmlformats.org/officeDocument/2006/relationships/image" Target="../media/image146.png"/><Relationship Id="rId148" Type="http://schemas.openxmlformats.org/officeDocument/2006/relationships/image" Target="../media/image151.png"/><Relationship Id="rId151" Type="http://schemas.openxmlformats.org/officeDocument/2006/relationships/image" Target="../media/image154.png"/><Relationship Id="rId156" Type="http://schemas.openxmlformats.org/officeDocument/2006/relationships/image" Target="../media/image159.png"/><Relationship Id="rId164" Type="http://schemas.openxmlformats.org/officeDocument/2006/relationships/image" Target="../media/image167.png"/><Relationship Id="rId169" Type="http://schemas.openxmlformats.org/officeDocument/2006/relationships/image" Target="../media/image172.png"/><Relationship Id="rId4" Type="http://schemas.openxmlformats.org/officeDocument/2006/relationships/image" Target="../media/image7.png"/><Relationship Id="rId9" Type="http://schemas.openxmlformats.org/officeDocument/2006/relationships/image" Target="../media/image12.png"/><Relationship Id="rId172" Type="http://schemas.openxmlformats.org/officeDocument/2006/relationships/image" Target="../media/image175.png"/><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 Id="rId109" Type="http://schemas.openxmlformats.org/officeDocument/2006/relationships/image" Target="../media/image112.png"/><Relationship Id="rId34" Type="http://schemas.openxmlformats.org/officeDocument/2006/relationships/image" Target="../media/image37.png"/><Relationship Id="rId50" Type="http://schemas.openxmlformats.org/officeDocument/2006/relationships/image" Target="../media/image53.png"/><Relationship Id="rId55" Type="http://schemas.openxmlformats.org/officeDocument/2006/relationships/image" Target="../media/image58.png"/><Relationship Id="rId76" Type="http://schemas.openxmlformats.org/officeDocument/2006/relationships/image" Target="../media/image79.png"/><Relationship Id="rId97" Type="http://schemas.openxmlformats.org/officeDocument/2006/relationships/image" Target="../media/image100.png"/><Relationship Id="rId104" Type="http://schemas.openxmlformats.org/officeDocument/2006/relationships/image" Target="../media/image107.png"/><Relationship Id="rId120" Type="http://schemas.openxmlformats.org/officeDocument/2006/relationships/image" Target="../media/image123.png"/><Relationship Id="rId125" Type="http://schemas.openxmlformats.org/officeDocument/2006/relationships/image" Target="../media/image128.png"/><Relationship Id="rId141" Type="http://schemas.openxmlformats.org/officeDocument/2006/relationships/image" Target="../media/image144.png"/><Relationship Id="rId146" Type="http://schemas.openxmlformats.org/officeDocument/2006/relationships/image" Target="../media/image149.png"/><Relationship Id="rId167" Type="http://schemas.openxmlformats.org/officeDocument/2006/relationships/image" Target="../media/image170.png"/><Relationship Id="rId7" Type="http://schemas.openxmlformats.org/officeDocument/2006/relationships/image" Target="../media/image10.png"/><Relationship Id="rId71" Type="http://schemas.openxmlformats.org/officeDocument/2006/relationships/image" Target="../media/image74.png"/><Relationship Id="rId92" Type="http://schemas.openxmlformats.org/officeDocument/2006/relationships/image" Target="../media/image95.png"/><Relationship Id="rId162" Type="http://schemas.openxmlformats.org/officeDocument/2006/relationships/image" Target="../media/image165.png"/><Relationship Id="rId2" Type="http://schemas.openxmlformats.org/officeDocument/2006/relationships/image" Target="../media/image5.png"/><Relationship Id="rId29" Type="http://schemas.openxmlformats.org/officeDocument/2006/relationships/image" Target="../media/image32.png"/><Relationship Id="rId24" Type="http://schemas.openxmlformats.org/officeDocument/2006/relationships/image" Target="../media/image27.png"/><Relationship Id="rId40" Type="http://schemas.openxmlformats.org/officeDocument/2006/relationships/image" Target="../media/image43.png"/><Relationship Id="rId45" Type="http://schemas.openxmlformats.org/officeDocument/2006/relationships/image" Target="../media/image48.png"/><Relationship Id="rId66" Type="http://schemas.openxmlformats.org/officeDocument/2006/relationships/image" Target="../media/image69.png"/><Relationship Id="rId87" Type="http://schemas.openxmlformats.org/officeDocument/2006/relationships/image" Target="../media/image90.png"/><Relationship Id="rId110" Type="http://schemas.openxmlformats.org/officeDocument/2006/relationships/image" Target="../media/image113.png"/><Relationship Id="rId115" Type="http://schemas.openxmlformats.org/officeDocument/2006/relationships/image" Target="../media/image118.png"/><Relationship Id="rId131" Type="http://schemas.openxmlformats.org/officeDocument/2006/relationships/image" Target="../media/image134.png"/><Relationship Id="rId136" Type="http://schemas.openxmlformats.org/officeDocument/2006/relationships/image" Target="../media/image139.png"/><Relationship Id="rId157" Type="http://schemas.openxmlformats.org/officeDocument/2006/relationships/image" Target="../media/image160.png"/><Relationship Id="rId61" Type="http://schemas.openxmlformats.org/officeDocument/2006/relationships/image" Target="../media/image64.png"/><Relationship Id="rId82" Type="http://schemas.openxmlformats.org/officeDocument/2006/relationships/image" Target="../media/image85.png"/><Relationship Id="rId152" Type="http://schemas.openxmlformats.org/officeDocument/2006/relationships/image" Target="../media/image155.png"/><Relationship Id="rId173" Type="http://schemas.openxmlformats.org/officeDocument/2006/relationships/image" Target="../media/image176.jpeg"/><Relationship Id="rId19" Type="http://schemas.openxmlformats.org/officeDocument/2006/relationships/image" Target="../media/image22.png"/><Relationship Id="rId14" Type="http://schemas.openxmlformats.org/officeDocument/2006/relationships/image" Target="../media/image17.png"/><Relationship Id="rId30" Type="http://schemas.openxmlformats.org/officeDocument/2006/relationships/image" Target="../media/image33.png"/><Relationship Id="rId35" Type="http://schemas.openxmlformats.org/officeDocument/2006/relationships/image" Target="../media/image38.png"/><Relationship Id="rId56" Type="http://schemas.openxmlformats.org/officeDocument/2006/relationships/image" Target="../media/image59.png"/><Relationship Id="rId77" Type="http://schemas.openxmlformats.org/officeDocument/2006/relationships/image" Target="../media/image80.png"/><Relationship Id="rId100" Type="http://schemas.openxmlformats.org/officeDocument/2006/relationships/image" Target="../media/image103.png"/><Relationship Id="rId105" Type="http://schemas.openxmlformats.org/officeDocument/2006/relationships/image" Target="../media/image108.png"/><Relationship Id="rId126" Type="http://schemas.openxmlformats.org/officeDocument/2006/relationships/image" Target="../media/image129.png"/><Relationship Id="rId147" Type="http://schemas.openxmlformats.org/officeDocument/2006/relationships/image" Target="../media/image150.png"/><Relationship Id="rId168" Type="http://schemas.openxmlformats.org/officeDocument/2006/relationships/image" Target="../media/image171.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93" Type="http://schemas.openxmlformats.org/officeDocument/2006/relationships/image" Target="../media/image96.png"/><Relationship Id="rId98" Type="http://schemas.openxmlformats.org/officeDocument/2006/relationships/image" Target="../media/image101.png"/><Relationship Id="rId121" Type="http://schemas.openxmlformats.org/officeDocument/2006/relationships/image" Target="../media/image124.png"/><Relationship Id="rId142" Type="http://schemas.openxmlformats.org/officeDocument/2006/relationships/image" Target="../media/image145.png"/><Relationship Id="rId163" Type="http://schemas.openxmlformats.org/officeDocument/2006/relationships/image" Target="../media/image166.png"/><Relationship Id="rId3" Type="http://schemas.openxmlformats.org/officeDocument/2006/relationships/image" Target="../media/image6.png"/><Relationship Id="rId25" Type="http://schemas.openxmlformats.org/officeDocument/2006/relationships/image" Target="../media/image28.png"/><Relationship Id="rId46" Type="http://schemas.openxmlformats.org/officeDocument/2006/relationships/image" Target="../media/image49.png"/><Relationship Id="rId67" Type="http://schemas.openxmlformats.org/officeDocument/2006/relationships/image" Target="../media/image70.png"/><Relationship Id="rId116" Type="http://schemas.openxmlformats.org/officeDocument/2006/relationships/image" Target="../media/image119.png"/><Relationship Id="rId137" Type="http://schemas.openxmlformats.org/officeDocument/2006/relationships/image" Target="../media/image140.png"/><Relationship Id="rId158" Type="http://schemas.openxmlformats.org/officeDocument/2006/relationships/image" Target="../media/image161.png"/><Relationship Id="rId20" Type="http://schemas.openxmlformats.org/officeDocument/2006/relationships/image" Target="../media/image23.png"/><Relationship Id="rId41" Type="http://schemas.openxmlformats.org/officeDocument/2006/relationships/image" Target="../media/image44.png"/><Relationship Id="rId62" Type="http://schemas.openxmlformats.org/officeDocument/2006/relationships/image" Target="../media/image65.png"/><Relationship Id="rId83" Type="http://schemas.openxmlformats.org/officeDocument/2006/relationships/image" Target="../media/image86.png"/><Relationship Id="rId88" Type="http://schemas.openxmlformats.org/officeDocument/2006/relationships/image" Target="../media/image91.png"/><Relationship Id="rId111" Type="http://schemas.openxmlformats.org/officeDocument/2006/relationships/image" Target="../media/image114.png"/><Relationship Id="rId132" Type="http://schemas.openxmlformats.org/officeDocument/2006/relationships/image" Target="../media/image135.png"/><Relationship Id="rId153" Type="http://schemas.openxmlformats.org/officeDocument/2006/relationships/image" Target="../media/image156.png"/></Relationships>
</file>

<file path=ppt/slides/_rels/slide1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61"/>
          <a:stretch/>
        </p:blipFill>
        <p:spPr>
          <a:xfrm>
            <a:off x="0" y="0"/>
            <a:ext cx="12192000" cy="6858000"/>
          </a:xfrm>
          <a:prstGeom prst="rect">
            <a:avLst/>
          </a:prstGeom>
        </p:spPr>
      </p:pic>
      <p:sp>
        <p:nvSpPr>
          <p:cNvPr id="5" name="文本框 4"/>
          <p:cNvSpPr txBox="1"/>
          <p:nvPr/>
        </p:nvSpPr>
        <p:spPr>
          <a:xfrm>
            <a:off x="3068414" y="1395780"/>
            <a:ext cx="6055172" cy="830997"/>
          </a:xfrm>
          <a:prstGeom prst="rect">
            <a:avLst/>
          </a:prstGeom>
          <a:noFill/>
        </p:spPr>
        <p:txBody>
          <a:bodyPr wrap="square" rtlCol="0">
            <a:spAutoFit/>
          </a:bodyPr>
          <a:lstStyle/>
          <a:p>
            <a:r>
              <a:rPr lang="zh-CN" altLang="en-US" sz="4800" b="1" spc="300" smtClean="0">
                <a:solidFill>
                  <a:schemeClr val="bg2">
                    <a:lumMod val="25000"/>
                  </a:schemeClr>
                </a:solidFill>
                <a:latin typeface="站酷高端黑" panose="02010600030101010101" pitchFamily="2" charset="-122"/>
                <a:ea typeface="站酷高端黑" panose="02010600030101010101" pitchFamily="2" charset="-122"/>
              </a:rPr>
              <a:t>北欧风毕业答辩模板</a:t>
            </a:r>
            <a:endParaRPr lang="zh-CN" altLang="en-US" sz="4800" b="1" spc="300">
              <a:solidFill>
                <a:schemeClr val="bg2">
                  <a:lumMod val="25000"/>
                </a:schemeClr>
              </a:solidFill>
              <a:latin typeface="站酷高端黑" panose="02010600030101010101" pitchFamily="2" charset="-122"/>
              <a:ea typeface="站酷高端黑" panose="02010600030101010101" pitchFamily="2" charset="-122"/>
            </a:endParaRPr>
          </a:p>
        </p:txBody>
      </p:sp>
      <p:sp>
        <p:nvSpPr>
          <p:cNvPr id="6" name="矩形 5"/>
          <p:cNvSpPr/>
          <p:nvPr/>
        </p:nvSpPr>
        <p:spPr>
          <a:xfrm>
            <a:off x="4691175" y="2330767"/>
            <a:ext cx="2686272" cy="30031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814552" y="2330767"/>
            <a:ext cx="2562895" cy="338554"/>
          </a:xfrm>
          <a:prstGeom prst="rect">
            <a:avLst/>
          </a:prstGeom>
          <a:noFill/>
        </p:spPr>
        <p:txBody>
          <a:bodyPr wrap="square" rtlCol="0">
            <a:spAutoFit/>
          </a:bodyPr>
          <a:lstStyle/>
          <a:p>
            <a:r>
              <a:rPr lang="en-US" altLang="zh-CN" sz="1600" spc="100" smtClean="0">
                <a:solidFill>
                  <a:schemeClr val="bg2">
                    <a:lumMod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GRADUATION REPLY</a:t>
            </a:r>
            <a:endParaRPr lang="zh-CN" altLang="en-US" sz="1600" spc="100">
              <a:solidFill>
                <a:schemeClr val="bg2">
                  <a:lumMod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8360990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a:spLocks noChangeArrowheads="1"/>
          </p:cNvSpPr>
          <p:nvPr/>
        </p:nvSpPr>
        <p:spPr bwMode="auto">
          <a:xfrm>
            <a:off x="5714061" y="2562909"/>
            <a:ext cx="768350" cy="767000"/>
          </a:xfrm>
          <a:prstGeom prst="ellipse">
            <a:avLst/>
          </a:prstGeom>
          <a:solidFill>
            <a:schemeClr val="bg2">
              <a:lumMod val="75000"/>
            </a:schemeClr>
          </a:solidFill>
          <a:ln>
            <a:noFill/>
          </a:ln>
        </p:spPr>
        <p:txBody>
          <a:bodyPr/>
          <a:lstStyle/>
          <a:p>
            <a:endParaRPr lang="zh-CN" altLang="en-US">
              <a:solidFill>
                <a:schemeClr val="bg1">
                  <a:lumMod val="50000"/>
                </a:schemeClr>
              </a:solidFill>
            </a:endParaRPr>
          </a:p>
        </p:txBody>
      </p:sp>
      <p:sp>
        <p:nvSpPr>
          <p:cNvPr id="3" name="Oval 12"/>
          <p:cNvSpPr>
            <a:spLocks noChangeArrowheads="1"/>
          </p:cNvSpPr>
          <p:nvPr/>
        </p:nvSpPr>
        <p:spPr bwMode="auto">
          <a:xfrm>
            <a:off x="5815662" y="3644331"/>
            <a:ext cx="574675" cy="574852"/>
          </a:xfrm>
          <a:prstGeom prst="ellipse">
            <a:avLst/>
          </a:pr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4" name="Oval 13"/>
          <p:cNvSpPr>
            <a:spLocks noChangeArrowheads="1"/>
          </p:cNvSpPr>
          <p:nvPr/>
        </p:nvSpPr>
        <p:spPr bwMode="auto">
          <a:xfrm>
            <a:off x="6695137" y="3544287"/>
            <a:ext cx="766763" cy="767000"/>
          </a:xfrm>
          <a:prstGeom prst="ellipse">
            <a:avLst/>
          </a:prstGeom>
          <a:solidFill>
            <a:srgbClr val="475C3E"/>
          </a:solidFill>
          <a:ln>
            <a:noFill/>
          </a:ln>
        </p:spPr>
        <p:txBody>
          <a:bodyPr/>
          <a:lstStyle/>
          <a:p>
            <a:endParaRPr lang="zh-CN" altLang="en-US">
              <a:solidFill>
                <a:schemeClr val="bg1">
                  <a:lumMod val="50000"/>
                </a:schemeClr>
              </a:solidFill>
            </a:endParaRPr>
          </a:p>
        </p:txBody>
      </p:sp>
      <p:sp>
        <p:nvSpPr>
          <p:cNvPr id="5" name="Oval 14"/>
          <p:cNvSpPr>
            <a:spLocks noChangeArrowheads="1"/>
          </p:cNvSpPr>
          <p:nvPr/>
        </p:nvSpPr>
        <p:spPr bwMode="auto">
          <a:xfrm>
            <a:off x="4734574" y="3544287"/>
            <a:ext cx="766762" cy="767000"/>
          </a:xfrm>
          <a:prstGeom prst="ellipse">
            <a:avLst/>
          </a:prstGeom>
          <a:solidFill>
            <a:srgbClr val="475C3E"/>
          </a:solidFill>
          <a:ln>
            <a:noFill/>
          </a:ln>
        </p:spPr>
        <p:txBody>
          <a:bodyPr/>
          <a:lstStyle/>
          <a:p>
            <a:endParaRPr lang="zh-CN" altLang="en-US">
              <a:solidFill>
                <a:schemeClr val="bg1">
                  <a:lumMod val="50000"/>
                </a:schemeClr>
              </a:solidFill>
            </a:endParaRPr>
          </a:p>
        </p:txBody>
      </p:sp>
      <p:sp>
        <p:nvSpPr>
          <p:cNvPr id="6" name="Oval 15"/>
          <p:cNvSpPr>
            <a:spLocks noChangeArrowheads="1"/>
          </p:cNvSpPr>
          <p:nvPr/>
        </p:nvSpPr>
        <p:spPr bwMode="auto">
          <a:xfrm>
            <a:off x="5714061" y="4524077"/>
            <a:ext cx="768350" cy="768587"/>
          </a:xfrm>
          <a:prstGeom prst="ellipse">
            <a:avLst/>
          </a:prstGeom>
          <a:solidFill>
            <a:schemeClr val="bg2">
              <a:lumMod val="75000"/>
            </a:schemeClr>
          </a:solidFill>
          <a:ln>
            <a:noFill/>
          </a:ln>
        </p:spPr>
        <p:txBody>
          <a:bodyPr/>
          <a:lstStyle/>
          <a:p>
            <a:endParaRPr lang="zh-CN" altLang="en-US">
              <a:solidFill>
                <a:schemeClr val="bg1">
                  <a:lumMod val="50000"/>
                </a:schemeClr>
              </a:solidFill>
            </a:endParaRPr>
          </a:p>
        </p:txBody>
      </p:sp>
      <p:sp>
        <p:nvSpPr>
          <p:cNvPr id="7" name="Freeform 16"/>
          <p:cNvSpPr/>
          <p:nvPr/>
        </p:nvSpPr>
        <p:spPr bwMode="auto">
          <a:xfrm>
            <a:off x="4356750" y="2648661"/>
            <a:ext cx="1228725" cy="333478"/>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8" name="Freeform 17"/>
          <p:cNvSpPr/>
          <p:nvPr/>
        </p:nvSpPr>
        <p:spPr bwMode="auto">
          <a:xfrm>
            <a:off x="7103125" y="2648661"/>
            <a:ext cx="568325" cy="765411"/>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9" name="Freeform 18"/>
          <p:cNvSpPr/>
          <p:nvPr/>
        </p:nvSpPr>
        <p:spPr bwMode="auto">
          <a:xfrm>
            <a:off x="6610999" y="4595536"/>
            <a:ext cx="1014412" cy="333478"/>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0" name="Freeform 19"/>
          <p:cNvSpPr/>
          <p:nvPr/>
        </p:nvSpPr>
        <p:spPr bwMode="auto">
          <a:xfrm>
            <a:off x="4356749" y="4385922"/>
            <a:ext cx="760412" cy="220731"/>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1" name="Freeform 20"/>
          <p:cNvSpPr/>
          <p:nvPr/>
        </p:nvSpPr>
        <p:spPr bwMode="auto">
          <a:xfrm>
            <a:off x="6537974" y="3863474"/>
            <a:ext cx="68262" cy="136567"/>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2" name="Freeform 21"/>
          <p:cNvSpPr/>
          <p:nvPr/>
        </p:nvSpPr>
        <p:spPr bwMode="auto">
          <a:xfrm>
            <a:off x="5590237" y="3863474"/>
            <a:ext cx="68263" cy="136567"/>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3" name="Freeform 22"/>
          <p:cNvSpPr/>
          <p:nvPr/>
        </p:nvSpPr>
        <p:spPr bwMode="auto">
          <a:xfrm>
            <a:off x="6029975" y="4371630"/>
            <a:ext cx="136525" cy="68283"/>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4" name="Freeform 23"/>
          <p:cNvSpPr/>
          <p:nvPr/>
        </p:nvSpPr>
        <p:spPr bwMode="auto">
          <a:xfrm>
            <a:off x="6029975" y="3423600"/>
            <a:ext cx="136525" cy="68284"/>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5" name="Rectangle 24"/>
          <p:cNvSpPr>
            <a:spLocks noChangeArrowheads="1"/>
          </p:cNvSpPr>
          <p:nvPr/>
        </p:nvSpPr>
        <p:spPr bwMode="auto">
          <a:xfrm>
            <a:off x="7814325" y="2572437"/>
            <a:ext cx="1512887" cy="51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Option 03</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16" name="Rectangle 25"/>
          <p:cNvSpPr>
            <a:spLocks noChangeArrowheads="1"/>
          </p:cNvSpPr>
          <p:nvPr/>
        </p:nvSpPr>
        <p:spPr bwMode="auto">
          <a:xfrm>
            <a:off x="7814325" y="4514549"/>
            <a:ext cx="1512887"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Option 04</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17" name="Rectangle 26"/>
          <p:cNvSpPr>
            <a:spLocks noChangeArrowheads="1"/>
          </p:cNvSpPr>
          <p:nvPr/>
        </p:nvSpPr>
        <p:spPr bwMode="auto">
          <a:xfrm>
            <a:off x="2693050" y="4514549"/>
            <a:ext cx="1512887"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a:solidFill>
                  <a:schemeClr val="bg1">
                    <a:lumMod val="50000"/>
                  </a:schemeClr>
                </a:solidFill>
              </a:rPr>
              <a:t>Option 02</a:t>
            </a:r>
          </a:p>
          <a:p>
            <a:pPr algn="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18" name="Rectangle 27"/>
          <p:cNvSpPr>
            <a:spLocks noChangeArrowheads="1"/>
          </p:cNvSpPr>
          <p:nvPr/>
        </p:nvSpPr>
        <p:spPr bwMode="auto">
          <a:xfrm>
            <a:off x="2693050" y="2569261"/>
            <a:ext cx="1512887" cy="51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a:solidFill>
                  <a:schemeClr val="bg1">
                    <a:lumMod val="50000"/>
                  </a:schemeClr>
                </a:solidFill>
              </a:rPr>
              <a:t>Option 01</a:t>
            </a:r>
          </a:p>
          <a:p>
            <a:pPr algn="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19" name="Freeform 28"/>
          <p:cNvSpPr>
            <a:spLocks noEditPoints="1"/>
          </p:cNvSpPr>
          <p:nvPr/>
        </p:nvSpPr>
        <p:spPr bwMode="auto">
          <a:xfrm>
            <a:off x="5969649" y="2812224"/>
            <a:ext cx="279400" cy="285838"/>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20" name="Group 29"/>
          <p:cNvGrpSpPr/>
          <p:nvPr/>
        </p:nvGrpSpPr>
        <p:grpSpPr bwMode="auto">
          <a:xfrm>
            <a:off x="4956825" y="3758666"/>
            <a:ext cx="352425" cy="358886"/>
            <a:chOff x="0" y="0"/>
            <a:chExt cx="276" cy="281"/>
          </a:xfrm>
        </p:grpSpPr>
        <p:sp>
          <p:nvSpPr>
            <p:cNvPr id="21" name="Freeform 30"/>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 name="Freeform 31"/>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3" name="Freeform 32"/>
          <p:cNvSpPr>
            <a:spLocks noEditPoints="1"/>
          </p:cNvSpPr>
          <p:nvPr/>
        </p:nvSpPr>
        <p:spPr bwMode="auto">
          <a:xfrm>
            <a:off x="5949011" y="4757511"/>
            <a:ext cx="311150" cy="330302"/>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24" name="Group 33"/>
          <p:cNvGrpSpPr/>
          <p:nvPr/>
        </p:nvGrpSpPr>
        <p:grpSpPr bwMode="auto">
          <a:xfrm>
            <a:off x="6931675" y="3784074"/>
            <a:ext cx="307975" cy="263606"/>
            <a:chOff x="0" y="0"/>
            <a:chExt cx="280" cy="240"/>
          </a:xfrm>
        </p:grpSpPr>
        <p:sp>
          <p:nvSpPr>
            <p:cNvPr id="25" name="Freeform 34"/>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6" name="Freeform 35"/>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7" name="Freeform 36"/>
          <p:cNvSpPr>
            <a:spLocks noEditPoints="1"/>
          </p:cNvSpPr>
          <p:nvPr/>
        </p:nvSpPr>
        <p:spPr bwMode="auto">
          <a:xfrm>
            <a:off x="5988700" y="3823773"/>
            <a:ext cx="231775" cy="215967"/>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8" name="文本框 27"/>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论文内容第二部分标题</a:t>
            </a:r>
            <a:endParaRPr lang="zh-CN" altLang="en-US" b="1" spc="300">
              <a:solidFill>
                <a:srgbClr val="5E8240"/>
              </a:solidFill>
            </a:endParaRPr>
          </a:p>
        </p:txBody>
      </p:sp>
      <p:sp>
        <p:nvSpPr>
          <p:cNvPr id="29" name="矩形 28"/>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23632453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658682" y="4404304"/>
            <a:ext cx="1512888" cy="51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a:solidFill>
                  <a:schemeClr val="bg1">
                    <a:lumMod val="50000"/>
                  </a:schemeClr>
                </a:solidFill>
              </a:rPr>
              <a:t>Option 02</a:t>
            </a:r>
          </a:p>
          <a:p>
            <a:pPr algn="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3" name="Rectangle 12"/>
          <p:cNvSpPr>
            <a:spLocks noChangeArrowheads="1"/>
          </p:cNvSpPr>
          <p:nvPr/>
        </p:nvSpPr>
        <p:spPr bwMode="auto">
          <a:xfrm>
            <a:off x="2658682" y="2459016"/>
            <a:ext cx="1512888"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a:solidFill>
                  <a:schemeClr val="bg1">
                    <a:lumMod val="50000"/>
                  </a:schemeClr>
                </a:solidFill>
              </a:rPr>
              <a:t>Option 01</a:t>
            </a:r>
          </a:p>
          <a:p>
            <a:pPr algn="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 name="Rectangle 13"/>
          <p:cNvSpPr>
            <a:spLocks noChangeArrowheads="1"/>
          </p:cNvSpPr>
          <p:nvPr/>
        </p:nvSpPr>
        <p:spPr bwMode="auto">
          <a:xfrm>
            <a:off x="8203821" y="3611897"/>
            <a:ext cx="1512887"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Option 03</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5" name="Freeform 14"/>
          <p:cNvSpPr/>
          <p:nvPr/>
        </p:nvSpPr>
        <p:spPr bwMode="auto">
          <a:xfrm>
            <a:off x="4387471" y="2540003"/>
            <a:ext cx="1436687" cy="274723"/>
          </a:xfrm>
          <a:custGeom>
            <a:avLst/>
            <a:gdLst>
              <a:gd name="T0" fmla="*/ 905 w 905"/>
              <a:gd name="T1" fmla="*/ 173 h 173"/>
              <a:gd name="T2" fmla="*/ 732 w 905"/>
              <a:gd name="T3" fmla="*/ 0 h 173"/>
              <a:gd name="T4" fmla="*/ 0 w 905"/>
              <a:gd name="T5" fmla="*/ 0 h 173"/>
            </a:gdLst>
            <a:ahLst/>
            <a:cxnLst>
              <a:cxn ang="0">
                <a:pos x="T0" y="T1"/>
              </a:cxn>
              <a:cxn ang="0">
                <a:pos x="T2" y="T3"/>
              </a:cxn>
              <a:cxn ang="0">
                <a:pos x="T4" y="T5"/>
              </a:cxn>
            </a:cxnLst>
            <a:rect l="0" t="0" r="r" b="b"/>
            <a:pathLst>
              <a:path w="905" h="173">
                <a:moveTo>
                  <a:pt x="905" y="173"/>
                </a:moveTo>
                <a:lnTo>
                  <a:pt x="732" y="0"/>
                </a:lnTo>
                <a:lnTo>
                  <a:pt x="0" y="0"/>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Freeform 15"/>
          <p:cNvSpPr/>
          <p:nvPr/>
        </p:nvSpPr>
        <p:spPr bwMode="auto">
          <a:xfrm>
            <a:off x="4387471" y="4235976"/>
            <a:ext cx="1190625" cy="255667"/>
          </a:xfrm>
          <a:custGeom>
            <a:avLst/>
            <a:gdLst>
              <a:gd name="T0" fmla="*/ 750 w 750"/>
              <a:gd name="T1" fmla="*/ 0 h 161"/>
              <a:gd name="T2" fmla="*/ 591 w 750"/>
              <a:gd name="T3" fmla="*/ 161 h 161"/>
              <a:gd name="T4" fmla="*/ 0 w 750"/>
              <a:gd name="T5" fmla="*/ 161 h 161"/>
            </a:gdLst>
            <a:ahLst/>
            <a:cxnLst>
              <a:cxn ang="0">
                <a:pos x="T0" y="T1"/>
              </a:cxn>
              <a:cxn ang="0">
                <a:pos x="T2" y="T3"/>
              </a:cxn>
              <a:cxn ang="0">
                <a:pos x="T4" y="T5"/>
              </a:cxn>
            </a:cxnLst>
            <a:rect l="0" t="0" r="r" b="b"/>
            <a:pathLst>
              <a:path w="750" h="161">
                <a:moveTo>
                  <a:pt x="750" y="0"/>
                </a:moveTo>
                <a:lnTo>
                  <a:pt x="591" y="161"/>
                </a:lnTo>
                <a:lnTo>
                  <a:pt x="0" y="161"/>
                </a:lnTo>
              </a:path>
            </a:pathLst>
          </a:custGeom>
          <a:noFill/>
          <a:ln w="6350" cap="flat" cmpd="sng">
            <a:solidFill>
              <a:schemeClr val="bg1">
                <a:lumMod val="50000"/>
              </a:schemeClr>
            </a:solidFill>
            <a:prstDash val="solid"/>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Line 16"/>
          <p:cNvSpPr>
            <a:spLocks noChangeShapeType="1"/>
          </p:cNvSpPr>
          <p:nvPr/>
        </p:nvSpPr>
        <p:spPr bwMode="auto">
          <a:xfrm>
            <a:off x="7441820" y="3683356"/>
            <a:ext cx="544512" cy="0"/>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8" name="Freeform 17"/>
          <p:cNvSpPr/>
          <p:nvPr/>
        </p:nvSpPr>
        <p:spPr bwMode="auto">
          <a:xfrm>
            <a:off x="5955920" y="2960821"/>
            <a:ext cx="1060450" cy="2826622"/>
          </a:xfrm>
          <a:custGeom>
            <a:avLst/>
            <a:gdLst>
              <a:gd name="T0" fmla="*/ 232 w 668"/>
              <a:gd name="T1" fmla="*/ 1571 h 1571"/>
              <a:gd name="T2" fmla="*/ 437 w 668"/>
              <a:gd name="T3" fmla="*/ 1571 h 1571"/>
              <a:gd name="T4" fmla="*/ 384 w 668"/>
              <a:gd name="T5" fmla="*/ 806 h 1571"/>
              <a:gd name="T6" fmla="*/ 668 w 668"/>
              <a:gd name="T7" fmla="*/ 434 h 1571"/>
              <a:gd name="T8" fmla="*/ 366 w 668"/>
              <a:gd name="T9" fmla="*/ 705 h 1571"/>
              <a:gd name="T10" fmla="*/ 327 w 668"/>
              <a:gd name="T11" fmla="*/ 0 h 1571"/>
              <a:gd name="T12" fmla="*/ 276 w 668"/>
              <a:gd name="T13" fmla="*/ 848 h 1571"/>
              <a:gd name="T14" fmla="*/ 0 w 668"/>
              <a:gd name="T15" fmla="*/ 582 h 1571"/>
              <a:gd name="T16" fmla="*/ 269 w 668"/>
              <a:gd name="T17" fmla="*/ 956 h 1571"/>
              <a:gd name="T18" fmla="*/ 232 w 668"/>
              <a:gd name="T19" fmla="*/ 1571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1571">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9" name="Oval 18"/>
          <p:cNvSpPr>
            <a:spLocks noChangeArrowheads="1"/>
          </p:cNvSpPr>
          <p:nvPr/>
        </p:nvSpPr>
        <p:spPr bwMode="auto">
          <a:xfrm>
            <a:off x="6662357" y="3268891"/>
            <a:ext cx="831850" cy="830518"/>
          </a:xfrm>
          <a:prstGeom prst="ellipse">
            <a:avLst/>
          </a:prstGeom>
          <a:solidFill>
            <a:srgbClr val="5E8240"/>
          </a:solidFill>
          <a:ln>
            <a:noFill/>
          </a:ln>
        </p:spPr>
        <p:txBody>
          <a:bodyPr/>
          <a:lstStyle/>
          <a:p>
            <a:endParaRPr lang="zh-CN" altLang="en-US"/>
          </a:p>
        </p:txBody>
      </p:sp>
      <p:sp>
        <p:nvSpPr>
          <p:cNvPr id="10" name="Oval 19"/>
          <p:cNvSpPr>
            <a:spLocks noChangeArrowheads="1"/>
          </p:cNvSpPr>
          <p:nvPr/>
        </p:nvSpPr>
        <p:spPr bwMode="auto">
          <a:xfrm>
            <a:off x="6790946" y="3395930"/>
            <a:ext cx="574675" cy="576440"/>
          </a:xfrm>
          <a:prstGeom prst="ellipse">
            <a:avLst/>
          </a:prstGeom>
          <a:solidFill>
            <a:schemeClr val="bg2"/>
          </a:solidFill>
          <a:ln>
            <a:noFill/>
          </a:ln>
        </p:spPr>
        <p:txBody>
          <a:bodyPr/>
          <a:lstStyle/>
          <a:p>
            <a:endParaRPr lang="zh-CN" altLang="en-US"/>
          </a:p>
        </p:txBody>
      </p:sp>
      <p:sp>
        <p:nvSpPr>
          <p:cNvPr id="11" name="Oval 20"/>
          <p:cNvSpPr>
            <a:spLocks noChangeArrowheads="1"/>
          </p:cNvSpPr>
          <p:nvPr/>
        </p:nvSpPr>
        <p:spPr bwMode="auto">
          <a:xfrm>
            <a:off x="5305045" y="3321295"/>
            <a:ext cx="1041400" cy="1040134"/>
          </a:xfrm>
          <a:prstGeom prst="ellipse">
            <a:avLst/>
          </a:prstGeom>
          <a:solidFill>
            <a:srgbClr val="5E8240"/>
          </a:solidFill>
          <a:ln>
            <a:noFill/>
          </a:ln>
        </p:spPr>
        <p:txBody>
          <a:bodyPr/>
          <a:lstStyle/>
          <a:p>
            <a:endParaRPr lang="zh-CN" altLang="en-US"/>
          </a:p>
        </p:txBody>
      </p:sp>
      <p:sp>
        <p:nvSpPr>
          <p:cNvPr id="12" name="Oval 21"/>
          <p:cNvSpPr>
            <a:spLocks noChangeArrowheads="1"/>
          </p:cNvSpPr>
          <p:nvPr/>
        </p:nvSpPr>
        <p:spPr bwMode="auto">
          <a:xfrm>
            <a:off x="5465383" y="3481682"/>
            <a:ext cx="720725" cy="719359"/>
          </a:xfrm>
          <a:prstGeom prst="ellipse">
            <a:avLst/>
          </a:prstGeom>
          <a:solidFill>
            <a:schemeClr val="bg2"/>
          </a:solidFill>
          <a:ln>
            <a:noFill/>
          </a:ln>
        </p:spPr>
        <p:txBody>
          <a:bodyPr/>
          <a:lstStyle/>
          <a:p>
            <a:endParaRPr lang="zh-CN" altLang="en-US"/>
          </a:p>
        </p:txBody>
      </p:sp>
      <p:sp>
        <p:nvSpPr>
          <p:cNvPr id="13" name="Oval 22"/>
          <p:cNvSpPr>
            <a:spLocks noChangeArrowheads="1"/>
          </p:cNvSpPr>
          <p:nvPr/>
        </p:nvSpPr>
        <p:spPr bwMode="auto">
          <a:xfrm>
            <a:off x="5738433" y="2308157"/>
            <a:ext cx="1425575" cy="1426015"/>
          </a:xfrm>
          <a:prstGeom prst="ellipse">
            <a:avLst/>
          </a:prstGeom>
          <a:solidFill>
            <a:srgbClr val="5E8240"/>
          </a:solidFill>
          <a:ln>
            <a:noFill/>
          </a:ln>
        </p:spPr>
        <p:txBody>
          <a:bodyPr/>
          <a:lstStyle/>
          <a:p>
            <a:endParaRPr lang="zh-CN" altLang="en-US"/>
          </a:p>
        </p:txBody>
      </p:sp>
      <p:sp>
        <p:nvSpPr>
          <p:cNvPr id="14" name="Oval 23"/>
          <p:cNvSpPr>
            <a:spLocks noChangeArrowheads="1"/>
          </p:cNvSpPr>
          <p:nvPr/>
        </p:nvSpPr>
        <p:spPr bwMode="auto">
          <a:xfrm>
            <a:off x="5957508" y="2527299"/>
            <a:ext cx="987425" cy="987730"/>
          </a:xfrm>
          <a:prstGeom prst="ellipse">
            <a:avLst/>
          </a:prstGeom>
          <a:solidFill>
            <a:schemeClr val="bg2"/>
          </a:solidFill>
          <a:ln>
            <a:noFill/>
          </a:ln>
        </p:spPr>
        <p:txBody>
          <a:bodyPr/>
          <a:lstStyle/>
          <a:p>
            <a:endParaRPr lang="zh-CN" altLang="en-US"/>
          </a:p>
        </p:txBody>
      </p:sp>
      <p:sp>
        <p:nvSpPr>
          <p:cNvPr id="15" name="Freeform 24"/>
          <p:cNvSpPr>
            <a:spLocks noEditPoints="1"/>
          </p:cNvSpPr>
          <p:nvPr/>
        </p:nvSpPr>
        <p:spPr bwMode="auto">
          <a:xfrm>
            <a:off x="6992557" y="3599193"/>
            <a:ext cx="171450" cy="169914"/>
          </a:xfrm>
          <a:custGeom>
            <a:avLst/>
            <a:gdLst>
              <a:gd name="T0" fmla="*/ 96 w 96"/>
              <a:gd name="T1" fmla="*/ 53 h 96"/>
              <a:gd name="T2" fmla="*/ 43 w 96"/>
              <a:gd name="T3" fmla="*/ 0 h 96"/>
              <a:gd name="T4" fmla="*/ 39 w 96"/>
              <a:gd name="T5" fmla="*/ 0 h 96"/>
              <a:gd name="T6" fmla="*/ 39 w 96"/>
              <a:gd name="T7" fmla="*/ 11 h 96"/>
              <a:gd name="T8" fmla="*/ 0 w 96"/>
              <a:gd name="T9" fmla="*/ 53 h 96"/>
              <a:gd name="T10" fmla="*/ 43 w 96"/>
              <a:gd name="T11" fmla="*/ 96 h 96"/>
              <a:gd name="T12" fmla="*/ 67 w 96"/>
              <a:gd name="T13" fmla="*/ 89 h 96"/>
              <a:gd name="T14" fmla="*/ 85 w 96"/>
              <a:gd name="T15" fmla="*/ 57 h 96"/>
              <a:gd name="T16" fmla="*/ 96 w 96"/>
              <a:gd name="T17" fmla="*/ 57 h 96"/>
              <a:gd name="T18" fmla="*/ 96 w 96"/>
              <a:gd name="T19" fmla="*/ 53 h 96"/>
              <a:gd name="T20" fmla="*/ 62 w 96"/>
              <a:gd name="T21" fmla="*/ 82 h 96"/>
              <a:gd name="T22" fmla="*/ 43 w 96"/>
              <a:gd name="T23" fmla="*/ 88 h 96"/>
              <a:gd name="T24" fmla="*/ 8 w 96"/>
              <a:gd name="T25" fmla="*/ 53 h 96"/>
              <a:gd name="T26" fmla="*/ 39 w 96"/>
              <a:gd name="T27" fmla="*/ 19 h 96"/>
              <a:gd name="T28" fmla="*/ 39 w 96"/>
              <a:gd name="T29" fmla="*/ 57 h 96"/>
              <a:gd name="T30" fmla="*/ 77 w 96"/>
              <a:gd name="T31" fmla="*/ 57 h 96"/>
              <a:gd name="T32" fmla="*/ 62 w 96"/>
              <a:gd name="T33" fmla="*/ 82 h 96"/>
              <a:gd name="T34" fmla="*/ 47 w 96"/>
              <a:gd name="T35" fmla="*/ 49 h 96"/>
              <a:gd name="T36" fmla="*/ 47 w 96"/>
              <a:gd name="T37" fmla="*/ 8 h 96"/>
              <a:gd name="T38" fmla="*/ 88 w 96"/>
              <a:gd name="T39" fmla="*/ 49 h 96"/>
              <a:gd name="T40" fmla="*/ 47 w 96"/>
              <a:gd name="T41"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rgbClr val="5E8240"/>
          </a:solidFill>
          <a:ln>
            <a:noFill/>
          </a:ln>
        </p:spPr>
        <p:txBody>
          <a:bodyPr/>
          <a:lstStyle/>
          <a:p>
            <a:endParaRPr lang="zh-CN" altLang="en-US"/>
          </a:p>
        </p:txBody>
      </p:sp>
      <p:sp>
        <p:nvSpPr>
          <p:cNvPr id="16" name="Freeform 25"/>
          <p:cNvSpPr>
            <a:spLocks noEditPoints="1"/>
          </p:cNvSpPr>
          <p:nvPr/>
        </p:nvSpPr>
        <p:spPr bwMode="auto">
          <a:xfrm>
            <a:off x="6260721" y="2814726"/>
            <a:ext cx="382587" cy="411289"/>
          </a:xfrm>
          <a:custGeom>
            <a:avLst/>
            <a:gdLst>
              <a:gd name="T0" fmla="*/ 209 w 215"/>
              <a:gd name="T1" fmla="*/ 183 h 231"/>
              <a:gd name="T2" fmla="*/ 177 w 215"/>
              <a:gd name="T3" fmla="*/ 94 h 231"/>
              <a:gd name="T4" fmla="*/ 128 w 215"/>
              <a:gd name="T5" fmla="*/ 26 h 231"/>
              <a:gd name="T6" fmla="*/ 128 w 215"/>
              <a:gd name="T7" fmla="*/ 20 h 231"/>
              <a:gd name="T8" fmla="*/ 107 w 215"/>
              <a:gd name="T9" fmla="*/ 0 h 231"/>
              <a:gd name="T10" fmla="*/ 87 w 215"/>
              <a:gd name="T11" fmla="*/ 20 h 231"/>
              <a:gd name="T12" fmla="*/ 87 w 215"/>
              <a:gd name="T13" fmla="*/ 26 h 231"/>
              <a:gd name="T14" fmla="*/ 37 w 215"/>
              <a:gd name="T15" fmla="*/ 94 h 231"/>
              <a:gd name="T16" fmla="*/ 5 w 215"/>
              <a:gd name="T17" fmla="*/ 183 h 231"/>
              <a:gd name="T18" fmla="*/ 1 w 215"/>
              <a:gd name="T19" fmla="*/ 194 h 231"/>
              <a:gd name="T20" fmla="*/ 10 w 215"/>
              <a:gd name="T21" fmla="*/ 201 h 231"/>
              <a:gd name="T22" fmla="*/ 70 w 215"/>
              <a:gd name="T23" fmla="*/ 201 h 231"/>
              <a:gd name="T24" fmla="*/ 107 w 215"/>
              <a:gd name="T25" fmla="*/ 231 h 231"/>
              <a:gd name="T26" fmla="*/ 145 w 215"/>
              <a:gd name="T27" fmla="*/ 201 h 231"/>
              <a:gd name="T28" fmla="*/ 204 w 215"/>
              <a:gd name="T29" fmla="*/ 201 h 231"/>
              <a:gd name="T30" fmla="*/ 214 w 215"/>
              <a:gd name="T31" fmla="*/ 194 h 231"/>
              <a:gd name="T32" fmla="*/ 209 w 215"/>
              <a:gd name="T33" fmla="*/ 183 h 231"/>
              <a:gd name="T34" fmla="*/ 98 w 215"/>
              <a:gd name="T35" fmla="*/ 181 h 231"/>
              <a:gd name="T36" fmla="*/ 35 w 215"/>
              <a:gd name="T37" fmla="*/ 181 h 231"/>
              <a:gd name="T38" fmla="*/ 57 w 215"/>
              <a:gd name="T39" fmla="*/ 94 h 231"/>
              <a:gd name="T40" fmla="*/ 107 w 215"/>
              <a:gd name="T41" fmla="*/ 43 h 231"/>
              <a:gd name="T42" fmla="*/ 158 w 215"/>
              <a:gd name="T43" fmla="*/ 93 h 231"/>
              <a:gd name="T44" fmla="*/ 180 w 215"/>
              <a:gd name="T45" fmla="*/ 181 h 231"/>
              <a:gd name="T46" fmla="*/ 98 w 215"/>
              <a:gd name="T47" fmla="*/ 1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 h="231">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rgbClr val="5E8240"/>
          </a:solidFill>
          <a:ln>
            <a:noFill/>
          </a:ln>
        </p:spPr>
        <p:txBody>
          <a:bodyPr/>
          <a:lstStyle/>
          <a:p>
            <a:endParaRPr lang="zh-CN" altLang="en-US"/>
          </a:p>
        </p:txBody>
      </p:sp>
      <p:grpSp>
        <p:nvGrpSpPr>
          <p:cNvPr id="17" name="组合 16"/>
          <p:cNvGrpSpPr/>
          <p:nvPr/>
        </p:nvGrpSpPr>
        <p:grpSpPr>
          <a:xfrm>
            <a:off x="5676520" y="3692884"/>
            <a:ext cx="296862" cy="295366"/>
            <a:chOff x="3989388" y="3048941"/>
            <a:chExt cx="296862" cy="295366"/>
          </a:xfrm>
          <a:solidFill>
            <a:srgbClr val="5E8240"/>
          </a:solidFill>
        </p:grpSpPr>
        <p:sp>
          <p:nvSpPr>
            <p:cNvPr id="18" name="Freeform 26"/>
            <p:cNvSpPr>
              <a:spLocks noEditPoints="1"/>
            </p:cNvSpPr>
            <p:nvPr/>
          </p:nvSpPr>
          <p:spPr bwMode="auto">
            <a:xfrm>
              <a:off x="3989388" y="3048941"/>
              <a:ext cx="296862" cy="295366"/>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14 h 166"/>
                <a:gd name="T12" fmla="*/ 14 w 167"/>
                <a:gd name="T13" fmla="*/ 83 h 166"/>
                <a:gd name="T14" fmla="*/ 83 w 167"/>
                <a:gd name="T15" fmla="*/ 152 h 166"/>
                <a:gd name="T16" fmla="*/ 152 w 167"/>
                <a:gd name="T17" fmla="*/ 83 h 166"/>
                <a:gd name="T18" fmla="*/ 83 w 167"/>
                <a:gd name="T19"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27"/>
            <p:cNvSpPr/>
            <p:nvPr/>
          </p:nvSpPr>
          <p:spPr bwMode="auto">
            <a:xfrm>
              <a:off x="4124325" y="3106108"/>
              <a:ext cx="90488" cy="103220"/>
            </a:xfrm>
            <a:custGeom>
              <a:avLst/>
              <a:gdLst>
                <a:gd name="T0" fmla="*/ 44 w 51"/>
                <a:gd name="T1" fmla="*/ 58 h 58"/>
                <a:gd name="T2" fmla="*/ 7 w 51"/>
                <a:gd name="T3" fmla="*/ 58 h 58"/>
                <a:gd name="T4" fmla="*/ 0 w 51"/>
                <a:gd name="T5" fmla="*/ 51 h 58"/>
                <a:gd name="T6" fmla="*/ 0 w 51"/>
                <a:gd name="T7" fmla="*/ 7 h 58"/>
                <a:gd name="T8" fmla="*/ 7 w 51"/>
                <a:gd name="T9" fmla="*/ 0 h 58"/>
                <a:gd name="T10" fmla="*/ 14 w 51"/>
                <a:gd name="T11" fmla="*/ 7 h 58"/>
                <a:gd name="T12" fmla="*/ 14 w 51"/>
                <a:gd name="T13" fmla="*/ 44 h 58"/>
                <a:gd name="T14" fmla="*/ 44 w 51"/>
                <a:gd name="T15" fmla="*/ 44 h 58"/>
                <a:gd name="T16" fmla="*/ 51 w 51"/>
                <a:gd name="T17" fmla="*/ 51 h 58"/>
                <a:gd name="T18" fmla="*/ 44 w 51"/>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 name="文本框 19"/>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论文内容第二部分标题</a:t>
            </a:r>
            <a:endParaRPr lang="zh-CN" altLang="en-US" b="1" spc="300">
              <a:solidFill>
                <a:srgbClr val="5E8240"/>
              </a:solidFill>
            </a:endParaRPr>
          </a:p>
        </p:txBody>
      </p:sp>
      <p:sp>
        <p:nvSpPr>
          <p:cNvPr id="21" name="矩形 20"/>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3291716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2"/>
          <p:cNvSpPr>
            <a:spLocks noChangeArrowheads="1"/>
          </p:cNvSpPr>
          <p:nvPr/>
        </p:nvSpPr>
        <p:spPr bwMode="auto">
          <a:xfrm>
            <a:off x="7694032" y="2965307"/>
            <a:ext cx="561975" cy="560560"/>
          </a:xfrm>
          <a:prstGeom prst="ellipse">
            <a:avLst/>
          </a:prstGeom>
          <a:solidFill>
            <a:srgbClr val="A1A5A3"/>
          </a:solidFill>
          <a:ln w="6350">
            <a:noFill/>
            <a:round/>
          </a:ln>
        </p:spPr>
        <p:txBody>
          <a:bodyPr/>
          <a:lstStyle/>
          <a:p>
            <a:endParaRPr lang="zh-CN" altLang="en-US">
              <a:solidFill>
                <a:schemeClr val="bg1">
                  <a:lumMod val="50000"/>
                </a:schemeClr>
              </a:solidFill>
            </a:endParaRPr>
          </a:p>
        </p:txBody>
      </p:sp>
      <p:sp>
        <p:nvSpPr>
          <p:cNvPr id="3" name="Oval 13"/>
          <p:cNvSpPr>
            <a:spLocks noChangeArrowheads="1"/>
          </p:cNvSpPr>
          <p:nvPr/>
        </p:nvSpPr>
        <p:spPr bwMode="auto">
          <a:xfrm>
            <a:off x="7694032" y="3767242"/>
            <a:ext cx="561975" cy="562148"/>
          </a:xfrm>
          <a:prstGeom prst="ellipse">
            <a:avLst/>
          </a:prstGeom>
          <a:solidFill>
            <a:srgbClr val="A1A5A3"/>
          </a:solidFill>
          <a:ln w="6350">
            <a:noFill/>
            <a:round/>
          </a:ln>
        </p:spPr>
        <p:txBody>
          <a:bodyPr/>
          <a:lstStyle/>
          <a:p>
            <a:endParaRPr lang="zh-CN" altLang="en-US">
              <a:solidFill>
                <a:schemeClr val="bg1">
                  <a:lumMod val="50000"/>
                </a:schemeClr>
              </a:solidFill>
            </a:endParaRPr>
          </a:p>
        </p:txBody>
      </p:sp>
      <p:sp>
        <p:nvSpPr>
          <p:cNvPr id="4" name="Oval 14"/>
          <p:cNvSpPr>
            <a:spLocks noChangeArrowheads="1"/>
          </p:cNvSpPr>
          <p:nvPr/>
        </p:nvSpPr>
        <p:spPr bwMode="auto">
          <a:xfrm>
            <a:off x="7694032" y="4569177"/>
            <a:ext cx="561975" cy="562148"/>
          </a:xfrm>
          <a:prstGeom prst="ellipse">
            <a:avLst/>
          </a:prstGeom>
          <a:solidFill>
            <a:srgbClr val="A1A5A3"/>
          </a:solidFill>
          <a:ln w="6350">
            <a:noFill/>
            <a:round/>
          </a:ln>
        </p:spPr>
        <p:txBody>
          <a:bodyPr/>
          <a:lstStyle/>
          <a:p>
            <a:endParaRPr lang="zh-CN" altLang="en-US">
              <a:solidFill>
                <a:schemeClr val="bg1">
                  <a:lumMod val="50000"/>
                </a:schemeClr>
              </a:solidFill>
            </a:endParaRPr>
          </a:p>
        </p:txBody>
      </p:sp>
      <p:grpSp>
        <p:nvGrpSpPr>
          <p:cNvPr id="5" name="Group 15"/>
          <p:cNvGrpSpPr/>
          <p:nvPr/>
        </p:nvGrpSpPr>
        <p:grpSpPr bwMode="auto">
          <a:xfrm>
            <a:off x="7865481" y="4750208"/>
            <a:ext cx="220662" cy="257254"/>
            <a:chOff x="0" y="0"/>
            <a:chExt cx="139" cy="162"/>
          </a:xfrm>
          <a:solidFill>
            <a:schemeClr val="bg1"/>
          </a:solidFill>
        </p:grpSpPr>
        <p:sp>
          <p:nvSpPr>
            <p:cNvPr id="6" name="Freeform 16"/>
            <p:cNvSpPr>
              <a:spLocks noEditPoints="1"/>
            </p:cNvSpPr>
            <p:nvPr/>
          </p:nvSpPr>
          <p:spPr bwMode="auto">
            <a:xfrm>
              <a:off x="0" y="0"/>
              <a:ext cx="139" cy="162"/>
            </a:xfrm>
            <a:custGeom>
              <a:avLst/>
              <a:gdLst>
                <a:gd name="T0" fmla="*/ 139 w 139"/>
                <a:gd name="T1" fmla="*/ 0 h 162"/>
                <a:gd name="T2" fmla="*/ 0 w 139"/>
                <a:gd name="T3" fmla="*/ 0 h 162"/>
                <a:gd name="T4" fmla="*/ 0 w 139"/>
                <a:gd name="T5" fmla="*/ 141 h 162"/>
                <a:gd name="T6" fmla="*/ 21 w 139"/>
                <a:gd name="T7" fmla="*/ 141 h 162"/>
                <a:gd name="T8" fmla="*/ 21 w 139"/>
                <a:gd name="T9" fmla="*/ 162 h 162"/>
                <a:gd name="T10" fmla="*/ 60 w 139"/>
                <a:gd name="T11" fmla="*/ 162 h 162"/>
                <a:gd name="T12" fmla="*/ 60 w 139"/>
                <a:gd name="T13" fmla="*/ 141 h 162"/>
                <a:gd name="T14" fmla="*/ 78 w 139"/>
                <a:gd name="T15" fmla="*/ 141 h 162"/>
                <a:gd name="T16" fmla="*/ 78 w 139"/>
                <a:gd name="T17" fmla="*/ 162 h 162"/>
                <a:gd name="T18" fmla="*/ 117 w 139"/>
                <a:gd name="T19" fmla="*/ 162 h 162"/>
                <a:gd name="T20" fmla="*/ 117 w 139"/>
                <a:gd name="T21" fmla="*/ 141 h 162"/>
                <a:gd name="T22" fmla="*/ 139 w 139"/>
                <a:gd name="T23" fmla="*/ 141 h 162"/>
                <a:gd name="T24" fmla="*/ 139 w 139"/>
                <a:gd name="T25" fmla="*/ 0 h 162"/>
                <a:gd name="T26" fmla="*/ 125 w 139"/>
                <a:gd name="T27" fmla="*/ 126 h 162"/>
                <a:gd name="T28" fmla="*/ 117 w 139"/>
                <a:gd name="T29" fmla="*/ 126 h 162"/>
                <a:gd name="T30" fmla="*/ 78 w 139"/>
                <a:gd name="T31" fmla="*/ 126 h 162"/>
                <a:gd name="T32" fmla="*/ 60 w 139"/>
                <a:gd name="T33" fmla="*/ 126 h 162"/>
                <a:gd name="T34" fmla="*/ 21 w 139"/>
                <a:gd name="T35" fmla="*/ 126 h 162"/>
                <a:gd name="T36" fmla="*/ 13 w 139"/>
                <a:gd name="T37" fmla="*/ 126 h 162"/>
                <a:gd name="T38" fmla="*/ 13 w 139"/>
                <a:gd name="T39" fmla="*/ 15 h 162"/>
                <a:gd name="T40" fmla="*/ 125 w 139"/>
                <a:gd name="T41" fmla="*/ 15 h 162"/>
                <a:gd name="T42" fmla="*/ 125 w 139"/>
                <a:gd name="T43" fmla="*/ 1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62">
                  <a:moveTo>
                    <a:pt x="139" y="0"/>
                  </a:moveTo>
                  <a:lnTo>
                    <a:pt x="0" y="0"/>
                  </a:lnTo>
                  <a:lnTo>
                    <a:pt x="0" y="141"/>
                  </a:lnTo>
                  <a:lnTo>
                    <a:pt x="21" y="141"/>
                  </a:lnTo>
                  <a:lnTo>
                    <a:pt x="21" y="162"/>
                  </a:lnTo>
                  <a:lnTo>
                    <a:pt x="60" y="162"/>
                  </a:lnTo>
                  <a:lnTo>
                    <a:pt x="60" y="141"/>
                  </a:lnTo>
                  <a:lnTo>
                    <a:pt x="78" y="141"/>
                  </a:lnTo>
                  <a:lnTo>
                    <a:pt x="78" y="162"/>
                  </a:lnTo>
                  <a:lnTo>
                    <a:pt x="117" y="162"/>
                  </a:lnTo>
                  <a:lnTo>
                    <a:pt x="117" y="141"/>
                  </a:lnTo>
                  <a:lnTo>
                    <a:pt x="139" y="141"/>
                  </a:lnTo>
                  <a:lnTo>
                    <a:pt x="139" y="0"/>
                  </a:lnTo>
                  <a:close/>
                  <a:moveTo>
                    <a:pt x="125" y="126"/>
                  </a:moveTo>
                  <a:lnTo>
                    <a:pt x="117" y="126"/>
                  </a:lnTo>
                  <a:lnTo>
                    <a:pt x="78" y="126"/>
                  </a:lnTo>
                  <a:lnTo>
                    <a:pt x="60" y="126"/>
                  </a:lnTo>
                  <a:lnTo>
                    <a:pt x="21" y="126"/>
                  </a:lnTo>
                  <a:lnTo>
                    <a:pt x="13" y="126"/>
                  </a:lnTo>
                  <a:lnTo>
                    <a:pt x="13" y="15"/>
                  </a:lnTo>
                  <a:lnTo>
                    <a:pt x="125" y="15"/>
                  </a:lnTo>
                  <a:lnTo>
                    <a:pt x="125"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7" name="Freeform 17"/>
            <p:cNvSpPr/>
            <p:nvPr/>
          </p:nvSpPr>
          <p:spPr bwMode="auto">
            <a:xfrm>
              <a:off x="42" y="44"/>
              <a:ext cx="54" cy="53"/>
            </a:xfrm>
            <a:custGeom>
              <a:avLst/>
              <a:gdLst>
                <a:gd name="T0" fmla="*/ 20 w 54"/>
                <a:gd name="T1" fmla="*/ 53 h 53"/>
                <a:gd name="T2" fmla="*/ 35 w 54"/>
                <a:gd name="T3" fmla="*/ 53 h 53"/>
                <a:gd name="T4" fmla="*/ 35 w 54"/>
                <a:gd name="T5" fmla="*/ 33 h 53"/>
                <a:gd name="T6" fmla="*/ 54 w 54"/>
                <a:gd name="T7" fmla="*/ 33 h 53"/>
                <a:gd name="T8" fmla="*/ 54 w 54"/>
                <a:gd name="T9" fmla="*/ 20 h 53"/>
                <a:gd name="T10" fmla="*/ 35 w 54"/>
                <a:gd name="T11" fmla="*/ 20 h 53"/>
                <a:gd name="T12" fmla="*/ 35 w 54"/>
                <a:gd name="T13" fmla="*/ 0 h 53"/>
                <a:gd name="T14" fmla="*/ 20 w 54"/>
                <a:gd name="T15" fmla="*/ 0 h 53"/>
                <a:gd name="T16" fmla="*/ 20 w 54"/>
                <a:gd name="T17" fmla="*/ 20 h 53"/>
                <a:gd name="T18" fmla="*/ 0 w 54"/>
                <a:gd name="T19" fmla="*/ 20 h 53"/>
                <a:gd name="T20" fmla="*/ 0 w 54"/>
                <a:gd name="T21" fmla="*/ 33 h 53"/>
                <a:gd name="T22" fmla="*/ 20 w 54"/>
                <a:gd name="T23" fmla="*/ 33 h 53"/>
                <a:gd name="T24" fmla="*/ 20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20" y="53"/>
                  </a:moveTo>
                  <a:lnTo>
                    <a:pt x="35" y="53"/>
                  </a:lnTo>
                  <a:lnTo>
                    <a:pt x="35" y="33"/>
                  </a:lnTo>
                  <a:lnTo>
                    <a:pt x="54" y="33"/>
                  </a:lnTo>
                  <a:lnTo>
                    <a:pt x="54" y="20"/>
                  </a:lnTo>
                  <a:lnTo>
                    <a:pt x="35" y="20"/>
                  </a:lnTo>
                  <a:lnTo>
                    <a:pt x="35" y="0"/>
                  </a:lnTo>
                  <a:lnTo>
                    <a:pt x="20" y="0"/>
                  </a:lnTo>
                  <a:lnTo>
                    <a:pt x="20" y="20"/>
                  </a:lnTo>
                  <a:lnTo>
                    <a:pt x="0" y="20"/>
                  </a:lnTo>
                  <a:lnTo>
                    <a:pt x="0" y="33"/>
                  </a:lnTo>
                  <a:lnTo>
                    <a:pt x="20" y="33"/>
                  </a:lnTo>
                  <a:lnTo>
                    <a:pt x="20"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8" name="Rectangle 18"/>
            <p:cNvSpPr>
              <a:spLocks noChangeArrowheads="1"/>
            </p:cNvSpPr>
            <p:nvPr/>
          </p:nvSpPr>
          <p:spPr bwMode="auto">
            <a:xfrm>
              <a:off x="98" y="27"/>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grpSp>
        <p:nvGrpSpPr>
          <p:cNvPr id="9" name="Group 19"/>
          <p:cNvGrpSpPr/>
          <p:nvPr/>
        </p:nvGrpSpPr>
        <p:grpSpPr bwMode="auto">
          <a:xfrm>
            <a:off x="7848018" y="3919689"/>
            <a:ext cx="255588" cy="257254"/>
            <a:chOff x="0" y="0"/>
            <a:chExt cx="161" cy="162"/>
          </a:xfrm>
          <a:solidFill>
            <a:schemeClr val="bg1"/>
          </a:solidFill>
        </p:grpSpPr>
        <p:sp>
          <p:nvSpPr>
            <p:cNvPr id="10" name="Freeform 20"/>
            <p:cNvSpPr/>
            <p:nvPr/>
          </p:nvSpPr>
          <p:spPr bwMode="auto">
            <a:xfrm>
              <a:off x="0" y="0"/>
              <a:ext cx="161" cy="162"/>
            </a:xfrm>
            <a:custGeom>
              <a:avLst/>
              <a:gdLst>
                <a:gd name="T0" fmla="*/ 146 w 161"/>
                <a:gd name="T1" fmla="*/ 148 h 162"/>
                <a:gd name="T2" fmla="*/ 13 w 161"/>
                <a:gd name="T3" fmla="*/ 148 h 162"/>
                <a:gd name="T4" fmla="*/ 13 w 161"/>
                <a:gd name="T5" fmla="*/ 15 h 162"/>
                <a:gd name="T6" fmla="*/ 154 w 161"/>
                <a:gd name="T7" fmla="*/ 15 h 162"/>
                <a:gd name="T8" fmla="*/ 154 w 161"/>
                <a:gd name="T9" fmla="*/ 0 h 162"/>
                <a:gd name="T10" fmla="*/ 0 w 161"/>
                <a:gd name="T11" fmla="*/ 0 h 162"/>
                <a:gd name="T12" fmla="*/ 0 w 161"/>
                <a:gd name="T13" fmla="*/ 162 h 162"/>
                <a:gd name="T14" fmla="*/ 161 w 161"/>
                <a:gd name="T15" fmla="*/ 162 h 162"/>
                <a:gd name="T16" fmla="*/ 161 w 161"/>
                <a:gd name="T17" fmla="*/ 122 h 162"/>
                <a:gd name="T18" fmla="*/ 146 w 161"/>
                <a:gd name="T19" fmla="*/ 122 h 162"/>
                <a:gd name="T20" fmla="*/ 146 w 161"/>
                <a:gd name="T21"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2">
                  <a:moveTo>
                    <a:pt x="146" y="148"/>
                  </a:moveTo>
                  <a:lnTo>
                    <a:pt x="13" y="148"/>
                  </a:lnTo>
                  <a:lnTo>
                    <a:pt x="13" y="15"/>
                  </a:lnTo>
                  <a:lnTo>
                    <a:pt x="154" y="15"/>
                  </a:lnTo>
                  <a:lnTo>
                    <a:pt x="154" y="0"/>
                  </a:lnTo>
                  <a:lnTo>
                    <a:pt x="0" y="0"/>
                  </a:lnTo>
                  <a:lnTo>
                    <a:pt x="0" y="162"/>
                  </a:lnTo>
                  <a:lnTo>
                    <a:pt x="161" y="162"/>
                  </a:lnTo>
                  <a:lnTo>
                    <a:pt x="161" y="122"/>
                  </a:lnTo>
                  <a:lnTo>
                    <a:pt x="146" y="122"/>
                  </a:lnTo>
                  <a:lnTo>
                    <a:pt x="14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1" name="Freeform 21"/>
            <p:cNvSpPr>
              <a:spLocks noEditPoints="1"/>
            </p:cNvSpPr>
            <p:nvPr/>
          </p:nvSpPr>
          <p:spPr bwMode="auto">
            <a:xfrm>
              <a:off x="97" y="49"/>
              <a:ext cx="64" cy="64"/>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30 h 39"/>
                <a:gd name="T12" fmla="*/ 9 w 39"/>
                <a:gd name="T13" fmla="*/ 20 h 39"/>
                <a:gd name="T14" fmla="*/ 20 w 39"/>
                <a:gd name="T15" fmla="*/ 9 h 39"/>
                <a:gd name="T16" fmla="*/ 30 w 39"/>
                <a:gd name="T17" fmla="*/ 20 h 39"/>
                <a:gd name="T18" fmla="*/ 20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0"/>
                    <a:pt x="9" y="39"/>
                    <a:pt x="20" y="39"/>
                  </a:cubicBezTo>
                  <a:cubicBezTo>
                    <a:pt x="30" y="39"/>
                    <a:pt x="39" y="30"/>
                    <a:pt x="39" y="20"/>
                  </a:cubicBezTo>
                  <a:cubicBezTo>
                    <a:pt x="39" y="9"/>
                    <a:pt x="30" y="0"/>
                    <a:pt x="20" y="0"/>
                  </a:cubicBezTo>
                  <a:moveTo>
                    <a:pt x="20" y="30"/>
                  </a:moveTo>
                  <a:cubicBezTo>
                    <a:pt x="14" y="30"/>
                    <a:pt x="9" y="26"/>
                    <a:pt x="9" y="20"/>
                  </a:cubicBezTo>
                  <a:cubicBezTo>
                    <a:pt x="9" y="14"/>
                    <a:pt x="14" y="9"/>
                    <a:pt x="20" y="9"/>
                  </a:cubicBezTo>
                  <a:cubicBezTo>
                    <a:pt x="26" y="9"/>
                    <a:pt x="30" y="14"/>
                    <a:pt x="30" y="20"/>
                  </a:cubicBezTo>
                  <a:cubicBezTo>
                    <a:pt x="30" y="26"/>
                    <a:pt x="26" y="30"/>
                    <a:pt x="2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2" name="Rectangle 22"/>
            <p:cNvSpPr>
              <a:spLocks noChangeArrowheads="1"/>
            </p:cNvSpPr>
            <p:nvPr/>
          </p:nvSpPr>
          <p:spPr bwMode="auto">
            <a:xfrm>
              <a:off x="39" y="59"/>
              <a:ext cx="37"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13" name="Rectangle 23"/>
            <p:cNvSpPr>
              <a:spLocks noChangeArrowheads="1"/>
            </p:cNvSpPr>
            <p:nvPr/>
          </p:nvSpPr>
          <p:spPr bwMode="auto">
            <a:xfrm>
              <a:off x="39" y="88"/>
              <a:ext cx="37"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14" name="Freeform 24"/>
          <p:cNvSpPr>
            <a:spLocks noEditPoints="1"/>
          </p:cNvSpPr>
          <p:nvPr/>
        </p:nvSpPr>
        <p:spPr bwMode="auto">
          <a:xfrm>
            <a:off x="7862307" y="3117754"/>
            <a:ext cx="225425" cy="255666"/>
          </a:xfrm>
          <a:custGeom>
            <a:avLst/>
            <a:gdLst>
              <a:gd name="T0" fmla="*/ 87 w 142"/>
              <a:gd name="T1" fmla="*/ 3 h 161"/>
              <a:gd name="T2" fmla="*/ 48 w 142"/>
              <a:gd name="T3" fmla="*/ 23 h 161"/>
              <a:gd name="T4" fmla="*/ 0 w 142"/>
              <a:gd name="T5" fmla="*/ 0 h 161"/>
              <a:gd name="T6" fmla="*/ 0 w 142"/>
              <a:gd name="T7" fmla="*/ 135 h 161"/>
              <a:gd name="T8" fmla="*/ 48 w 142"/>
              <a:gd name="T9" fmla="*/ 158 h 161"/>
              <a:gd name="T10" fmla="*/ 88 w 142"/>
              <a:gd name="T11" fmla="*/ 138 h 161"/>
              <a:gd name="T12" fmla="*/ 142 w 142"/>
              <a:gd name="T13" fmla="*/ 161 h 161"/>
              <a:gd name="T14" fmla="*/ 142 w 142"/>
              <a:gd name="T15" fmla="*/ 26 h 161"/>
              <a:gd name="T16" fmla="*/ 87 w 142"/>
              <a:gd name="T17" fmla="*/ 3 h 161"/>
              <a:gd name="T18" fmla="*/ 54 w 142"/>
              <a:gd name="T19" fmla="*/ 36 h 161"/>
              <a:gd name="T20" fmla="*/ 80 w 142"/>
              <a:gd name="T21" fmla="*/ 23 h 161"/>
              <a:gd name="T22" fmla="*/ 80 w 142"/>
              <a:gd name="T23" fmla="*/ 127 h 161"/>
              <a:gd name="T24" fmla="*/ 54 w 142"/>
              <a:gd name="T25" fmla="*/ 140 h 161"/>
              <a:gd name="T26" fmla="*/ 54 w 142"/>
              <a:gd name="T27" fmla="*/ 36 h 161"/>
              <a:gd name="T28" fmla="*/ 13 w 142"/>
              <a:gd name="T29" fmla="*/ 23 h 161"/>
              <a:gd name="T30" fmla="*/ 41 w 142"/>
              <a:gd name="T31" fmla="*/ 36 h 161"/>
              <a:gd name="T32" fmla="*/ 41 w 142"/>
              <a:gd name="T33" fmla="*/ 140 h 161"/>
              <a:gd name="T34" fmla="*/ 13 w 142"/>
              <a:gd name="T35" fmla="*/ 125 h 161"/>
              <a:gd name="T36" fmla="*/ 13 w 142"/>
              <a:gd name="T37" fmla="*/ 23 h 161"/>
              <a:gd name="T38" fmla="*/ 129 w 142"/>
              <a:gd name="T39" fmla="*/ 140 h 161"/>
              <a:gd name="T40" fmla="*/ 95 w 142"/>
              <a:gd name="T41" fmla="*/ 125 h 161"/>
              <a:gd name="T42" fmla="*/ 95 w 142"/>
              <a:gd name="T43" fmla="*/ 21 h 161"/>
              <a:gd name="T44" fmla="*/ 129 w 142"/>
              <a:gd name="T45" fmla="*/ 36 h 161"/>
              <a:gd name="T46" fmla="*/ 129 w 142"/>
              <a:gd name="T47" fmla="*/ 14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87" y="3"/>
                </a:moveTo>
                <a:lnTo>
                  <a:pt x="48" y="23"/>
                </a:lnTo>
                <a:lnTo>
                  <a:pt x="0" y="0"/>
                </a:lnTo>
                <a:lnTo>
                  <a:pt x="0" y="135"/>
                </a:lnTo>
                <a:lnTo>
                  <a:pt x="48" y="158"/>
                </a:lnTo>
                <a:lnTo>
                  <a:pt x="88" y="138"/>
                </a:lnTo>
                <a:lnTo>
                  <a:pt x="142" y="161"/>
                </a:lnTo>
                <a:lnTo>
                  <a:pt x="142" y="26"/>
                </a:lnTo>
                <a:lnTo>
                  <a:pt x="87" y="3"/>
                </a:lnTo>
                <a:close/>
                <a:moveTo>
                  <a:pt x="54" y="36"/>
                </a:moveTo>
                <a:lnTo>
                  <a:pt x="80" y="23"/>
                </a:lnTo>
                <a:lnTo>
                  <a:pt x="80" y="127"/>
                </a:lnTo>
                <a:lnTo>
                  <a:pt x="54" y="140"/>
                </a:lnTo>
                <a:lnTo>
                  <a:pt x="54" y="36"/>
                </a:lnTo>
                <a:close/>
                <a:moveTo>
                  <a:pt x="13" y="23"/>
                </a:moveTo>
                <a:lnTo>
                  <a:pt x="41" y="36"/>
                </a:lnTo>
                <a:lnTo>
                  <a:pt x="41" y="140"/>
                </a:lnTo>
                <a:lnTo>
                  <a:pt x="13" y="125"/>
                </a:lnTo>
                <a:lnTo>
                  <a:pt x="13" y="23"/>
                </a:lnTo>
                <a:close/>
                <a:moveTo>
                  <a:pt x="129" y="140"/>
                </a:moveTo>
                <a:lnTo>
                  <a:pt x="95" y="125"/>
                </a:lnTo>
                <a:lnTo>
                  <a:pt x="95" y="21"/>
                </a:lnTo>
                <a:lnTo>
                  <a:pt x="129" y="36"/>
                </a:lnTo>
                <a:lnTo>
                  <a:pt x="129" y="140"/>
                </a:lnTo>
                <a:close/>
              </a:path>
            </a:pathLst>
          </a:custGeom>
          <a:solidFill>
            <a:schemeClr val="bg1"/>
          </a:solidFill>
          <a:ln>
            <a:noFill/>
          </a:ln>
        </p:spPr>
        <p:txBody>
          <a:bodyPr/>
          <a:lstStyle/>
          <a:p>
            <a:endParaRPr lang="zh-CN" altLang="en-US">
              <a:solidFill>
                <a:schemeClr val="bg1">
                  <a:lumMod val="50000"/>
                </a:schemeClr>
              </a:solidFill>
            </a:endParaRPr>
          </a:p>
        </p:txBody>
      </p:sp>
      <p:sp>
        <p:nvSpPr>
          <p:cNvPr id="15" name="Oval 25"/>
          <p:cNvSpPr>
            <a:spLocks noChangeArrowheads="1"/>
          </p:cNvSpPr>
          <p:nvPr/>
        </p:nvSpPr>
        <p:spPr bwMode="auto">
          <a:xfrm>
            <a:off x="3998332" y="2965307"/>
            <a:ext cx="561975" cy="560560"/>
          </a:xfrm>
          <a:prstGeom prst="ellipse">
            <a:avLst/>
          </a:prstGeom>
          <a:solidFill>
            <a:srgbClr val="A1A5A3"/>
          </a:solidFill>
          <a:ln w="6350">
            <a:noFill/>
            <a:round/>
          </a:ln>
        </p:spPr>
        <p:txBody>
          <a:bodyPr/>
          <a:lstStyle/>
          <a:p>
            <a:endParaRPr lang="zh-CN" altLang="en-US">
              <a:solidFill>
                <a:schemeClr val="bg1">
                  <a:lumMod val="50000"/>
                </a:schemeClr>
              </a:solidFill>
            </a:endParaRPr>
          </a:p>
        </p:txBody>
      </p:sp>
      <p:sp>
        <p:nvSpPr>
          <p:cNvPr id="16" name="Oval 26"/>
          <p:cNvSpPr>
            <a:spLocks noChangeArrowheads="1"/>
          </p:cNvSpPr>
          <p:nvPr/>
        </p:nvSpPr>
        <p:spPr bwMode="auto">
          <a:xfrm>
            <a:off x="3998332" y="3767242"/>
            <a:ext cx="561975" cy="562148"/>
          </a:xfrm>
          <a:prstGeom prst="ellipse">
            <a:avLst/>
          </a:prstGeom>
          <a:solidFill>
            <a:srgbClr val="A1A5A3"/>
          </a:solidFill>
          <a:ln w="6350">
            <a:noFill/>
            <a:round/>
          </a:ln>
        </p:spPr>
        <p:txBody>
          <a:bodyPr/>
          <a:lstStyle/>
          <a:p>
            <a:endParaRPr lang="zh-CN" altLang="en-US">
              <a:solidFill>
                <a:schemeClr val="bg1">
                  <a:lumMod val="50000"/>
                </a:schemeClr>
              </a:solidFill>
            </a:endParaRPr>
          </a:p>
        </p:txBody>
      </p:sp>
      <p:sp>
        <p:nvSpPr>
          <p:cNvPr id="17" name="Oval 27"/>
          <p:cNvSpPr>
            <a:spLocks noChangeArrowheads="1"/>
          </p:cNvSpPr>
          <p:nvPr/>
        </p:nvSpPr>
        <p:spPr bwMode="auto">
          <a:xfrm>
            <a:off x="3998332" y="4569177"/>
            <a:ext cx="561975" cy="562148"/>
          </a:xfrm>
          <a:prstGeom prst="ellipse">
            <a:avLst/>
          </a:prstGeom>
          <a:solidFill>
            <a:srgbClr val="A1A5A3"/>
          </a:solidFill>
          <a:ln w="6350">
            <a:noFill/>
            <a:round/>
          </a:ln>
        </p:spPr>
        <p:txBody>
          <a:bodyPr/>
          <a:lstStyle/>
          <a:p>
            <a:endParaRPr lang="zh-CN" altLang="en-US">
              <a:solidFill>
                <a:schemeClr val="bg1">
                  <a:lumMod val="50000"/>
                </a:schemeClr>
              </a:solidFill>
            </a:endParaRPr>
          </a:p>
        </p:txBody>
      </p:sp>
      <p:sp>
        <p:nvSpPr>
          <p:cNvPr id="18" name="Freeform 28"/>
          <p:cNvSpPr>
            <a:spLocks noEditPoints="1"/>
          </p:cNvSpPr>
          <p:nvPr/>
        </p:nvSpPr>
        <p:spPr bwMode="auto">
          <a:xfrm>
            <a:off x="5669968" y="4772440"/>
            <a:ext cx="914400" cy="801934"/>
          </a:xfrm>
          <a:custGeom>
            <a:avLst/>
            <a:gdLst>
              <a:gd name="T0" fmla="*/ 353 w 353"/>
              <a:gd name="T1" fmla="*/ 23 h 310"/>
              <a:gd name="T2" fmla="*/ 329 w 353"/>
              <a:gd name="T3" fmla="*/ 0 h 310"/>
              <a:gd name="T4" fmla="*/ 323 w 353"/>
              <a:gd name="T5" fmla="*/ 0 h 310"/>
              <a:gd name="T6" fmla="*/ 299 w 353"/>
              <a:gd name="T7" fmla="*/ 0 h 310"/>
              <a:gd name="T8" fmla="*/ 54 w 353"/>
              <a:gd name="T9" fmla="*/ 0 h 310"/>
              <a:gd name="T10" fmla="*/ 30 w 353"/>
              <a:gd name="T11" fmla="*/ 0 h 310"/>
              <a:gd name="T12" fmla="*/ 24 w 353"/>
              <a:gd name="T13" fmla="*/ 0 h 310"/>
              <a:gd name="T14" fmla="*/ 0 w 353"/>
              <a:gd name="T15" fmla="*/ 23 h 310"/>
              <a:gd name="T16" fmla="*/ 24 w 353"/>
              <a:gd name="T17" fmla="*/ 47 h 310"/>
              <a:gd name="T18" fmla="*/ 0 w 353"/>
              <a:gd name="T19" fmla="*/ 71 h 310"/>
              <a:gd name="T20" fmla="*/ 24 w 353"/>
              <a:gd name="T21" fmla="*/ 95 h 310"/>
              <a:gd name="T22" fmla="*/ 0 w 353"/>
              <a:gd name="T23" fmla="*/ 119 h 310"/>
              <a:gd name="T24" fmla="*/ 24 w 353"/>
              <a:gd name="T25" fmla="*/ 143 h 310"/>
              <a:gd name="T26" fmla="*/ 31 w 353"/>
              <a:gd name="T27" fmla="*/ 143 h 310"/>
              <a:gd name="T28" fmla="*/ 8 w 353"/>
              <a:gd name="T29" fmla="*/ 166 h 310"/>
              <a:gd name="T30" fmla="*/ 31 w 353"/>
              <a:gd name="T31" fmla="*/ 190 h 310"/>
              <a:gd name="T32" fmla="*/ 41 w 353"/>
              <a:gd name="T33" fmla="*/ 190 h 310"/>
              <a:gd name="T34" fmla="*/ 20 w 353"/>
              <a:gd name="T35" fmla="*/ 214 h 310"/>
              <a:gd name="T36" fmla="*/ 41 w 353"/>
              <a:gd name="T37" fmla="*/ 238 h 310"/>
              <a:gd name="T38" fmla="*/ 107 w 353"/>
              <a:gd name="T39" fmla="*/ 238 h 310"/>
              <a:gd name="T40" fmla="*/ 106 w 353"/>
              <a:gd name="T41" fmla="*/ 240 h 310"/>
              <a:gd name="T42" fmla="*/ 176 w 353"/>
              <a:gd name="T43" fmla="*/ 310 h 310"/>
              <a:gd name="T44" fmla="*/ 246 w 353"/>
              <a:gd name="T45" fmla="*/ 240 h 310"/>
              <a:gd name="T46" fmla="*/ 246 w 353"/>
              <a:gd name="T47" fmla="*/ 238 h 310"/>
              <a:gd name="T48" fmla="*/ 314 w 353"/>
              <a:gd name="T49" fmla="*/ 238 h 310"/>
              <a:gd name="T50" fmla="*/ 335 w 353"/>
              <a:gd name="T51" fmla="*/ 214 h 310"/>
              <a:gd name="T52" fmla="*/ 314 w 353"/>
              <a:gd name="T53" fmla="*/ 190 h 310"/>
              <a:gd name="T54" fmla="*/ 322 w 353"/>
              <a:gd name="T55" fmla="*/ 190 h 310"/>
              <a:gd name="T56" fmla="*/ 345 w 353"/>
              <a:gd name="T57" fmla="*/ 166 h 310"/>
              <a:gd name="T58" fmla="*/ 322 w 353"/>
              <a:gd name="T59" fmla="*/ 143 h 310"/>
              <a:gd name="T60" fmla="*/ 329 w 353"/>
              <a:gd name="T61" fmla="*/ 143 h 310"/>
              <a:gd name="T62" fmla="*/ 353 w 353"/>
              <a:gd name="T63" fmla="*/ 119 h 310"/>
              <a:gd name="T64" fmla="*/ 329 w 353"/>
              <a:gd name="T65" fmla="*/ 95 h 310"/>
              <a:gd name="T66" fmla="*/ 353 w 353"/>
              <a:gd name="T67" fmla="*/ 71 h 310"/>
              <a:gd name="T68" fmla="*/ 329 w 353"/>
              <a:gd name="T69" fmla="*/ 47 h 310"/>
              <a:gd name="T70" fmla="*/ 353 w 353"/>
              <a:gd name="T71" fmla="*/ 23 h 310"/>
              <a:gd name="T72" fmla="*/ 176 w 353"/>
              <a:gd name="T73" fmla="*/ 286 h 310"/>
              <a:gd name="T74" fmla="*/ 130 w 353"/>
              <a:gd name="T75" fmla="*/ 240 h 310"/>
              <a:gd name="T76" fmla="*/ 131 w 353"/>
              <a:gd name="T77" fmla="*/ 238 h 310"/>
              <a:gd name="T78" fmla="*/ 222 w 353"/>
              <a:gd name="T79" fmla="*/ 238 h 310"/>
              <a:gd name="T80" fmla="*/ 222 w 353"/>
              <a:gd name="T81" fmla="*/ 240 h 310"/>
              <a:gd name="T82" fmla="*/ 176 w 353"/>
              <a:gd name="T83" fmla="*/ 28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3" h="310">
                <a:moveTo>
                  <a:pt x="353" y="23"/>
                </a:moveTo>
                <a:cubicBezTo>
                  <a:pt x="353" y="10"/>
                  <a:pt x="342" y="0"/>
                  <a:pt x="329" y="0"/>
                </a:cubicBezTo>
                <a:cubicBezTo>
                  <a:pt x="323" y="0"/>
                  <a:pt x="323" y="0"/>
                  <a:pt x="323" y="0"/>
                </a:cubicBezTo>
                <a:cubicBezTo>
                  <a:pt x="299" y="0"/>
                  <a:pt x="299" y="0"/>
                  <a:pt x="299" y="0"/>
                </a:cubicBezTo>
                <a:cubicBezTo>
                  <a:pt x="54" y="0"/>
                  <a:pt x="54" y="0"/>
                  <a:pt x="54" y="0"/>
                </a:cubicBezTo>
                <a:cubicBezTo>
                  <a:pt x="30" y="0"/>
                  <a:pt x="30" y="0"/>
                  <a:pt x="30" y="0"/>
                </a:cubicBezTo>
                <a:cubicBezTo>
                  <a:pt x="24" y="0"/>
                  <a:pt x="24" y="0"/>
                  <a:pt x="24" y="0"/>
                </a:cubicBezTo>
                <a:cubicBezTo>
                  <a:pt x="11" y="0"/>
                  <a:pt x="0" y="10"/>
                  <a:pt x="0" y="23"/>
                </a:cubicBezTo>
                <a:cubicBezTo>
                  <a:pt x="0" y="37"/>
                  <a:pt x="11" y="47"/>
                  <a:pt x="24" y="47"/>
                </a:cubicBezTo>
                <a:cubicBezTo>
                  <a:pt x="11" y="47"/>
                  <a:pt x="0" y="58"/>
                  <a:pt x="0" y="71"/>
                </a:cubicBezTo>
                <a:cubicBezTo>
                  <a:pt x="0" y="84"/>
                  <a:pt x="11" y="95"/>
                  <a:pt x="24" y="95"/>
                </a:cubicBezTo>
                <a:cubicBezTo>
                  <a:pt x="11" y="95"/>
                  <a:pt x="0" y="106"/>
                  <a:pt x="0" y="119"/>
                </a:cubicBezTo>
                <a:cubicBezTo>
                  <a:pt x="0" y="132"/>
                  <a:pt x="11" y="143"/>
                  <a:pt x="24" y="143"/>
                </a:cubicBezTo>
                <a:cubicBezTo>
                  <a:pt x="31" y="143"/>
                  <a:pt x="31" y="143"/>
                  <a:pt x="31" y="143"/>
                </a:cubicBezTo>
                <a:cubicBezTo>
                  <a:pt x="18" y="143"/>
                  <a:pt x="8" y="153"/>
                  <a:pt x="8" y="166"/>
                </a:cubicBezTo>
                <a:cubicBezTo>
                  <a:pt x="8" y="180"/>
                  <a:pt x="18" y="190"/>
                  <a:pt x="31" y="190"/>
                </a:cubicBezTo>
                <a:cubicBezTo>
                  <a:pt x="41" y="190"/>
                  <a:pt x="41" y="190"/>
                  <a:pt x="41" y="190"/>
                </a:cubicBezTo>
                <a:cubicBezTo>
                  <a:pt x="29" y="190"/>
                  <a:pt x="20" y="201"/>
                  <a:pt x="20" y="214"/>
                </a:cubicBezTo>
                <a:cubicBezTo>
                  <a:pt x="20" y="227"/>
                  <a:pt x="29" y="238"/>
                  <a:pt x="41" y="238"/>
                </a:cubicBezTo>
                <a:cubicBezTo>
                  <a:pt x="107" y="238"/>
                  <a:pt x="107" y="238"/>
                  <a:pt x="107" y="238"/>
                </a:cubicBezTo>
                <a:cubicBezTo>
                  <a:pt x="107" y="239"/>
                  <a:pt x="106" y="240"/>
                  <a:pt x="106" y="240"/>
                </a:cubicBezTo>
                <a:cubicBezTo>
                  <a:pt x="106" y="279"/>
                  <a:pt x="138" y="310"/>
                  <a:pt x="176" y="310"/>
                </a:cubicBezTo>
                <a:cubicBezTo>
                  <a:pt x="215" y="310"/>
                  <a:pt x="246" y="279"/>
                  <a:pt x="246" y="240"/>
                </a:cubicBezTo>
                <a:cubicBezTo>
                  <a:pt x="246" y="240"/>
                  <a:pt x="246" y="239"/>
                  <a:pt x="246" y="238"/>
                </a:cubicBezTo>
                <a:cubicBezTo>
                  <a:pt x="314" y="238"/>
                  <a:pt x="314" y="238"/>
                  <a:pt x="314" y="238"/>
                </a:cubicBezTo>
                <a:cubicBezTo>
                  <a:pt x="325" y="238"/>
                  <a:pt x="335" y="227"/>
                  <a:pt x="335" y="214"/>
                </a:cubicBezTo>
                <a:cubicBezTo>
                  <a:pt x="335" y="201"/>
                  <a:pt x="325" y="190"/>
                  <a:pt x="314" y="190"/>
                </a:cubicBezTo>
                <a:cubicBezTo>
                  <a:pt x="322" y="190"/>
                  <a:pt x="322" y="190"/>
                  <a:pt x="322" y="190"/>
                </a:cubicBezTo>
                <a:cubicBezTo>
                  <a:pt x="335" y="190"/>
                  <a:pt x="345" y="180"/>
                  <a:pt x="345" y="166"/>
                </a:cubicBezTo>
                <a:cubicBezTo>
                  <a:pt x="345" y="153"/>
                  <a:pt x="335" y="143"/>
                  <a:pt x="322" y="143"/>
                </a:cubicBezTo>
                <a:cubicBezTo>
                  <a:pt x="329" y="143"/>
                  <a:pt x="329" y="143"/>
                  <a:pt x="329" y="143"/>
                </a:cubicBezTo>
                <a:cubicBezTo>
                  <a:pt x="342" y="143"/>
                  <a:pt x="353" y="132"/>
                  <a:pt x="353" y="119"/>
                </a:cubicBezTo>
                <a:cubicBezTo>
                  <a:pt x="353" y="106"/>
                  <a:pt x="342" y="95"/>
                  <a:pt x="329" y="95"/>
                </a:cubicBezTo>
                <a:cubicBezTo>
                  <a:pt x="342" y="95"/>
                  <a:pt x="353" y="84"/>
                  <a:pt x="353" y="71"/>
                </a:cubicBezTo>
                <a:cubicBezTo>
                  <a:pt x="353" y="58"/>
                  <a:pt x="342" y="47"/>
                  <a:pt x="329" y="47"/>
                </a:cubicBezTo>
                <a:cubicBezTo>
                  <a:pt x="342" y="47"/>
                  <a:pt x="353" y="37"/>
                  <a:pt x="353" y="23"/>
                </a:cubicBezTo>
                <a:close/>
                <a:moveTo>
                  <a:pt x="176" y="286"/>
                </a:moveTo>
                <a:cubicBezTo>
                  <a:pt x="151" y="286"/>
                  <a:pt x="130" y="266"/>
                  <a:pt x="130" y="240"/>
                </a:cubicBezTo>
                <a:cubicBezTo>
                  <a:pt x="130" y="240"/>
                  <a:pt x="131" y="239"/>
                  <a:pt x="131" y="238"/>
                </a:cubicBezTo>
                <a:cubicBezTo>
                  <a:pt x="222" y="238"/>
                  <a:pt x="222" y="238"/>
                  <a:pt x="222" y="238"/>
                </a:cubicBezTo>
                <a:cubicBezTo>
                  <a:pt x="222" y="239"/>
                  <a:pt x="222" y="240"/>
                  <a:pt x="222" y="240"/>
                </a:cubicBezTo>
                <a:cubicBezTo>
                  <a:pt x="222" y="266"/>
                  <a:pt x="202" y="286"/>
                  <a:pt x="176" y="286"/>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9" name="Freeform 29"/>
          <p:cNvSpPr/>
          <p:nvPr/>
        </p:nvSpPr>
        <p:spPr bwMode="auto">
          <a:xfrm>
            <a:off x="5574719" y="4264283"/>
            <a:ext cx="538163" cy="484336"/>
          </a:xfrm>
          <a:custGeom>
            <a:avLst/>
            <a:gdLst>
              <a:gd name="T0" fmla="*/ 64 w 208"/>
              <a:gd name="T1" fmla="*/ 163 h 187"/>
              <a:gd name="T2" fmla="*/ 64 w 208"/>
              <a:gd name="T3" fmla="*/ 163 h 187"/>
              <a:gd name="T4" fmla="*/ 88 w 208"/>
              <a:gd name="T5" fmla="*/ 187 h 187"/>
              <a:gd name="T6" fmla="*/ 208 w 208"/>
              <a:gd name="T7" fmla="*/ 187 h 187"/>
              <a:gd name="T8" fmla="*/ 208 w 208"/>
              <a:gd name="T9" fmla="*/ 0 h 187"/>
              <a:gd name="T10" fmla="*/ 0 w 208"/>
              <a:gd name="T11" fmla="*/ 0 h 187"/>
              <a:gd name="T12" fmla="*/ 64 w 208"/>
              <a:gd name="T13" fmla="*/ 163 h 187"/>
            </a:gdLst>
            <a:ahLst/>
            <a:cxnLst>
              <a:cxn ang="0">
                <a:pos x="T0" y="T1"/>
              </a:cxn>
              <a:cxn ang="0">
                <a:pos x="T2" y="T3"/>
              </a:cxn>
              <a:cxn ang="0">
                <a:pos x="T4" y="T5"/>
              </a:cxn>
              <a:cxn ang="0">
                <a:pos x="T6" y="T7"/>
              </a:cxn>
              <a:cxn ang="0">
                <a:pos x="T8" y="T9"/>
              </a:cxn>
              <a:cxn ang="0">
                <a:pos x="T10" y="T11"/>
              </a:cxn>
              <a:cxn ang="0">
                <a:pos x="T12" y="T13"/>
              </a:cxn>
            </a:cxnLst>
            <a:rect l="0" t="0" r="r" b="b"/>
            <a:pathLst>
              <a:path w="208" h="187">
                <a:moveTo>
                  <a:pt x="64" y="163"/>
                </a:moveTo>
                <a:cubicBezTo>
                  <a:pt x="64" y="163"/>
                  <a:pt x="64" y="163"/>
                  <a:pt x="64" y="163"/>
                </a:cubicBezTo>
                <a:cubicBezTo>
                  <a:pt x="64" y="176"/>
                  <a:pt x="75" y="187"/>
                  <a:pt x="88" y="187"/>
                </a:cubicBezTo>
                <a:cubicBezTo>
                  <a:pt x="208" y="187"/>
                  <a:pt x="208" y="187"/>
                  <a:pt x="208" y="187"/>
                </a:cubicBezTo>
                <a:cubicBezTo>
                  <a:pt x="208" y="0"/>
                  <a:pt x="208" y="0"/>
                  <a:pt x="208" y="0"/>
                </a:cubicBezTo>
                <a:cubicBezTo>
                  <a:pt x="0" y="0"/>
                  <a:pt x="0" y="0"/>
                  <a:pt x="0" y="0"/>
                </a:cubicBezTo>
                <a:cubicBezTo>
                  <a:pt x="23" y="36"/>
                  <a:pt x="56" y="96"/>
                  <a:pt x="64" y="163"/>
                </a:cubicBezTo>
                <a:close/>
              </a:path>
            </a:pathLst>
          </a:custGeom>
          <a:solidFill>
            <a:srgbClr val="5E8240"/>
          </a:solidFill>
          <a:ln>
            <a:noFill/>
          </a:ln>
        </p:spPr>
        <p:txBody>
          <a:bodyPr/>
          <a:lstStyle/>
          <a:p>
            <a:endParaRPr lang="zh-CN" altLang="en-US">
              <a:solidFill>
                <a:schemeClr val="bg1">
                  <a:lumMod val="50000"/>
                </a:schemeClr>
              </a:solidFill>
            </a:endParaRPr>
          </a:p>
        </p:txBody>
      </p:sp>
      <p:sp>
        <p:nvSpPr>
          <p:cNvPr id="20" name="Freeform 30"/>
          <p:cNvSpPr/>
          <p:nvPr/>
        </p:nvSpPr>
        <p:spPr bwMode="auto">
          <a:xfrm>
            <a:off x="5261981" y="3705310"/>
            <a:ext cx="850900" cy="530389"/>
          </a:xfrm>
          <a:custGeom>
            <a:avLst/>
            <a:gdLst>
              <a:gd name="T0" fmla="*/ 0 w 329"/>
              <a:gd name="T1" fmla="*/ 0 h 205"/>
              <a:gd name="T2" fmla="*/ 96 w 329"/>
              <a:gd name="T3" fmla="*/ 181 h 205"/>
              <a:gd name="T4" fmla="*/ 113 w 329"/>
              <a:gd name="T5" fmla="*/ 205 h 205"/>
              <a:gd name="T6" fmla="*/ 329 w 329"/>
              <a:gd name="T7" fmla="*/ 205 h 205"/>
              <a:gd name="T8" fmla="*/ 329 w 329"/>
              <a:gd name="T9" fmla="*/ 0 h 205"/>
              <a:gd name="T10" fmla="*/ 0 w 329"/>
              <a:gd name="T11" fmla="*/ 0 h 205"/>
            </a:gdLst>
            <a:ahLst/>
            <a:cxnLst>
              <a:cxn ang="0">
                <a:pos x="T0" y="T1"/>
              </a:cxn>
              <a:cxn ang="0">
                <a:pos x="T2" y="T3"/>
              </a:cxn>
              <a:cxn ang="0">
                <a:pos x="T4" y="T5"/>
              </a:cxn>
              <a:cxn ang="0">
                <a:pos x="T6" y="T7"/>
              </a:cxn>
              <a:cxn ang="0">
                <a:pos x="T8" y="T9"/>
              </a:cxn>
              <a:cxn ang="0">
                <a:pos x="T10" y="T11"/>
              </a:cxn>
            </a:cxnLst>
            <a:rect l="0" t="0" r="r" b="b"/>
            <a:pathLst>
              <a:path w="329" h="205">
                <a:moveTo>
                  <a:pt x="0" y="0"/>
                </a:moveTo>
                <a:cubicBezTo>
                  <a:pt x="13" y="63"/>
                  <a:pt x="45" y="124"/>
                  <a:pt x="96" y="181"/>
                </a:cubicBezTo>
                <a:cubicBezTo>
                  <a:pt x="96" y="181"/>
                  <a:pt x="103" y="190"/>
                  <a:pt x="113" y="205"/>
                </a:cubicBezTo>
                <a:cubicBezTo>
                  <a:pt x="329" y="205"/>
                  <a:pt x="329" y="205"/>
                  <a:pt x="329" y="205"/>
                </a:cubicBezTo>
                <a:cubicBezTo>
                  <a:pt x="329" y="0"/>
                  <a:pt x="329" y="0"/>
                  <a:pt x="329" y="0"/>
                </a:cubicBezTo>
                <a:lnTo>
                  <a:pt x="0" y="0"/>
                </a:lnTo>
                <a:close/>
              </a:path>
            </a:pathLst>
          </a:custGeom>
          <a:solidFill>
            <a:schemeClr val="bg2">
              <a:lumMod val="75000"/>
            </a:schemeClr>
          </a:solidFill>
          <a:ln>
            <a:noFill/>
          </a:ln>
        </p:spPr>
        <p:txBody>
          <a:bodyPr/>
          <a:lstStyle/>
          <a:p>
            <a:endParaRPr lang="zh-CN" altLang="en-US">
              <a:solidFill>
                <a:schemeClr val="bg1">
                  <a:lumMod val="50000"/>
                </a:schemeClr>
              </a:solidFill>
            </a:endParaRPr>
          </a:p>
        </p:txBody>
      </p:sp>
      <p:sp>
        <p:nvSpPr>
          <p:cNvPr id="21" name="Freeform 31"/>
          <p:cNvSpPr/>
          <p:nvPr/>
        </p:nvSpPr>
        <p:spPr bwMode="auto">
          <a:xfrm>
            <a:off x="5246107" y="2665176"/>
            <a:ext cx="866775" cy="1011550"/>
          </a:xfrm>
          <a:custGeom>
            <a:avLst/>
            <a:gdLst>
              <a:gd name="T0" fmla="*/ 335 w 335"/>
              <a:gd name="T1" fmla="*/ 391 h 391"/>
              <a:gd name="T2" fmla="*/ 335 w 335"/>
              <a:gd name="T3" fmla="*/ 0 h 391"/>
              <a:gd name="T4" fmla="*/ 0 w 335"/>
              <a:gd name="T5" fmla="*/ 341 h 391"/>
              <a:gd name="T6" fmla="*/ 4 w 335"/>
              <a:gd name="T7" fmla="*/ 391 h 391"/>
              <a:gd name="T8" fmla="*/ 335 w 335"/>
              <a:gd name="T9" fmla="*/ 391 h 391"/>
            </a:gdLst>
            <a:ahLst/>
            <a:cxnLst>
              <a:cxn ang="0">
                <a:pos x="T0" y="T1"/>
              </a:cxn>
              <a:cxn ang="0">
                <a:pos x="T2" y="T3"/>
              </a:cxn>
              <a:cxn ang="0">
                <a:pos x="T4" y="T5"/>
              </a:cxn>
              <a:cxn ang="0">
                <a:pos x="T6" y="T7"/>
              </a:cxn>
              <a:cxn ang="0">
                <a:pos x="T8" y="T9"/>
              </a:cxn>
            </a:cxnLst>
            <a:rect l="0" t="0" r="r" b="b"/>
            <a:pathLst>
              <a:path w="335" h="391">
                <a:moveTo>
                  <a:pt x="335" y="391"/>
                </a:moveTo>
                <a:cubicBezTo>
                  <a:pt x="335" y="0"/>
                  <a:pt x="335" y="0"/>
                  <a:pt x="335" y="0"/>
                </a:cubicBezTo>
                <a:cubicBezTo>
                  <a:pt x="150" y="3"/>
                  <a:pt x="0" y="155"/>
                  <a:pt x="0" y="341"/>
                </a:cubicBezTo>
                <a:cubicBezTo>
                  <a:pt x="0" y="358"/>
                  <a:pt x="1" y="374"/>
                  <a:pt x="4" y="391"/>
                </a:cubicBezTo>
                <a:lnTo>
                  <a:pt x="335" y="391"/>
                </a:lnTo>
                <a:close/>
              </a:path>
            </a:pathLst>
          </a:custGeom>
          <a:solidFill>
            <a:srgbClr val="5E8240"/>
          </a:solidFill>
          <a:ln>
            <a:noFill/>
          </a:ln>
        </p:spPr>
        <p:txBody>
          <a:bodyPr/>
          <a:lstStyle/>
          <a:p>
            <a:endParaRPr lang="zh-CN" altLang="en-US">
              <a:solidFill>
                <a:schemeClr val="bg1">
                  <a:lumMod val="50000"/>
                </a:schemeClr>
              </a:solidFill>
            </a:endParaRPr>
          </a:p>
        </p:txBody>
      </p:sp>
      <p:sp>
        <p:nvSpPr>
          <p:cNvPr id="22" name="Freeform 32"/>
          <p:cNvSpPr/>
          <p:nvPr/>
        </p:nvSpPr>
        <p:spPr bwMode="auto">
          <a:xfrm>
            <a:off x="6141457" y="3705310"/>
            <a:ext cx="852487" cy="1043309"/>
          </a:xfrm>
          <a:custGeom>
            <a:avLst/>
            <a:gdLst>
              <a:gd name="T0" fmla="*/ 0 w 329"/>
              <a:gd name="T1" fmla="*/ 0 h 403"/>
              <a:gd name="T2" fmla="*/ 0 w 329"/>
              <a:gd name="T3" fmla="*/ 403 h 403"/>
              <a:gd name="T4" fmla="*/ 118 w 329"/>
              <a:gd name="T5" fmla="*/ 403 h 403"/>
              <a:gd name="T6" fmla="*/ 118 w 329"/>
              <a:gd name="T7" fmla="*/ 403 h 403"/>
              <a:gd name="T8" fmla="*/ 120 w 329"/>
              <a:gd name="T9" fmla="*/ 403 h 403"/>
              <a:gd name="T10" fmla="*/ 120 w 329"/>
              <a:gd name="T11" fmla="*/ 403 h 403"/>
              <a:gd name="T12" fmla="*/ 120 w 329"/>
              <a:gd name="T13" fmla="*/ 403 h 403"/>
              <a:gd name="T14" fmla="*/ 144 w 329"/>
              <a:gd name="T15" fmla="*/ 379 h 403"/>
              <a:gd name="T16" fmla="*/ 144 w 329"/>
              <a:gd name="T17" fmla="*/ 379 h 403"/>
              <a:gd name="T18" fmla="*/ 233 w 329"/>
              <a:gd name="T19" fmla="*/ 181 h 403"/>
              <a:gd name="T20" fmla="*/ 329 w 329"/>
              <a:gd name="T21" fmla="*/ 0 h 403"/>
              <a:gd name="T22" fmla="*/ 0 w 329"/>
              <a:gd name="T2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 h="403">
                <a:moveTo>
                  <a:pt x="0" y="0"/>
                </a:moveTo>
                <a:cubicBezTo>
                  <a:pt x="0" y="403"/>
                  <a:pt x="0" y="403"/>
                  <a:pt x="0" y="403"/>
                </a:cubicBezTo>
                <a:cubicBezTo>
                  <a:pt x="118" y="403"/>
                  <a:pt x="118" y="403"/>
                  <a:pt x="118" y="403"/>
                </a:cubicBezTo>
                <a:cubicBezTo>
                  <a:pt x="118" y="403"/>
                  <a:pt x="118" y="403"/>
                  <a:pt x="118" y="403"/>
                </a:cubicBezTo>
                <a:cubicBezTo>
                  <a:pt x="118" y="403"/>
                  <a:pt x="119" y="403"/>
                  <a:pt x="120" y="403"/>
                </a:cubicBezTo>
                <a:cubicBezTo>
                  <a:pt x="120" y="403"/>
                  <a:pt x="120" y="403"/>
                  <a:pt x="120" y="403"/>
                </a:cubicBezTo>
                <a:cubicBezTo>
                  <a:pt x="120" y="403"/>
                  <a:pt x="120" y="403"/>
                  <a:pt x="120" y="403"/>
                </a:cubicBezTo>
                <a:cubicBezTo>
                  <a:pt x="133" y="403"/>
                  <a:pt x="144" y="392"/>
                  <a:pt x="144" y="379"/>
                </a:cubicBezTo>
                <a:cubicBezTo>
                  <a:pt x="144" y="379"/>
                  <a:pt x="144" y="379"/>
                  <a:pt x="144" y="379"/>
                </a:cubicBezTo>
                <a:cubicBezTo>
                  <a:pt x="157" y="273"/>
                  <a:pt x="233" y="182"/>
                  <a:pt x="233" y="181"/>
                </a:cubicBezTo>
                <a:cubicBezTo>
                  <a:pt x="284" y="124"/>
                  <a:pt x="316" y="63"/>
                  <a:pt x="329" y="0"/>
                </a:cubicBezTo>
                <a:lnTo>
                  <a:pt x="0" y="0"/>
                </a:lnTo>
                <a:close/>
              </a:path>
            </a:pathLst>
          </a:custGeom>
          <a:solidFill>
            <a:schemeClr val="bg2">
              <a:lumMod val="75000"/>
            </a:schemeClr>
          </a:solidFill>
          <a:ln>
            <a:noFill/>
          </a:ln>
        </p:spPr>
        <p:txBody>
          <a:bodyPr/>
          <a:lstStyle/>
          <a:p>
            <a:endParaRPr lang="zh-CN" altLang="en-US">
              <a:solidFill>
                <a:schemeClr val="bg1">
                  <a:lumMod val="50000"/>
                </a:schemeClr>
              </a:solidFill>
            </a:endParaRPr>
          </a:p>
        </p:txBody>
      </p:sp>
      <p:sp>
        <p:nvSpPr>
          <p:cNvPr id="23" name="Freeform 33"/>
          <p:cNvSpPr/>
          <p:nvPr/>
        </p:nvSpPr>
        <p:spPr bwMode="auto">
          <a:xfrm>
            <a:off x="6141456" y="2665177"/>
            <a:ext cx="766762" cy="473221"/>
          </a:xfrm>
          <a:custGeom>
            <a:avLst/>
            <a:gdLst>
              <a:gd name="T0" fmla="*/ 296 w 296"/>
              <a:gd name="T1" fmla="*/ 183 h 183"/>
              <a:gd name="T2" fmla="*/ 0 w 296"/>
              <a:gd name="T3" fmla="*/ 0 h 183"/>
              <a:gd name="T4" fmla="*/ 0 w 296"/>
              <a:gd name="T5" fmla="*/ 183 h 183"/>
              <a:gd name="T6" fmla="*/ 296 w 296"/>
              <a:gd name="T7" fmla="*/ 183 h 183"/>
            </a:gdLst>
            <a:ahLst/>
            <a:cxnLst>
              <a:cxn ang="0">
                <a:pos x="T0" y="T1"/>
              </a:cxn>
              <a:cxn ang="0">
                <a:pos x="T2" y="T3"/>
              </a:cxn>
              <a:cxn ang="0">
                <a:pos x="T4" y="T5"/>
              </a:cxn>
              <a:cxn ang="0">
                <a:pos x="T6" y="T7"/>
              </a:cxn>
            </a:cxnLst>
            <a:rect l="0" t="0" r="r" b="b"/>
            <a:pathLst>
              <a:path w="296" h="183">
                <a:moveTo>
                  <a:pt x="296" y="183"/>
                </a:moveTo>
                <a:cubicBezTo>
                  <a:pt x="240" y="76"/>
                  <a:pt x="129" y="2"/>
                  <a:pt x="0" y="0"/>
                </a:cubicBezTo>
                <a:cubicBezTo>
                  <a:pt x="0" y="183"/>
                  <a:pt x="0" y="183"/>
                  <a:pt x="0" y="183"/>
                </a:cubicBezTo>
                <a:lnTo>
                  <a:pt x="296" y="183"/>
                </a:lnTo>
                <a:close/>
              </a:path>
            </a:pathLst>
          </a:custGeom>
          <a:solidFill>
            <a:schemeClr val="bg2">
              <a:lumMod val="75000"/>
            </a:schemeClr>
          </a:solidFill>
          <a:ln>
            <a:noFill/>
          </a:ln>
        </p:spPr>
        <p:txBody>
          <a:bodyPr/>
          <a:lstStyle/>
          <a:p>
            <a:endParaRPr lang="zh-CN" altLang="en-US">
              <a:solidFill>
                <a:schemeClr val="bg1">
                  <a:lumMod val="50000"/>
                </a:schemeClr>
              </a:solidFill>
            </a:endParaRPr>
          </a:p>
        </p:txBody>
      </p:sp>
      <p:sp>
        <p:nvSpPr>
          <p:cNvPr id="24" name="Freeform 34"/>
          <p:cNvSpPr/>
          <p:nvPr/>
        </p:nvSpPr>
        <p:spPr bwMode="auto">
          <a:xfrm>
            <a:off x="6141457" y="3170158"/>
            <a:ext cx="866775" cy="506569"/>
          </a:xfrm>
          <a:custGeom>
            <a:avLst/>
            <a:gdLst>
              <a:gd name="T0" fmla="*/ 0 w 335"/>
              <a:gd name="T1" fmla="*/ 0 h 196"/>
              <a:gd name="T2" fmla="*/ 0 w 335"/>
              <a:gd name="T3" fmla="*/ 196 h 196"/>
              <a:gd name="T4" fmla="*/ 331 w 335"/>
              <a:gd name="T5" fmla="*/ 196 h 196"/>
              <a:gd name="T6" fmla="*/ 335 w 335"/>
              <a:gd name="T7" fmla="*/ 146 h 196"/>
              <a:gd name="T8" fmla="*/ 302 w 335"/>
              <a:gd name="T9" fmla="*/ 0 h 196"/>
              <a:gd name="T10" fmla="*/ 0 w 335"/>
              <a:gd name="T11" fmla="*/ 0 h 196"/>
            </a:gdLst>
            <a:ahLst/>
            <a:cxnLst>
              <a:cxn ang="0">
                <a:pos x="T0" y="T1"/>
              </a:cxn>
              <a:cxn ang="0">
                <a:pos x="T2" y="T3"/>
              </a:cxn>
              <a:cxn ang="0">
                <a:pos x="T4" y="T5"/>
              </a:cxn>
              <a:cxn ang="0">
                <a:pos x="T6" y="T7"/>
              </a:cxn>
              <a:cxn ang="0">
                <a:pos x="T8" y="T9"/>
              </a:cxn>
              <a:cxn ang="0">
                <a:pos x="T10" y="T11"/>
              </a:cxn>
            </a:cxnLst>
            <a:rect l="0" t="0" r="r" b="b"/>
            <a:pathLst>
              <a:path w="335" h="196">
                <a:moveTo>
                  <a:pt x="0" y="0"/>
                </a:moveTo>
                <a:cubicBezTo>
                  <a:pt x="0" y="196"/>
                  <a:pt x="0" y="196"/>
                  <a:pt x="0" y="196"/>
                </a:cubicBezTo>
                <a:cubicBezTo>
                  <a:pt x="331" y="196"/>
                  <a:pt x="331" y="196"/>
                  <a:pt x="331" y="196"/>
                </a:cubicBezTo>
                <a:cubicBezTo>
                  <a:pt x="334" y="179"/>
                  <a:pt x="335" y="163"/>
                  <a:pt x="335" y="146"/>
                </a:cubicBezTo>
                <a:cubicBezTo>
                  <a:pt x="335" y="93"/>
                  <a:pt x="323" y="44"/>
                  <a:pt x="302" y="0"/>
                </a:cubicBezTo>
                <a:lnTo>
                  <a:pt x="0" y="0"/>
                </a:lnTo>
                <a:close/>
              </a:path>
            </a:pathLst>
          </a:custGeom>
          <a:solidFill>
            <a:srgbClr val="5E8240"/>
          </a:solidFill>
          <a:ln>
            <a:noFill/>
          </a:ln>
        </p:spPr>
        <p:txBody>
          <a:bodyPr/>
          <a:lstStyle/>
          <a:p>
            <a:endParaRPr lang="zh-CN" altLang="en-US">
              <a:solidFill>
                <a:schemeClr val="bg1">
                  <a:lumMod val="50000"/>
                </a:schemeClr>
              </a:solidFill>
            </a:endParaRPr>
          </a:p>
        </p:txBody>
      </p:sp>
      <p:sp>
        <p:nvSpPr>
          <p:cNvPr id="25" name="Rectangle 35"/>
          <p:cNvSpPr>
            <a:spLocks noChangeArrowheads="1"/>
          </p:cNvSpPr>
          <p:nvPr/>
        </p:nvSpPr>
        <p:spPr bwMode="auto">
          <a:xfrm>
            <a:off x="5444544" y="3138398"/>
            <a:ext cx="550863" cy="32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2100" dirty="0">
                <a:solidFill>
                  <a:schemeClr val="bg1"/>
                </a:solidFill>
                <a:latin typeface="微软雅黑" pitchFamily="34" charset="-122"/>
                <a:ea typeface="微软雅黑" pitchFamily="34" charset="-122"/>
              </a:rPr>
              <a:t>85%</a:t>
            </a:r>
            <a:endParaRPr lang="en-US" altLang="zh-CN" dirty="0">
              <a:solidFill>
                <a:schemeClr val="bg1"/>
              </a:solidFill>
            </a:endParaRPr>
          </a:p>
        </p:txBody>
      </p:sp>
      <p:sp>
        <p:nvSpPr>
          <p:cNvPr id="26" name="Rectangle 36"/>
          <p:cNvSpPr>
            <a:spLocks noChangeArrowheads="1"/>
          </p:cNvSpPr>
          <p:nvPr/>
        </p:nvSpPr>
        <p:spPr bwMode="auto">
          <a:xfrm>
            <a:off x="6360531" y="3308312"/>
            <a:ext cx="3959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500">
                <a:solidFill>
                  <a:schemeClr val="bg1"/>
                </a:solidFill>
                <a:latin typeface="微软雅黑" pitchFamily="34" charset="-122"/>
                <a:ea typeface="微软雅黑" pitchFamily="34" charset="-122"/>
              </a:rPr>
              <a:t>10%</a:t>
            </a:r>
            <a:endParaRPr lang="en-US" altLang="zh-CN">
              <a:solidFill>
                <a:schemeClr val="bg1"/>
              </a:solidFill>
            </a:endParaRPr>
          </a:p>
        </p:txBody>
      </p:sp>
      <p:sp>
        <p:nvSpPr>
          <p:cNvPr id="27" name="Rectangle 37"/>
          <p:cNvSpPr>
            <a:spLocks noChangeArrowheads="1"/>
          </p:cNvSpPr>
          <p:nvPr/>
        </p:nvSpPr>
        <p:spPr bwMode="auto">
          <a:xfrm>
            <a:off x="5822369" y="4421493"/>
            <a:ext cx="187325"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charset="0"/>
              <a:buNone/>
            </a:pPr>
            <a:r>
              <a:rPr lang="en-US" altLang="zh-CN" sz="1000">
                <a:solidFill>
                  <a:schemeClr val="bg1"/>
                </a:solidFill>
                <a:latin typeface="微软雅黑" pitchFamily="34" charset="-122"/>
                <a:ea typeface="微软雅黑" pitchFamily="34" charset="-122"/>
              </a:rPr>
              <a:t>5%</a:t>
            </a:r>
            <a:endParaRPr lang="en-US" altLang="zh-CN">
              <a:solidFill>
                <a:schemeClr val="bg1"/>
              </a:solidFill>
            </a:endParaRPr>
          </a:p>
        </p:txBody>
      </p:sp>
      <p:sp>
        <p:nvSpPr>
          <p:cNvPr id="28" name="Freeform 38"/>
          <p:cNvSpPr>
            <a:spLocks noEditPoints="1"/>
          </p:cNvSpPr>
          <p:nvPr/>
        </p:nvSpPr>
        <p:spPr bwMode="auto">
          <a:xfrm>
            <a:off x="4169782" y="4740680"/>
            <a:ext cx="219075" cy="219143"/>
          </a:xfrm>
          <a:custGeom>
            <a:avLst/>
            <a:gdLst>
              <a:gd name="T0" fmla="*/ 125 w 138"/>
              <a:gd name="T1" fmla="*/ 50 h 138"/>
              <a:gd name="T2" fmla="*/ 125 w 138"/>
              <a:gd name="T3" fmla="*/ 0 h 138"/>
              <a:gd name="T4" fmla="*/ 21 w 138"/>
              <a:gd name="T5" fmla="*/ 0 h 138"/>
              <a:gd name="T6" fmla="*/ 21 w 138"/>
              <a:gd name="T7" fmla="*/ 26 h 138"/>
              <a:gd name="T8" fmla="*/ 0 w 138"/>
              <a:gd name="T9" fmla="*/ 26 h 138"/>
              <a:gd name="T10" fmla="*/ 0 w 138"/>
              <a:gd name="T11" fmla="*/ 138 h 138"/>
              <a:gd name="T12" fmla="*/ 138 w 138"/>
              <a:gd name="T13" fmla="*/ 138 h 138"/>
              <a:gd name="T14" fmla="*/ 138 w 138"/>
              <a:gd name="T15" fmla="*/ 50 h 138"/>
              <a:gd name="T16" fmla="*/ 125 w 138"/>
              <a:gd name="T17" fmla="*/ 50 h 138"/>
              <a:gd name="T18" fmla="*/ 32 w 138"/>
              <a:gd name="T19" fmla="*/ 13 h 138"/>
              <a:gd name="T20" fmla="*/ 112 w 138"/>
              <a:gd name="T21" fmla="*/ 13 h 138"/>
              <a:gd name="T22" fmla="*/ 112 w 138"/>
              <a:gd name="T23" fmla="*/ 50 h 138"/>
              <a:gd name="T24" fmla="*/ 75 w 138"/>
              <a:gd name="T25" fmla="*/ 50 h 138"/>
              <a:gd name="T26" fmla="*/ 75 w 138"/>
              <a:gd name="T27" fmla="*/ 26 h 138"/>
              <a:gd name="T28" fmla="*/ 32 w 138"/>
              <a:gd name="T29" fmla="*/ 26 h 138"/>
              <a:gd name="T30" fmla="*/ 32 w 138"/>
              <a:gd name="T31" fmla="*/ 13 h 138"/>
              <a:gd name="T32" fmla="*/ 127 w 138"/>
              <a:gd name="T33" fmla="*/ 125 h 138"/>
              <a:gd name="T34" fmla="*/ 13 w 138"/>
              <a:gd name="T35" fmla="*/ 125 h 138"/>
              <a:gd name="T36" fmla="*/ 13 w 138"/>
              <a:gd name="T37" fmla="*/ 37 h 138"/>
              <a:gd name="T38" fmla="*/ 63 w 138"/>
              <a:gd name="T39" fmla="*/ 37 h 138"/>
              <a:gd name="T40" fmla="*/ 63 w 138"/>
              <a:gd name="T41" fmla="*/ 62 h 138"/>
              <a:gd name="T42" fmla="*/ 127 w 138"/>
              <a:gd name="T43" fmla="*/ 62 h 138"/>
              <a:gd name="T44" fmla="*/ 127 w 138"/>
              <a:gd name="T45" fmla="*/ 1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38">
                <a:moveTo>
                  <a:pt x="125" y="50"/>
                </a:moveTo>
                <a:lnTo>
                  <a:pt x="125" y="0"/>
                </a:lnTo>
                <a:lnTo>
                  <a:pt x="21" y="0"/>
                </a:lnTo>
                <a:lnTo>
                  <a:pt x="21" y="26"/>
                </a:lnTo>
                <a:lnTo>
                  <a:pt x="0" y="26"/>
                </a:lnTo>
                <a:lnTo>
                  <a:pt x="0" y="138"/>
                </a:lnTo>
                <a:lnTo>
                  <a:pt x="138" y="138"/>
                </a:lnTo>
                <a:lnTo>
                  <a:pt x="138" y="50"/>
                </a:lnTo>
                <a:lnTo>
                  <a:pt x="125" y="50"/>
                </a:lnTo>
                <a:close/>
                <a:moveTo>
                  <a:pt x="32" y="13"/>
                </a:moveTo>
                <a:lnTo>
                  <a:pt x="112" y="13"/>
                </a:lnTo>
                <a:lnTo>
                  <a:pt x="112" y="50"/>
                </a:lnTo>
                <a:lnTo>
                  <a:pt x="75" y="50"/>
                </a:lnTo>
                <a:lnTo>
                  <a:pt x="75" y="26"/>
                </a:lnTo>
                <a:lnTo>
                  <a:pt x="32" y="26"/>
                </a:lnTo>
                <a:lnTo>
                  <a:pt x="32" y="13"/>
                </a:lnTo>
                <a:close/>
                <a:moveTo>
                  <a:pt x="127" y="125"/>
                </a:moveTo>
                <a:lnTo>
                  <a:pt x="13" y="125"/>
                </a:lnTo>
                <a:lnTo>
                  <a:pt x="13" y="37"/>
                </a:lnTo>
                <a:lnTo>
                  <a:pt x="63" y="37"/>
                </a:lnTo>
                <a:lnTo>
                  <a:pt x="63" y="62"/>
                </a:lnTo>
                <a:lnTo>
                  <a:pt x="127" y="62"/>
                </a:lnTo>
                <a:lnTo>
                  <a:pt x="127" y="125"/>
                </a:lnTo>
                <a:close/>
              </a:path>
            </a:pathLst>
          </a:custGeom>
          <a:solidFill>
            <a:schemeClr val="bg1"/>
          </a:solidFill>
          <a:ln>
            <a:noFill/>
          </a:ln>
        </p:spPr>
        <p:txBody>
          <a:bodyPr/>
          <a:lstStyle/>
          <a:p>
            <a:endParaRPr lang="zh-CN" altLang="en-US">
              <a:solidFill>
                <a:schemeClr val="bg1">
                  <a:lumMod val="50000"/>
                </a:schemeClr>
              </a:solidFill>
            </a:endParaRPr>
          </a:p>
        </p:txBody>
      </p:sp>
      <p:grpSp>
        <p:nvGrpSpPr>
          <p:cNvPr id="29" name="Group 39"/>
          <p:cNvGrpSpPr/>
          <p:nvPr/>
        </p:nvGrpSpPr>
        <p:grpSpPr bwMode="auto">
          <a:xfrm>
            <a:off x="4174544" y="3932392"/>
            <a:ext cx="212725" cy="230259"/>
            <a:chOff x="0" y="0"/>
            <a:chExt cx="134" cy="145"/>
          </a:xfrm>
          <a:solidFill>
            <a:schemeClr val="bg1"/>
          </a:solidFill>
        </p:grpSpPr>
        <p:sp>
          <p:nvSpPr>
            <p:cNvPr id="30" name="Freeform 40"/>
            <p:cNvSpPr>
              <a:spLocks noEditPoints="1"/>
            </p:cNvSpPr>
            <p:nvPr/>
          </p:nvSpPr>
          <p:spPr bwMode="auto">
            <a:xfrm>
              <a:off x="0" y="0"/>
              <a:ext cx="90" cy="145"/>
            </a:xfrm>
            <a:custGeom>
              <a:avLst/>
              <a:gdLst>
                <a:gd name="T0" fmla="*/ 0 w 90"/>
                <a:gd name="T1" fmla="*/ 36 h 145"/>
                <a:gd name="T2" fmla="*/ 0 w 90"/>
                <a:gd name="T3" fmla="*/ 72 h 145"/>
                <a:gd name="T4" fmla="*/ 0 w 90"/>
                <a:gd name="T5" fmla="*/ 74 h 145"/>
                <a:gd name="T6" fmla="*/ 0 w 90"/>
                <a:gd name="T7" fmla="*/ 110 h 145"/>
                <a:gd name="T8" fmla="*/ 36 w 90"/>
                <a:gd name="T9" fmla="*/ 110 h 145"/>
                <a:gd name="T10" fmla="*/ 90 w 90"/>
                <a:gd name="T11" fmla="*/ 145 h 145"/>
                <a:gd name="T12" fmla="*/ 90 w 90"/>
                <a:gd name="T13" fmla="*/ 74 h 145"/>
                <a:gd name="T14" fmla="*/ 90 w 90"/>
                <a:gd name="T15" fmla="*/ 72 h 145"/>
                <a:gd name="T16" fmla="*/ 90 w 90"/>
                <a:gd name="T17" fmla="*/ 0 h 145"/>
                <a:gd name="T18" fmla="*/ 36 w 90"/>
                <a:gd name="T19" fmla="*/ 36 h 145"/>
                <a:gd name="T20" fmla="*/ 0 w 90"/>
                <a:gd name="T21" fmla="*/ 36 h 145"/>
                <a:gd name="T22" fmla="*/ 78 w 90"/>
                <a:gd name="T23" fmla="*/ 23 h 145"/>
                <a:gd name="T24" fmla="*/ 78 w 90"/>
                <a:gd name="T25" fmla="*/ 72 h 145"/>
                <a:gd name="T26" fmla="*/ 78 w 90"/>
                <a:gd name="T27" fmla="*/ 74 h 145"/>
                <a:gd name="T28" fmla="*/ 78 w 90"/>
                <a:gd name="T29" fmla="*/ 123 h 145"/>
                <a:gd name="T30" fmla="*/ 39 w 90"/>
                <a:gd name="T31" fmla="*/ 98 h 145"/>
                <a:gd name="T32" fmla="*/ 12 w 90"/>
                <a:gd name="T33" fmla="*/ 98 h 145"/>
                <a:gd name="T34" fmla="*/ 12 w 90"/>
                <a:gd name="T35" fmla="*/ 74 h 145"/>
                <a:gd name="T36" fmla="*/ 12 w 90"/>
                <a:gd name="T37" fmla="*/ 72 h 145"/>
                <a:gd name="T38" fmla="*/ 12 w 90"/>
                <a:gd name="T39" fmla="*/ 49 h 145"/>
                <a:gd name="T40" fmla="*/ 39 w 90"/>
                <a:gd name="T41" fmla="*/ 49 h 145"/>
                <a:gd name="T42" fmla="*/ 78 w 90"/>
                <a:gd name="T43" fmla="*/ 2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45">
                  <a:moveTo>
                    <a:pt x="0" y="36"/>
                  </a:moveTo>
                  <a:lnTo>
                    <a:pt x="0" y="72"/>
                  </a:lnTo>
                  <a:lnTo>
                    <a:pt x="0" y="74"/>
                  </a:lnTo>
                  <a:lnTo>
                    <a:pt x="0" y="110"/>
                  </a:lnTo>
                  <a:lnTo>
                    <a:pt x="36" y="110"/>
                  </a:lnTo>
                  <a:lnTo>
                    <a:pt x="90" y="145"/>
                  </a:lnTo>
                  <a:lnTo>
                    <a:pt x="90" y="74"/>
                  </a:lnTo>
                  <a:lnTo>
                    <a:pt x="90" y="72"/>
                  </a:lnTo>
                  <a:lnTo>
                    <a:pt x="90" y="0"/>
                  </a:lnTo>
                  <a:lnTo>
                    <a:pt x="36" y="36"/>
                  </a:lnTo>
                  <a:lnTo>
                    <a:pt x="0" y="36"/>
                  </a:lnTo>
                  <a:close/>
                  <a:moveTo>
                    <a:pt x="78" y="23"/>
                  </a:moveTo>
                  <a:lnTo>
                    <a:pt x="78" y="72"/>
                  </a:lnTo>
                  <a:lnTo>
                    <a:pt x="78" y="74"/>
                  </a:lnTo>
                  <a:lnTo>
                    <a:pt x="78" y="123"/>
                  </a:lnTo>
                  <a:lnTo>
                    <a:pt x="39" y="98"/>
                  </a:lnTo>
                  <a:lnTo>
                    <a:pt x="12" y="98"/>
                  </a:lnTo>
                  <a:lnTo>
                    <a:pt x="12" y="74"/>
                  </a:lnTo>
                  <a:lnTo>
                    <a:pt x="12" y="72"/>
                  </a:lnTo>
                  <a:lnTo>
                    <a:pt x="12" y="49"/>
                  </a:lnTo>
                  <a:lnTo>
                    <a:pt x="39" y="49"/>
                  </a:lnTo>
                  <a:lnTo>
                    <a:pt x="7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1" name="Freeform 41"/>
            <p:cNvSpPr/>
            <p:nvPr/>
          </p:nvSpPr>
          <p:spPr bwMode="auto">
            <a:xfrm>
              <a:off x="104" y="44"/>
              <a:ext cx="30" cy="57"/>
            </a:xfrm>
            <a:custGeom>
              <a:avLst/>
              <a:gdLst>
                <a:gd name="T0" fmla="*/ 0 w 18"/>
                <a:gd name="T1" fmla="*/ 0 h 35"/>
                <a:gd name="T2" fmla="*/ 0 w 18"/>
                <a:gd name="T3" fmla="*/ 8 h 35"/>
                <a:gd name="T4" fmla="*/ 10 w 18"/>
                <a:gd name="T5" fmla="*/ 18 h 35"/>
                <a:gd name="T6" fmla="*/ 0 w 18"/>
                <a:gd name="T7" fmla="*/ 27 h 35"/>
                <a:gd name="T8" fmla="*/ 0 w 18"/>
                <a:gd name="T9" fmla="*/ 35 h 35"/>
                <a:gd name="T10" fmla="*/ 18 w 18"/>
                <a:gd name="T11" fmla="*/ 18 h 35"/>
                <a:gd name="T12" fmla="*/ 0 w 1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8" h="35">
                  <a:moveTo>
                    <a:pt x="0" y="0"/>
                  </a:moveTo>
                  <a:cubicBezTo>
                    <a:pt x="0" y="8"/>
                    <a:pt x="0" y="8"/>
                    <a:pt x="0" y="8"/>
                  </a:cubicBezTo>
                  <a:cubicBezTo>
                    <a:pt x="6" y="8"/>
                    <a:pt x="10" y="12"/>
                    <a:pt x="10" y="18"/>
                  </a:cubicBezTo>
                  <a:cubicBezTo>
                    <a:pt x="10" y="23"/>
                    <a:pt x="6" y="27"/>
                    <a:pt x="0" y="27"/>
                  </a:cubicBezTo>
                  <a:cubicBezTo>
                    <a:pt x="0" y="35"/>
                    <a:pt x="0" y="35"/>
                    <a:pt x="0" y="35"/>
                  </a:cubicBezTo>
                  <a:cubicBezTo>
                    <a:pt x="10" y="35"/>
                    <a:pt x="18" y="27"/>
                    <a:pt x="18" y="18"/>
                  </a:cubicBezTo>
                  <a:cubicBezTo>
                    <a:pt x="18" y="8"/>
                    <a:pt x="1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32" name="Group 42"/>
          <p:cNvGrpSpPr/>
          <p:nvPr/>
        </p:nvGrpSpPr>
        <p:grpSpPr bwMode="auto">
          <a:xfrm>
            <a:off x="4165018" y="3146337"/>
            <a:ext cx="230188" cy="209615"/>
            <a:chOff x="0" y="0"/>
            <a:chExt cx="145" cy="132"/>
          </a:xfrm>
          <a:solidFill>
            <a:schemeClr val="bg1"/>
          </a:solidFill>
        </p:grpSpPr>
        <p:sp>
          <p:nvSpPr>
            <p:cNvPr id="33" name="Freeform 43"/>
            <p:cNvSpPr>
              <a:spLocks noEditPoints="1"/>
            </p:cNvSpPr>
            <p:nvPr/>
          </p:nvSpPr>
          <p:spPr bwMode="auto">
            <a:xfrm>
              <a:off x="0" y="0"/>
              <a:ext cx="145" cy="132"/>
            </a:xfrm>
            <a:custGeom>
              <a:avLst/>
              <a:gdLst>
                <a:gd name="T0" fmla="*/ 123 w 145"/>
                <a:gd name="T1" fmla="*/ 45 h 132"/>
                <a:gd name="T2" fmla="*/ 123 w 145"/>
                <a:gd name="T3" fmla="*/ 0 h 132"/>
                <a:gd name="T4" fmla="*/ 0 w 145"/>
                <a:gd name="T5" fmla="*/ 0 h 132"/>
                <a:gd name="T6" fmla="*/ 0 w 145"/>
                <a:gd name="T7" fmla="*/ 99 h 132"/>
                <a:gd name="T8" fmla="*/ 31 w 145"/>
                <a:gd name="T9" fmla="*/ 99 h 132"/>
                <a:gd name="T10" fmla="*/ 31 w 145"/>
                <a:gd name="T11" fmla="*/ 132 h 132"/>
                <a:gd name="T12" fmla="*/ 68 w 145"/>
                <a:gd name="T13" fmla="*/ 99 h 132"/>
                <a:gd name="T14" fmla="*/ 70 w 145"/>
                <a:gd name="T15" fmla="*/ 99 h 132"/>
                <a:gd name="T16" fmla="*/ 70 w 145"/>
                <a:gd name="T17" fmla="*/ 120 h 132"/>
                <a:gd name="T18" fmla="*/ 73 w 145"/>
                <a:gd name="T19" fmla="*/ 120 h 132"/>
                <a:gd name="T20" fmla="*/ 145 w 145"/>
                <a:gd name="T21" fmla="*/ 120 h 132"/>
                <a:gd name="T22" fmla="*/ 145 w 145"/>
                <a:gd name="T23" fmla="*/ 52 h 132"/>
                <a:gd name="T24" fmla="*/ 145 w 145"/>
                <a:gd name="T25" fmla="*/ 45 h 132"/>
                <a:gd name="T26" fmla="*/ 123 w 145"/>
                <a:gd name="T27" fmla="*/ 45 h 132"/>
                <a:gd name="T28" fmla="*/ 63 w 145"/>
                <a:gd name="T29" fmla="*/ 88 h 132"/>
                <a:gd name="T30" fmla="*/ 44 w 145"/>
                <a:gd name="T31" fmla="*/ 106 h 132"/>
                <a:gd name="T32" fmla="*/ 44 w 145"/>
                <a:gd name="T33" fmla="*/ 88 h 132"/>
                <a:gd name="T34" fmla="*/ 13 w 145"/>
                <a:gd name="T35" fmla="*/ 88 h 132"/>
                <a:gd name="T36" fmla="*/ 13 w 145"/>
                <a:gd name="T37" fmla="*/ 13 h 132"/>
                <a:gd name="T38" fmla="*/ 110 w 145"/>
                <a:gd name="T39" fmla="*/ 13 h 132"/>
                <a:gd name="T40" fmla="*/ 110 w 145"/>
                <a:gd name="T41" fmla="*/ 45 h 132"/>
                <a:gd name="T42" fmla="*/ 70 w 145"/>
                <a:gd name="T43" fmla="*/ 45 h 132"/>
                <a:gd name="T44" fmla="*/ 70 w 145"/>
                <a:gd name="T45" fmla="*/ 88 h 132"/>
                <a:gd name="T46" fmla="*/ 63 w 145"/>
                <a:gd name="T47" fmla="*/ 88 h 132"/>
                <a:gd name="T48" fmla="*/ 132 w 145"/>
                <a:gd name="T49" fmla="*/ 107 h 132"/>
                <a:gd name="T50" fmla="*/ 83 w 145"/>
                <a:gd name="T51" fmla="*/ 107 h 132"/>
                <a:gd name="T52" fmla="*/ 83 w 145"/>
                <a:gd name="T53" fmla="*/ 58 h 132"/>
                <a:gd name="T54" fmla="*/ 132 w 145"/>
                <a:gd name="T55" fmla="*/ 58 h 132"/>
                <a:gd name="T56" fmla="*/ 132 w 145"/>
                <a:gd name="T57"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 h="132">
                  <a:moveTo>
                    <a:pt x="123" y="45"/>
                  </a:moveTo>
                  <a:lnTo>
                    <a:pt x="123" y="0"/>
                  </a:lnTo>
                  <a:lnTo>
                    <a:pt x="0" y="0"/>
                  </a:lnTo>
                  <a:lnTo>
                    <a:pt x="0" y="99"/>
                  </a:lnTo>
                  <a:lnTo>
                    <a:pt x="31" y="99"/>
                  </a:lnTo>
                  <a:lnTo>
                    <a:pt x="31" y="132"/>
                  </a:lnTo>
                  <a:lnTo>
                    <a:pt x="68" y="99"/>
                  </a:lnTo>
                  <a:lnTo>
                    <a:pt x="70" y="99"/>
                  </a:lnTo>
                  <a:lnTo>
                    <a:pt x="70" y="120"/>
                  </a:lnTo>
                  <a:lnTo>
                    <a:pt x="73" y="120"/>
                  </a:lnTo>
                  <a:lnTo>
                    <a:pt x="145" y="120"/>
                  </a:lnTo>
                  <a:lnTo>
                    <a:pt x="145" y="52"/>
                  </a:lnTo>
                  <a:lnTo>
                    <a:pt x="145" y="45"/>
                  </a:lnTo>
                  <a:lnTo>
                    <a:pt x="123" y="45"/>
                  </a:lnTo>
                  <a:close/>
                  <a:moveTo>
                    <a:pt x="63" y="88"/>
                  </a:moveTo>
                  <a:lnTo>
                    <a:pt x="44" y="106"/>
                  </a:lnTo>
                  <a:lnTo>
                    <a:pt x="44" y="88"/>
                  </a:lnTo>
                  <a:lnTo>
                    <a:pt x="13" y="88"/>
                  </a:lnTo>
                  <a:lnTo>
                    <a:pt x="13" y="13"/>
                  </a:lnTo>
                  <a:lnTo>
                    <a:pt x="110" y="13"/>
                  </a:lnTo>
                  <a:lnTo>
                    <a:pt x="110" y="45"/>
                  </a:lnTo>
                  <a:lnTo>
                    <a:pt x="70" y="45"/>
                  </a:lnTo>
                  <a:lnTo>
                    <a:pt x="70" y="88"/>
                  </a:lnTo>
                  <a:lnTo>
                    <a:pt x="63" y="88"/>
                  </a:lnTo>
                  <a:close/>
                  <a:moveTo>
                    <a:pt x="132" y="107"/>
                  </a:moveTo>
                  <a:lnTo>
                    <a:pt x="83" y="107"/>
                  </a:lnTo>
                  <a:lnTo>
                    <a:pt x="83" y="58"/>
                  </a:lnTo>
                  <a:lnTo>
                    <a:pt x="132" y="58"/>
                  </a:lnTo>
                  <a:lnTo>
                    <a:pt x="132"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Rectangle 44"/>
            <p:cNvSpPr>
              <a:spLocks noChangeArrowheads="1"/>
            </p:cNvSpPr>
            <p:nvPr/>
          </p:nvSpPr>
          <p:spPr bwMode="auto">
            <a:xfrm>
              <a:off x="93" y="76"/>
              <a:ext cx="11"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35" name="Rectangle 45"/>
            <p:cNvSpPr>
              <a:spLocks noChangeArrowheads="1"/>
            </p:cNvSpPr>
            <p:nvPr/>
          </p:nvSpPr>
          <p:spPr bwMode="auto">
            <a:xfrm>
              <a:off x="110" y="76"/>
              <a:ext cx="12"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36" name="Rectangle 46"/>
          <p:cNvSpPr>
            <a:spLocks noChangeArrowheads="1"/>
          </p:cNvSpPr>
          <p:nvPr/>
        </p:nvSpPr>
        <p:spPr bwMode="auto">
          <a:xfrm>
            <a:off x="1953632" y="3032003"/>
            <a:ext cx="187007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dirty="0">
                <a:solidFill>
                  <a:schemeClr val="bg1">
                    <a:lumMod val="50000"/>
                  </a:schemeClr>
                </a:solidFill>
              </a:rPr>
              <a:t>Head Title</a:t>
            </a: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37" name="Rectangle 47"/>
          <p:cNvSpPr>
            <a:spLocks noChangeArrowheads="1"/>
          </p:cNvSpPr>
          <p:nvPr/>
        </p:nvSpPr>
        <p:spPr bwMode="auto">
          <a:xfrm>
            <a:off x="1953632" y="3843465"/>
            <a:ext cx="187007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a:solidFill>
                  <a:schemeClr val="bg1">
                    <a:lumMod val="50000"/>
                  </a:schemeClr>
                </a:solidFill>
              </a:rPr>
              <a:t>Head Title</a:t>
            </a:r>
          </a:p>
          <a:p>
            <a:pPr algn="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38" name="Rectangle 48"/>
          <p:cNvSpPr>
            <a:spLocks noChangeArrowheads="1"/>
          </p:cNvSpPr>
          <p:nvPr/>
        </p:nvSpPr>
        <p:spPr bwMode="auto">
          <a:xfrm>
            <a:off x="1953632" y="4648577"/>
            <a:ext cx="187007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charset="0"/>
              <a:buNone/>
            </a:pPr>
            <a:r>
              <a:rPr lang="zh-CN" altLang="en-US" sz="1000" b="1">
                <a:solidFill>
                  <a:schemeClr val="bg1">
                    <a:lumMod val="50000"/>
                  </a:schemeClr>
                </a:solidFill>
              </a:rPr>
              <a:t>Head Title</a:t>
            </a:r>
          </a:p>
          <a:p>
            <a:pPr algn="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39" name="Rectangle 49"/>
          <p:cNvSpPr>
            <a:spLocks noChangeArrowheads="1"/>
          </p:cNvSpPr>
          <p:nvPr/>
        </p:nvSpPr>
        <p:spPr bwMode="auto">
          <a:xfrm>
            <a:off x="8436982" y="3032003"/>
            <a:ext cx="187007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Head Title</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0" name="Rectangle 50"/>
          <p:cNvSpPr>
            <a:spLocks noChangeArrowheads="1"/>
          </p:cNvSpPr>
          <p:nvPr/>
        </p:nvSpPr>
        <p:spPr bwMode="auto">
          <a:xfrm>
            <a:off x="8436982" y="3843465"/>
            <a:ext cx="187007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Head Title</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1" name="Rectangle 51"/>
          <p:cNvSpPr>
            <a:spLocks noChangeArrowheads="1"/>
          </p:cNvSpPr>
          <p:nvPr/>
        </p:nvSpPr>
        <p:spPr bwMode="auto">
          <a:xfrm>
            <a:off x="8436982" y="4648577"/>
            <a:ext cx="187007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Head Title</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2" name="文本框 41"/>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论文内容第二部分标题</a:t>
            </a:r>
            <a:endParaRPr lang="zh-CN" altLang="en-US" b="1" spc="300">
              <a:solidFill>
                <a:srgbClr val="5E8240"/>
              </a:solidFill>
            </a:endParaRPr>
          </a:p>
        </p:txBody>
      </p:sp>
      <p:sp>
        <p:nvSpPr>
          <p:cNvPr id="43" name="矩形 42"/>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25582997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38142"/>
          <a:stretch/>
        </p:blipFill>
        <p:spPr>
          <a:xfrm>
            <a:off x="0" y="0"/>
            <a:ext cx="12192000" cy="3752850"/>
          </a:xfrm>
          <a:prstGeom prst="rect">
            <a:avLst/>
          </a:prstGeom>
        </p:spPr>
      </p:pic>
      <p:sp>
        <p:nvSpPr>
          <p:cNvPr id="3" name="文本框 2"/>
          <p:cNvSpPr txBox="1"/>
          <p:nvPr/>
        </p:nvSpPr>
        <p:spPr>
          <a:xfrm>
            <a:off x="3377044" y="4210991"/>
            <a:ext cx="5708293" cy="738664"/>
          </a:xfrm>
          <a:prstGeom prst="rect">
            <a:avLst/>
          </a:prstGeom>
          <a:noFill/>
        </p:spPr>
        <p:txBody>
          <a:bodyPr wrap="square" rtlCol="0">
            <a:spAutoFit/>
          </a:bodyPr>
          <a:lstStyle/>
          <a:p>
            <a:pPr>
              <a:lnSpc>
                <a:spcPct val="150000"/>
              </a:lnSpc>
            </a:pP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a:t>
            </a:r>
            <a:r>
              <a:rPr lang="zh-CN" altLang="en-US" sz="28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内容</a:t>
            </a: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第三部分</a:t>
            </a: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4" name="文本框 3"/>
          <p:cNvSpPr txBox="1"/>
          <p:nvPr/>
        </p:nvSpPr>
        <p:spPr>
          <a:xfrm>
            <a:off x="3377044" y="4949655"/>
            <a:ext cx="7551305" cy="923330"/>
          </a:xfrm>
          <a:prstGeom prst="rect">
            <a:avLst/>
          </a:prstGeom>
          <a:noFill/>
        </p:spPr>
        <p:txBody>
          <a:bodyPr wrap="square" rtlCol="0">
            <a:spAutoFit/>
          </a:bodyPr>
          <a:lstStyle/>
          <a:p>
            <a:pP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sp>
        <p:nvSpPr>
          <p:cNvPr id="5" name="椭圆 4"/>
          <p:cNvSpPr/>
          <p:nvPr/>
        </p:nvSpPr>
        <p:spPr>
          <a:xfrm>
            <a:off x="1568450" y="4425621"/>
            <a:ext cx="1321458" cy="132145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9"/>
          <p:cNvSpPr>
            <a:spLocks noEditPoints="1"/>
          </p:cNvSpPr>
          <p:nvPr/>
        </p:nvSpPr>
        <p:spPr bwMode="auto">
          <a:xfrm>
            <a:off x="1922898" y="4857747"/>
            <a:ext cx="612562" cy="457205"/>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3698682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4"/>
          <p:cNvSpPr>
            <a:spLocks noChangeArrowheads="1"/>
          </p:cNvSpPr>
          <p:nvPr/>
        </p:nvSpPr>
        <p:spPr bwMode="auto">
          <a:xfrm>
            <a:off x="2810188" y="2363913"/>
            <a:ext cx="546100" cy="543093"/>
          </a:xfrm>
          <a:prstGeom prst="ellipse">
            <a:avLst/>
          </a:prstGeom>
          <a:solidFill>
            <a:srgbClr val="5E8240"/>
          </a:solidFill>
          <a:ln>
            <a:noFill/>
          </a:ln>
        </p:spPr>
        <p:txBody>
          <a:bodyPr/>
          <a:lstStyle/>
          <a:p>
            <a:endParaRPr lang="zh-CN" altLang="en-US">
              <a:solidFill>
                <a:schemeClr val="bg1">
                  <a:lumMod val="50000"/>
                </a:schemeClr>
              </a:solidFill>
            </a:endParaRPr>
          </a:p>
        </p:txBody>
      </p:sp>
      <p:grpSp>
        <p:nvGrpSpPr>
          <p:cNvPr id="3" name="Group 15"/>
          <p:cNvGrpSpPr/>
          <p:nvPr/>
        </p:nvGrpSpPr>
        <p:grpSpPr bwMode="auto">
          <a:xfrm>
            <a:off x="2951476" y="2500480"/>
            <a:ext cx="266700" cy="273134"/>
            <a:chOff x="0" y="0"/>
            <a:chExt cx="276" cy="281"/>
          </a:xfrm>
        </p:grpSpPr>
        <p:sp>
          <p:nvSpPr>
            <p:cNvPr id="4" name="Freeform 16"/>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5" name="Freeform 17"/>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6" name="Oval 18"/>
          <p:cNvSpPr>
            <a:spLocks noChangeArrowheads="1"/>
          </p:cNvSpPr>
          <p:nvPr/>
        </p:nvSpPr>
        <p:spPr bwMode="auto">
          <a:xfrm>
            <a:off x="2811776" y="3299239"/>
            <a:ext cx="546100" cy="543093"/>
          </a:xfrm>
          <a:prstGeom prst="ellipse">
            <a:avLst/>
          </a:prstGeom>
          <a:solidFill>
            <a:srgbClr val="5E8240"/>
          </a:solidFill>
          <a:ln>
            <a:noFill/>
          </a:ln>
        </p:spPr>
        <p:txBody>
          <a:bodyPr/>
          <a:lstStyle/>
          <a:p>
            <a:endParaRPr lang="zh-CN" altLang="en-US">
              <a:solidFill>
                <a:schemeClr val="bg1">
                  <a:lumMod val="50000"/>
                </a:schemeClr>
              </a:solidFill>
            </a:endParaRPr>
          </a:p>
        </p:txBody>
      </p:sp>
      <p:grpSp>
        <p:nvGrpSpPr>
          <p:cNvPr id="7" name="Group 19"/>
          <p:cNvGrpSpPr/>
          <p:nvPr/>
        </p:nvGrpSpPr>
        <p:grpSpPr bwMode="auto">
          <a:xfrm>
            <a:off x="2984814" y="3423102"/>
            <a:ext cx="200025" cy="292190"/>
            <a:chOff x="0" y="0"/>
            <a:chExt cx="206" cy="305"/>
          </a:xfrm>
        </p:grpSpPr>
        <p:sp>
          <p:nvSpPr>
            <p:cNvPr id="8" name="Freeform 20"/>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9" name="Freeform 21"/>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0" name="Freeform 22"/>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11" name="Oval 23"/>
          <p:cNvSpPr>
            <a:spLocks noChangeArrowheads="1"/>
          </p:cNvSpPr>
          <p:nvPr/>
        </p:nvSpPr>
        <p:spPr bwMode="auto">
          <a:xfrm>
            <a:off x="2811776" y="4223449"/>
            <a:ext cx="546100" cy="543093"/>
          </a:xfrm>
          <a:prstGeom prst="ellipse">
            <a:avLst/>
          </a:prstGeom>
          <a:solidFill>
            <a:srgbClr val="5E8240"/>
          </a:solidFill>
          <a:ln>
            <a:noFill/>
          </a:ln>
        </p:spPr>
        <p:txBody>
          <a:bodyPr/>
          <a:lstStyle/>
          <a:p>
            <a:endParaRPr lang="zh-CN" altLang="en-US">
              <a:solidFill>
                <a:schemeClr val="bg1">
                  <a:lumMod val="50000"/>
                </a:schemeClr>
              </a:solidFill>
            </a:endParaRPr>
          </a:p>
        </p:txBody>
      </p:sp>
      <p:grpSp>
        <p:nvGrpSpPr>
          <p:cNvPr id="12" name="Group 24"/>
          <p:cNvGrpSpPr/>
          <p:nvPr/>
        </p:nvGrpSpPr>
        <p:grpSpPr bwMode="auto">
          <a:xfrm>
            <a:off x="2967351" y="4399716"/>
            <a:ext cx="260350" cy="225495"/>
            <a:chOff x="0" y="0"/>
            <a:chExt cx="346" cy="301"/>
          </a:xfrm>
        </p:grpSpPr>
        <p:sp>
          <p:nvSpPr>
            <p:cNvPr id="13" name="Freeform 25"/>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4" name="Freeform 26"/>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5" name="Rectangle 27"/>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16" name="Rectangle 28"/>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17" name="Rectangle 29"/>
          <p:cNvSpPr>
            <a:spLocks noChangeArrowheads="1"/>
          </p:cNvSpPr>
          <p:nvPr/>
        </p:nvSpPr>
        <p:spPr bwMode="auto">
          <a:xfrm>
            <a:off x="3516627" y="2376617"/>
            <a:ext cx="3241675"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dirty="0">
                <a:solidFill>
                  <a:schemeClr val="bg1">
                    <a:lumMod val="50000"/>
                  </a:schemeClr>
                </a:solidFill>
              </a:rPr>
              <a:t>Head Title</a:t>
            </a: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 name="Rectangle 30"/>
          <p:cNvSpPr>
            <a:spLocks noChangeArrowheads="1"/>
          </p:cNvSpPr>
          <p:nvPr/>
        </p:nvSpPr>
        <p:spPr bwMode="auto">
          <a:xfrm>
            <a:off x="3516627" y="3297651"/>
            <a:ext cx="3241675"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Head Title</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19" name="Rectangle 31"/>
          <p:cNvSpPr>
            <a:spLocks noChangeArrowheads="1"/>
          </p:cNvSpPr>
          <p:nvPr/>
        </p:nvSpPr>
        <p:spPr bwMode="auto">
          <a:xfrm>
            <a:off x="3516627" y="4231389"/>
            <a:ext cx="3241675"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charset="0"/>
              <a:buNone/>
            </a:pPr>
            <a:r>
              <a:rPr lang="zh-CN" altLang="en-US" sz="1000" b="1">
                <a:solidFill>
                  <a:schemeClr val="bg1">
                    <a:lumMod val="50000"/>
                  </a:schemeClr>
                </a:solidFill>
              </a:rPr>
              <a:t>Head Title</a:t>
            </a:r>
          </a:p>
          <a:p>
            <a:pP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66829" t="7251" r="83" b="-502"/>
          <a:stretch/>
        </p:blipFill>
        <p:spPr>
          <a:xfrm>
            <a:off x="7508616" y="1537918"/>
            <a:ext cx="2395237" cy="4339648"/>
          </a:xfrm>
          <a:prstGeom prst="rect">
            <a:avLst/>
          </a:prstGeom>
        </p:spPr>
      </p:pic>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25634" t="5698" r="26741" b="4591"/>
          <a:stretch/>
        </p:blipFill>
        <p:spPr>
          <a:xfrm>
            <a:off x="7237227" y="1044997"/>
            <a:ext cx="2938014" cy="5534396"/>
          </a:xfrm>
          <a:prstGeom prst="rect">
            <a:avLst/>
          </a:prstGeom>
        </p:spPr>
      </p:pic>
      <p:sp>
        <p:nvSpPr>
          <p:cNvPr id="22" name="文本框 21"/>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论文内容第三部分标题</a:t>
            </a:r>
            <a:endParaRPr lang="zh-CN" altLang="en-US" b="1" spc="300">
              <a:solidFill>
                <a:srgbClr val="5E8240"/>
              </a:solidFill>
            </a:endParaRPr>
          </a:p>
        </p:txBody>
      </p:sp>
      <p:sp>
        <p:nvSpPr>
          <p:cNvPr id="23" name="矩形 22"/>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l="79016" t="15687" r="2548" b="38142"/>
          <a:stretch/>
        </p:blipFill>
        <p:spPr>
          <a:xfrm>
            <a:off x="7562850" y="1804172"/>
            <a:ext cx="2335893" cy="3899941"/>
          </a:xfrm>
          <a:prstGeom prst="rect">
            <a:avLst/>
          </a:prstGeom>
        </p:spPr>
      </p:pic>
    </p:spTree>
    <p:extLst>
      <p:ext uri="{BB962C8B-B14F-4D97-AF65-F5344CB8AC3E}">
        <p14:creationId xmlns:p14="http://schemas.microsoft.com/office/powerpoint/2010/main" val="394634930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1124886" y="3861048"/>
            <a:ext cx="9651634" cy="0"/>
          </a:xfrm>
          <a:prstGeom prst="line">
            <a:avLst/>
          </a:prstGeom>
          <a:noFill/>
          <a:ln w="9525" cap="flat" cmpd="sng" algn="ctr">
            <a:solidFill>
              <a:sysClr val="window" lastClr="FFFFFF">
                <a:lumMod val="75000"/>
              </a:sysClr>
            </a:solidFill>
            <a:prstDash val="solid"/>
          </a:ln>
          <a:effectLst/>
        </p:spPr>
      </p:cxnSp>
      <p:sp>
        <p:nvSpPr>
          <p:cNvPr id="3" name="等腰三角形 2"/>
          <p:cNvSpPr/>
          <p:nvPr/>
        </p:nvSpPr>
        <p:spPr>
          <a:xfrm>
            <a:off x="1694789" y="3429000"/>
            <a:ext cx="668234" cy="576064"/>
          </a:xfrm>
          <a:prstGeom prst="triangle">
            <a:avLst/>
          </a:prstGeom>
          <a:solidFill>
            <a:srgbClr val="5E82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prstClr val="white"/>
              </a:solidFill>
              <a:effectLst/>
              <a:uLnTx/>
              <a:uFillTx/>
              <a:latin typeface="Calibri"/>
              <a:ea typeface="宋体" panose="02010600030101010101" pitchFamily="2" charset="-122"/>
            </a:endParaRPr>
          </a:p>
        </p:txBody>
      </p:sp>
      <p:sp>
        <p:nvSpPr>
          <p:cNvPr id="4" name="等腰三角形 3"/>
          <p:cNvSpPr/>
          <p:nvPr/>
        </p:nvSpPr>
        <p:spPr>
          <a:xfrm>
            <a:off x="4295800" y="3429000"/>
            <a:ext cx="668234" cy="576064"/>
          </a:xfrm>
          <a:prstGeom prst="triangle">
            <a:avLst/>
          </a:prstGeom>
          <a:solidFill>
            <a:srgbClr val="5E82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5" name="等腰三角形 4"/>
          <p:cNvSpPr/>
          <p:nvPr/>
        </p:nvSpPr>
        <p:spPr>
          <a:xfrm>
            <a:off x="6888088" y="3429000"/>
            <a:ext cx="668234" cy="576064"/>
          </a:xfrm>
          <a:prstGeom prst="triangle">
            <a:avLst/>
          </a:prstGeom>
          <a:solidFill>
            <a:srgbClr val="5E82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6" name="等腰三角形 5"/>
          <p:cNvSpPr/>
          <p:nvPr/>
        </p:nvSpPr>
        <p:spPr>
          <a:xfrm>
            <a:off x="9532222" y="3429000"/>
            <a:ext cx="668234" cy="576064"/>
          </a:xfrm>
          <a:prstGeom prst="triangle">
            <a:avLst/>
          </a:prstGeom>
          <a:solidFill>
            <a:srgbClr val="5E82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sp>
        <p:nvSpPr>
          <p:cNvPr id="7" name="矩形 6"/>
          <p:cNvSpPr/>
          <p:nvPr/>
        </p:nvSpPr>
        <p:spPr>
          <a:xfrm>
            <a:off x="1334902" y="2780928"/>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1190945" y="4536798"/>
            <a:ext cx="1880719" cy="1384995"/>
          </a:xfrm>
          <a:prstGeom prst="rect">
            <a:avLst/>
          </a:prstGeom>
        </p:spPr>
        <p:txBody>
          <a:bodyPr wrap="square">
            <a:spAutoFit/>
          </a:bodyPr>
          <a:lstStyle/>
          <a:p>
            <a:r>
              <a:rPr lang="zh-CN" altLang="en-US" sz="1400" dirty="0">
                <a:solidFill>
                  <a:srgbClr val="2C2C2C"/>
                </a:solidFill>
                <a:latin typeface="Segoe UI" panose="020B0502040204020203" pitchFamily="34" charset="0"/>
                <a:cs typeface="Segoe UI" panose="020B0502040204020203" pitchFamily="34" charset="0"/>
              </a:rPr>
              <a:t>If you haven’t found the public domain images you were looking for at public domain archive</a:t>
            </a:r>
            <a:r>
              <a:rPr lang="en-US" altLang="zh-CN" sz="1400" dirty="0">
                <a:solidFill>
                  <a:srgbClr val="2C2C2C"/>
                </a:solidFill>
                <a:latin typeface="Segoe UI" panose="020B0502040204020203" pitchFamily="34" charset="0"/>
                <a:cs typeface="Segoe UI" panose="020B0502040204020203" pitchFamily="34" charset="0"/>
              </a:rPr>
              <a:t>.</a:t>
            </a:r>
          </a:p>
        </p:txBody>
      </p:sp>
      <p:sp>
        <p:nvSpPr>
          <p:cNvPr id="9" name="矩形 8"/>
          <p:cNvSpPr/>
          <p:nvPr/>
        </p:nvSpPr>
        <p:spPr>
          <a:xfrm>
            <a:off x="3925207" y="2780928"/>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3783233" y="4536798"/>
            <a:ext cx="1880719" cy="1384995"/>
          </a:xfrm>
          <a:prstGeom prst="rect">
            <a:avLst/>
          </a:prstGeom>
        </p:spPr>
        <p:txBody>
          <a:bodyPr wrap="square">
            <a:spAutoFit/>
          </a:bodyPr>
          <a:lstStyle/>
          <a:p>
            <a:r>
              <a:rPr lang="zh-CN" altLang="en-US" sz="1400" dirty="0">
                <a:solidFill>
                  <a:srgbClr val="2C2C2C"/>
                </a:solidFill>
                <a:latin typeface="Segoe UI" panose="020B0502040204020203" pitchFamily="34" charset="0"/>
                <a:cs typeface="Segoe UI" panose="020B0502040204020203" pitchFamily="34" charset="0"/>
              </a:rPr>
              <a:t>If you haven’t found the public domain images you were looking for at public domain archive</a:t>
            </a:r>
            <a:r>
              <a:rPr lang="en-US" altLang="zh-CN" sz="1400" dirty="0">
                <a:solidFill>
                  <a:srgbClr val="2C2C2C"/>
                </a:solidFill>
                <a:latin typeface="Segoe UI" panose="020B0502040204020203" pitchFamily="34" charset="0"/>
                <a:cs typeface="Segoe UI" panose="020B0502040204020203" pitchFamily="34" charset="0"/>
              </a:rPr>
              <a:t>.</a:t>
            </a:r>
          </a:p>
        </p:txBody>
      </p:sp>
      <p:sp>
        <p:nvSpPr>
          <p:cNvPr id="11" name="矩形 10"/>
          <p:cNvSpPr/>
          <p:nvPr/>
        </p:nvSpPr>
        <p:spPr>
          <a:xfrm>
            <a:off x="6515512" y="2780928"/>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6384032" y="4536798"/>
            <a:ext cx="1880719" cy="1384995"/>
          </a:xfrm>
          <a:prstGeom prst="rect">
            <a:avLst/>
          </a:prstGeom>
        </p:spPr>
        <p:txBody>
          <a:bodyPr wrap="square">
            <a:spAutoFit/>
          </a:bodyPr>
          <a:lstStyle/>
          <a:p>
            <a:r>
              <a:rPr lang="zh-CN" altLang="en-US" sz="1400" dirty="0">
                <a:solidFill>
                  <a:srgbClr val="2C2C2C"/>
                </a:solidFill>
                <a:latin typeface="Segoe UI" panose="020B0502040204020203" pitchFamily="34" charset="0"/>
                <a:cs typeface="Segoe UI" panose="020B0502040204020203" pitchFamily="34" charset="0"/>
              </a:rPr>
              <a:t>If you haven’t found the public domain images you were looking for at public domain archive</a:t>
            </a:r>
            <a:r>
              <a:rPr lang="en-US" altLang="zh-CN" sz="1400" dirty="0">
                <a:solidFill>
                  <a:srgbClr val="2C2C2C"/>
                </a:solidFill>
                <a:latin typeface="Segoe UI" panose="020B0502040204020203" pitchFamily="34" charset="0"/>
                <a:cs typeface="Segoe UI" panose="020B0502040204020203" pitchFamily="34" charset="0"/>
              </a:rPr>
              <a:t>.</a:t>
            </a:r>
          </a:p>
        </p:txBody>
      </p:sp>
      <p:sp>
        <p:nvSpPr>
          <p:cNvPr id="13" name="矩形 12"/>
          <p:cNvSpPr/>
          <p:nvPr/>
        </p:nvSpPr>
        <p:spPr>
          <a:xfrm>
            <a:off x="9120336" y="2780928"/>
            <a:ext cx="1388009" cy="338554"/>
          </a:xfrm>
          <a:prstGeom prst="rect">
            <a:avLst/>
          </a:prstGeom>
        </p:spPr>
        <p:txBody>
          <a:bodyPr wrap="none">
            <a:spAutoFit/>
          </a:bodyPr>
          <a:lstStyle/>
          <a:p>
            <a:r>
              <a:rPr lang="en-US" altLang="zh-CN" sz="16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YOUR TITLE</a:t>
            </a:r>
            <a:endParaRPr lang="zh-CN" altLang="en-US" sz="16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矩形 13"/>
          <p:cNvSpPr/>
          <p:nvPr/>
        </p:nvSpPr>
        <p:spPr>
          <a:xfrm>
            <a:off x="9111825" y="4536798"/>
            <a:ext cx="1880719" cy="1384995"/>
          </a:xfrm>
          <a:prstGeom prst="rect">
            <a:avLst/>
          </a:prstGeom>
        </p:spPr>
        <p:txBody>
          <a:bodyPr wrap="square">
            <a:spAutoFit/>
          </a:bodyPr>
          <a:lstStyle/>
          <a:p>
            <a:r>
              <a:rPr lang="zh-CN" altLang="en-US" sz="1400" dirty="0">
                <a:solidFill>
                  <a:srgbClr val="2C2C2C"/>
                </a:solidFill>
                <a:latin typeface="Segoe UI" panose="020B0502040204020203" pitchFamily="34" charset="0"/>
                <a:cs typeface="Segoe UI" panose="020B0502040204020203" pitchFamily="34" charset="0"/>
              </a:rPr>
              <a:t>If you haven’t found the public domain images you were looking for at public domain archive</a:t>
            </a:r>
            <a:r>
              <a:rPr lang="en-US" altLang="zh-CN" sz="1400" dirty="0">
                <a:solidFill>
                  <a:srgbClr val="2C2C2C"/>
                </a:solidFill>
                <a:latin typeface="Segoe UI" panose="020B0502040204020203" pitchFamily="34" charset="0"/>
                <a:cs typeface="Segoe UI" panose="020B0502040204020203" pitchFamily="34" charset="0"/>
              </a:rPr>
              <a:t>.</a:t>
            </a:r>
          </a:p>
        </p:txBody>
      </p:sp>
      <p:sp>
        <p:nvSpPr>
          <p:cNvPr id="15" name="文本框 14"/>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论文内容第三部分标题</a:t>
            </a:r>
            <a:endParaRPr lang="zh-CN" altLang="en-US" b="1" spc="300">
              <a:solidFill>
                <a:srgbClr val="5E8240"/>
              </a:solidFill>
            </a:endParaRPr>
          </a:p>
        </p:txBody>
      </p:sp>
      <p:sp>
        <p:nvSpPr>
          <p:cNvPr id="16" name="矩形 15"/>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29020781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9171" y="1581839"/>
            <a:ext cx="9420954" cy="3612436"/>
            <a:chOff x="1387399" y="2147341"/>
            <a:chExt cx="9420954" cy="3612436"/>
          </a:xfrm>
        </p:grpSpPr>
        <p:sp>
          <p:nvSpPr>
            <p:cNvPr id="3" name="稻壳儿小白白(http://dwz.cn/Wu2UP)"/>
            <p:cNvSpPr>
              <a:spLocks noChangeArrowheads="1"/>
            </p:cNvSpPr>
            <p:nvPr/>
          </p:nvSpPr>
          <p:spPr bwMode="auto">
            <a:xfrm>
              <a:off x="2146223" y="2275905"/>
              <a:ext cx="862013" cy="862012"/>
            </a:xfrm>
            <a:prstGeom prst="pentagon">
              <a:avLst/>
            </a:prstGeom>
            <a:solidFill>
              <a:srgbClr val="5E8240"/>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800">
                <a:sym typeface="Arial" panose="020B0604020202020204" pitchFamily="34" charset="0"/>
              </a:endParaRPr>
            </a:p>
          </p:txBody>
        </p:sp>
        <p:sp>
          <p:nvSpPr>
            <p:cNvPr id="4" name="稻壳儿小白白(http://dwz.cn/Wu2UP)"/>
            <p:cNvSpPr>
              <a:spLocks noChangeArrowheads="1"/>
            </p:cNvSpPr>
            <p:nvPr/>
          </p:nvSpPr>
          <p:spPr bwMode="auto">
            <a:xfrm>
              <a:off x="5662539" y="2275905"/>
              <a:ext cx="862013" cy="862012"/>
            </a:xfrm>
            <a:prstGeom prst="pentagon">
              <a:avLst/>
            </a:prstGeom>
            <a:solidFill>
              <a:srgbClr val="5E8240"/>
            </a:solidFill>
            <a:ln>
              <a:noFill/>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a:sym typeface="Arial" panose="020B0604020202020204" pitchFamily="34" charset="0"/>
              </a:endParaRPr>
            </a:p>
          </p:txBody>
        </p:sp>
        <p:sp>
          <p:nvSpPr>
            <p:cNvPr id="5" name="稻壳儿小白白(http://dwz.cn/Wu2UP)"/>
            <p:cNvSpPr>
              <a:spLocks noChangeArrowheads="1"/>
            </p:cNvSpPr>
            <p:nvPr/>
          </p:nvSpPr>
          <p:spPr bwMode="auto">
            <a:xfrm>
              <a:off x="9158280" y="2275905"/>
              <a:ext cx="860425" cy="862012"/>
            </a:xfrm>
            <a:prstGeom prst="pentagon">
              <a:avLst/>
            </a:prstGeom>
            <a:solidFill>
              <a:srgbClr val="5E8240"/>
            </a:solidFill>
            <a:ln>
              <a:noFill/>
            </a:ln>
          </p:spPr>
          <p:txBody>
            <a:bodyPr anchor="ctr"/>
            <a:lstStyle>
              <a:lvl1pPr defTabSz="912495">
                <a:defRPr>
                  <a:solidFill>
                    <a:schemeClr val="tx1"/>
                  </a:solidFill>
                  <a:latin typeface="Arial" panose="020B0604020202020204" pitchFamily="34" charset="0"/>
                  <a:ea typeface="微软雅黑" panose="020B0503020204020204" pitchFamily="34" charset="-122"/>
                </a:defRPr>
              </a:lvl1pPr>
              <a:lvl2pPr marL="742950" indent="-285750" defTabSz="912495">
                <a:defRPr>
                  <a:solidFill>
                    <a:schemeClr val="tx1"/>
                  </a:solidFill>
                  <a:latin typeface="Arial" panose="020B0604020202020204" pitchFamily="34" charset="0"/>
                  <a:ea typeface="微软雅黑" panose="020B0503020204020204" pitchFamily="34" charset="-122"/>
                </a:defRPr>
              </a:lvl2pPr>
              <a:lvl3pPr marL="1143000" indent="-228600" defTabSz="912495">
                <a:defRPr>
                  <a:solidFill>
                    <a:schemeClr val="tx1"/>
                  </a:solidFill>
                  <a:latin typeface="Arial" panose="020B0604020202020204" pitchFamily="34" charset="0"/>
                  <a:ea typeface="微软雅黑" panose="020B0503020204020204" pitchFamily="34" charset="-122"/>
                </a:defRPr>
              </a:lvl3pPr>
              <a:lvl4pPr marL="1600200" indent="-228600" defTabSz="912495">
                <a:defRPr>
                  <a:solidFill>
                    <a:schemeClr val="tx1"/>
                  </a:solidFill>
                  <a:latin typeface="Arial" panose="020B0604020202020204" pitchFamily="34" charset="0"/>
                  <a:ea typeface="微软雅黑" panose="020B0503020204020204" pitchFamily="34" charset="-122"/>
                </a:defRPr>
              </a:lvl4pPr>
              <a:lvl5pPr marL="2057400" indent="-228600" defTabSz="912495">
                <a:defRPr>
                  <a:solidFill>
                    <a:schemeClr val="tx1"/>
                  </a:solidFill>
                  <a:latin typeface="Arial" panose="020B0604020202020204" pitchFamily="34" charset="0"/>
                  <a:ea typeface="微软雅黑" panose="020B0503020204020204" pitchFamily="34"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ru-RU" altLang="en-US" sz="2400">
                <a:sym typeface="Arial" panose="020B0604020202020204" pitchFamily="34" charset="0"/>
              </a:endParaRPr>
            </a:p>
          </p:txBody>
        </p:sp>
        <p:sp>
          <p:nvSpPr>
            <p:cNvPr id="6" name="稻壳儿小白白(http://dwz.cn/Wu2UP)"/>
            <p:cNvSpPr/>
            <p:nvPr/>
          </p:nvSpPr>
          <p:spPr bwMode="auto">
            <a:xfrm>
              <a:off x="9382117" y="2602093"/>
              <a:ext cx="412750" cy="369888"/>
            </a:xfrm>
            <a:custGeom>
              <a:avLst/>
              <a:gdLst>
                <a:gd name="T0" fmla="*/ 305537980 w 497"/>
                <a:gd name="T1" fmla="*/ 48581956 h 444"/>
                <a:gd name="T2" fmla="*/ 305537980 w 497"/>
                <a:gd name="T3" fmla="*/ 48581956 h 444"/>
                <a:gd name="T4" fmla="*/ 293813222 w 497"/>
                <a:gd name="T5" fmla="*/ 48581956 h 444"/>
                <a:gd name="T6" fmla="*/ 293813222 w 497"/>
                <a:gd name="T7" fmla="*/ 307452738 h 444"/>
                <a:gd name="T8" fmla="*/ 305537980 w 497"/>
                <a:gd name="T9" fmla="*/ 307452738 h 444"/>
                <a:gd name="T10" fmla="*/ 342092515 w 497"/>
                <a:gd name="T11" fmla="*/ 276221362 h 444"/>
                <a:gd name="T12" fmla="*/ 342092515 w 497"/>
                <a:gd name="T13" fmla="*/ 86058942 h 444"/>
                <a:gd name="T14" fmla="*/ 305537980 w 497"/>
                <a:gd name="T15" fmla="*/ 48581956 h 444"/>
                <a:gd name="T16" fmla="*/ 0 w 497"/>
                <a:gd name="T17" fmla="*/ 86058942 h 444"/>
                <a:gd name="T18" fmla="*/ 0 w 497"/>
                <a:gd name="T19" fmla="*/ 86058942 h 444"/>
                <a:gd name="T20" fmla="*/ 0 w 497"/>
                <a:gd name="T21" fmla="*/ 276221362 h 444"/>
                <a:gd name="T22" fmla="*/ 36554535 w 497"/>
                <a:gd name="T23" fmla="*/ 307452738 h 444"/>
                <a:gd name="T24" fmla="*/ 48968594 w 497"/>
                <a:gd name="T25" fmla="*/ 307452738 h 444"/>
                <a:gd name="T26" fmla="*/ 48968594 w 497"/>
                <a:gd name="T27" fmla="*/ 48581956 h 444"/>
                <a:gd name="T28" fmla="*/ 36554535 w 497"/>
                <a:gd name="T29" fmla="*/ 48581956 h 444"/>
                <a:gd name="T30" fmla="*/ 0 w 497"/>
                <a:gd name="T31" fmla="*/ 86058942 h 444"/>
                <a:gd name="T32" fmla="*/ 232429740 w 497"/>
                <a:gd name="T33" fmla="*/ 18044536 h 444"/>
                <a:gd name="T34" fmla="*/ 232429740 w 497"/>
                <a:gd name="T35" fmla="*/ 18044536 h 444"/>
                <a:gd name="T36" fmla="*/ 171046258 w 497"/>
                <a:gd name="T37" fmla="*/ 0 h 444"/>
                <a:gd name="T38" fmla="*/ 110352076 w 497"/>
                <a:gd name="T39" fmla="*/ 18044536 h 444"/>
                <a:gd name="T40" fmla="*/ 110352076 w 497"/>
                <a:gd name="T41" fmla="*/ 48581956 h 444"/>
                <a:gd name="T42" fmla="*/ 73798371 w 497"/>
                <a:gd name="T43" fmla="*/ 48581956 h 444"/>
                <a:gd name="T44" fmla="*/ 73798371 w 497"/>
                <a:gd name="T45" fmla="*/ 307452738 h 444"/>
                <a:gd name="T46" fmla="*/ 268983445 w 497"/>
                <a:gd name="T47" fmla="*/ 307452738 h 444"/>
                <a:gd name="T48" fmla="*/ 268983445 w 497"/>
                <a:gd name="T49" fmla="*/ 48581956 h 444"/>
                <a:gd name="T50" fmla="*/ 232429740 w 497"/>
                <a:gd name="T51" fmla="*/ 48581956 h 444"/>
                <a:gd name="T52" fmla="*/ 232429740 w 497"/>
                <a:gd name="T53" fmla="*/ 18044536 h 444"/>
                <a:gd name="T54" fmla="*/ 207599962 w 497"/>
                <a:gd name="T55" fmla="*/ 48581956 h 444"/>
                <a:gd name="T56" fmla="*/ 207599962 w 497"/>
                <a:gd name="T57" fmla="*/ 48581956 h 444"/>
                <a:gd name="T58" fmla="*/ 134491722 w 497"/>
                <a:gd name="T59" fmla="*/ 48581956 h 444"/>
                <a:gd name="T60" fmla="*/ 134491722 w 497"/>
                <a:gd name="T61" fmla="*/ 30537420 h 444"/>
                <a:gd name="T62" fmla="*/ 171046258 w 497"/>
                <a:gd name="T63" fmla="*/ 18044536 h 444"/>
                <a:gd name="T64" fmla="*/ 207599962 w 497"/>
                <a:gd name="T65" fmla="*/ 30537420 h 444"/>
                <a:gd name="T66" fmla="*/ 207599962 w 497"/>
                <a:gd name="T67" fmla="*/ 4858195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p:spPr>
          <p:txBody>
            <a:bodyPr wrap="none" anchor="ctr"/>
            <a:lstStyle/>
            <a:p>
              <a:endParaRPr lang="zh-CN" altLang="en-US"/>
            </a:p>
          </p:txBody>
        </p:sp>
        <p:sp>
          <p:nvSpPr>
            <p:cNvPr id="7" name="稻壳儿小白白(http://dwz.cn/Wu2UP)"/>
            <p:cNvSpPr/>
            <p:nvPr/>
          </p:nvSpPr>
          <p:spPr bwMode="auto">
            <a:xfrm>
              <a:off x="2392286" y="2631462"/>
              <a:ext cx="369887" cy="311150"/>
            </a:xfrm>
            <a:custGeom>
              <a:avLst/>
              <a:gdLst>
                <a:gd name="T0" fmla="*/ 301204649 w 444"/>
                <a:gd name="T1" fmla="*/ 148218346 h 373"/>
                <a:gd name="T2" fmla="*/ 301204649 w 444"/>
                <a:gd name="T3" fmla="*/ 148218346 h 373"/>
                <a:gd name="T4" fmla="*/ 245683277 w 444"/>
                <a:gd name="T5" fmla="*/ 18788288 h 373"/>
                <a:gd name="T6" fmla="*/ 221392365 w 444"/>
                <a:gd name="T7" fmla="*/ 0 h 373"/>
                <a:gd name="T8" fmla="*/ 86058709 w 444"/>
                <a:gd name="T9" fmla="*/ 0 h 373"/>
                <a:gd name="T10" fmla="*/ 55521372 w 444"/>
                <a:gd name="T11" fmla="*/ 18788288 h 373"/>
                <a:gd name="T12" fmla="*/ 6246425 w 444"/>
                <a:gd name="T13" fmla="*/ 148218346 h 373"/>
                <a:gd name="T14" fmla="*/ 0 w 444"/>
                <a:gd name="T15" fmla="*/ 178836174 h 373"/>
                <a:gd name="T16" fmla="*/ 12492017 w 444"/>
                <a:gd name="T17" fmla="*/ 240071828 h 373"/>
                <a:gd name="T18" fmla="*/ 31231292 w 444"/>
                <a:gd name="T19" fmla="*/ 258860116 h 373"/>
                <a:gd name="T20" fmla="*/ 276913737 w 444"/>
                <a:gd name="T21" fmla="*/ 258860116 h 373"/>
                <a:gd name="T22" fmla="*/ 294959057 w 444"/>
                <a:gd name="T23" fmla="*/ 240071828 h 373"/>
                <a:gd name="T24" fmla="*/ 307451074 w 444"/>
                <a:gd name="T25" fmla="*/ 178836174 h 373"/>
                <a:gd name="T26" fmla="*/ 301204649 w 444"/>
                <a:gd name="T27" fmla="*/ 148218346 h 373"/>
                <a:gd name="T28" fmla="*/ 276913737 w 444"/>
                <a:gd name="T29" fmla="*/ 191361421 h 373"/>
                <a:gd name="T30" fmla="*/ 276913737 w 444"/>
                <a:gd name="T31" fmla="*/ 191361421 h 373"/>
                <a:gd name="T32" fmla="*/ 276913737 w 444"/>
                <a:gd name="T33" fmla="*/ 215717042 h 373"/>
                <a:gd name="T34" fmla="*/ 258175294 w 444"/>
                <a:gd name="T35" fmla="*/ 234504496 h 373"/>
                <a:gd name="T36" fmla="*/ 49275780 w 444"/>
                <a:gd name="T37" fmla="*/ 234504496 h 373"/>
                <a:gd name="T38" fmla="*/ 31231292 w 444"/>
                <a:gd name="T39" fmla="*/ 215717042 h 373"/>
                <a:gd name="T40" fmla="*/ 24290912 w 444"/>
                <a:gd name="T41" fmla="*/ 191361421 h 373"/>
                <a:gd name="T42" fmla="*/ 43029355 w 444"/>
                <a:gd name="T43" fmla="*/ 172573133 h 373"/>
                <a:gd name="T44" fmla="*/ 264421720 w 444"/>
                <a:gd name="T45" fmla="*/ 172573133 h 373"/>
                <a:gd name="T46" fmla="*/ 276913737 w 444"/>
                <a:gd name="T47" fmla="*/ 191361421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bg1"/>
            </a:solidFill>
            <a:ln>
              <a:noFill/>
            </a:ln>
          </p:spPr>
          <p:txBody>
            <a:bodyPr wrap="none" anchor="ctr"/>
            <a:lstStyle/>
            <a:p>
              <a:endParaRPr lang="zh-CN" altLang="en-US"/>
            </a:p>
          </p:txBody>
        </p:sp>
        <p:sp>
          <p:nvSpPr>
            <p:cNvPr id="8" name="稻壳儿小白白(http://dwz.cn/Wu2UP)"/>
            <p:cNvSpPr/>
            <p:nvPr/>
          </p:nvSpPr>
          <p:spPr bwMode="auto">
            <a:xfrm>
              <a:off x="5880027" y="2594950"/>
              <a:ext cx="376237" cy="384175"/>
            </a:xfrm>
            <a:custGeom>
              <a:avLst/>
              <a:gdLst>
                <a:gd name="T0" fmla="*/ 190536572 w 452"/>
                <a:gd name="T1" fmla="*/ 208133043 h 462"/>
                <a:gd name="T2" fmla="*/ 190536572 w 452"/>
                <a:gd name="T3" fmla="*/ 208133043 h 462"/>
                <a:gd name="T4" fmla="*/ 300701596 w 452"/>
                <a:gd name="T5" fmla="*/ 17978060 h 462"/>
                <a:gd name="T6" fmla="*/ 300701596 w 452"/>
                <a:gd name="T7" fmla="*/ 12446605 h 462"/>
                <a:gd name="T8" fmla="*/ 294466216 w 452"/>
                <a:gd name="T9" fmla="*/ 12446605 h 462"/>
                <a:gd name="T10" fmla="*/ 110165024 w 452"/>
                <a:gd name="T11" fmla="*/ 123081521 h 462"/>
                <a:gd name="T12" fmla="*/ 6235379 w 452"/>
                <a:gd name="T13" fmla="*/ 208133043 h 462"/>
                <a:gd name="T14" fmla="*/ 24249806 w 452"/>
                <a:gd name="T15" fmla="*/ 226802950 h 462"/>
                <a:gd name="T16" fmla="*/ 60972036 w 452"/>
                <a:gd name="T17" fmla="*/ 214356345 h 462"/>
                <a:gd name="T18" fmla="*/ 104622187 w 452"/>
                <a:gd name="T19" fmla="*/ 257227614 h 462"/>
                <a:gd name="T20" fmla="*/ 92150596 w 452"/>
                <a:gd name="T21" fmla="*/ 293875581 h 462"/>
                <a:gd name="T22" fmla="*/ 104622187 w 452"/>
                <a:gd name="T23" fmla="*/ 312545488 h 462"/>
                <a:gd name="T24" fmla="*/ 190536572 w 452"/>
                <a:gd name="T25" fmla="*/ 208133043 h 462"/>
                <a:gd name="T26" fmla="*/ 208550999 w 452"/>
                <a:gd name="T27" fmla="*/ 103720598 h 462"/>
                <a:gd name="T28" fmla="*/ 208550999 w 452"/>
                <a:gd name="T29" fmla="*/ 103720598 h 462"/>
                <a:gd name="T30" fmla="*/ 208550999 w 452"/>
                <a:gd name="T31" fmla="*/ 67072631 h 462"/>
                <a:gd name="T32" fmla="*/ 245272396 w 452"/>
                <a:gd name="T33" fmla="*/ 67072631 h 462"/>
                <a:gd name="T34" fmla="*/ 245272396 w 452"/>
                <a:gd name="T35" fmla="*/ 103720598 h 462"/>
                <a:gd name="T36" fmla="*/ 208550999 w 452"/>
                <a:gd name="T37" fmla="*/ 103720598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endParaRPr lang="zh-CN" altLang="en-US"/>
            </a:p>
          </p:txBody>
        </p:sp>
        <p:sp>
          <p:nvSpPr>
            <p:cNvPr id="9" name="TextBox 76"/>
            <p:cNvSpPr txBox="1"/>
            <p:nvPr/>
          </p:nvSpPr>
          <p:spPr>
            <a:xfrm>
              <a:off x="1731744" y="3303852"/>
              <a:ext cx="1733670" cy="461665"/>
            </a:xfrm>
            <a:prstGeom prst="rect">
              <a:avLst/>
            </a:prstGeom>
            <a:noFill/>
            <a:effectLst/>
          </p:spPr>
          <p:txBody>
            <a:bodyPr wrap="square" rtlCol="0">
              <a:spAutoFit/>
            </a:bodyPr>
            <a:lstStyle/>
            <a:p>
              <a:pPr algn="ctr"/>
              <a:r>
                <a:rPr lang="zh-CN" altLang="en-US" sz="2400" dirty="0">
                  <a:latin typeface="+mn-ea"/>
                </a:rPr>
                <a:t>输入标题</a:t>
              </a:r>
              <a:endParaRPr lang="en-US" altLang="zh-CN" sz="2400" dirty="0">
                <a:latin typeface="+mn-ea"/>
              </a:endParaRPr>
            </a:p>
          </p:txBody>
        </p:sp>
        <p:sp>
          <p:nvSpPr>
            <p:cNvPr id="10" name="文本框 9"/>
            <p:cNvSpPr txBox="1"/>
            <p:nvPr/>
          </p:nvSpPr>
          <p:spPr>
            <a:xfrm>
              <a:off x="1387399" y="3727804"/>
              <a:ext cx="2424892" cy="1831399"/>
            </a:xfrm>
            <a:prstGeom prst="rect">
              <a:avLst/>
            </a:prstGeom>
            <a:noFill/>
            <a:effectLst/>
          </p:spPr>
          <p:txBody>
            <a:bodyPr wrap="square" rtlCol="0">
              <a:spAutoFit/>
            </a:bodyPr>
            <a:lstStyle/>
            <a:p>
              <a:pPr algn="ctr">
                <a:lnSpc>
                  <a:spcPct val="130000"/>
                </a:lnSpc>
              </a:pPr>
              <a:r>
                <a:rPr lang="en-US" altLang="zh-CN" sz="1100" dirty="0">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1" name="TextBox 76"/>
            <p:cNvSpPr txBox="1"/>
            <p:nvPr/>
          </p:nvSpPr>
          <p:spPr>
            <a:xfrm>
              <a:off x="5231041" y="3303852"/>
              <a:ext cx="1733670" cy="461665"/>
            </a:xfrm>
            <a:prstGeom prst="rect">
              <a:avLst/>
            </a:prstGeom>
            <a:noFill/>
            <a:effectLst/>
          </p:spPr>
          <p:txBody>
            <a:bodyPr wrap="square" rtlCol="0">
              <a:spAutoFit/>
            </a:bodyPr>
            <a:lstStyle/>
            <a:p>
              <a:pPr algn="ctr"/>
              <a:r>
                <a:rPr lang="zh-CN" altLang="en-US" sz="2400" dirty="0">
                  <a:latin typeface="+mn-ea"/>
                </a:rPr>
                <a:t>输入标题</a:t>
              </a:r>
              <a:endParaRPr lang="en-US" altLang="zh-CN" sz="2400" dirty="0">
                <a:latin typeface="+mn-ea"/>
              </a:endParaRPr>
            </a:p>
          </p:txBody>
        </p:sp>
        <p:sp>
          <p:nvSpPr>
            <p:cNvPr id="12" name="文本框 11"/>
            <p:cNvSpPr txBox="1"/>
            <p:nvPr/>
          </p:nvSpPr>
          <p:spPr>
            <a:xfrm>
              <a:off x="4886696" y="3727804"/>
              <a:ext cx="2424892" cy="1831399"/>
            </a:xfrm>
            <a:prstGeom prst="rect">
              <a:avLst/>
            </a:prstGeom>
            <a:noFill/>
            <a:effectLst/>
          </p:spPr>
          <p:txBody>
            <a:bodyPr wrap="square" rtlCol="0">
              <a:spAutoFit/>
            </a:bodyPr>
            <a:lstStyle/>
            <a:p>
              <a:pPr algn="ctr">
                <a:lnSpc>
                  <a:spcPct val="130000"/>
                </a:lnSpc>
              </a:pPr>
              <a:r>
                <a:rPr lang="en-US" altLang="zh-CN" sz="1100" dirty="0">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sp>
          <p:nvSpPr>
            <p:cNvPr id="13" name="TextBox 76"/>
            <p:cNvSpPr txBox="1"/>
            <p:nvPr/>
          </p:nvSpPr>
          <p:spPr>
            <a:xfrm>
              <a:off x="8727806" y="3303852"/>
              <a:ext cx="1733670" cy="461665"/>
            </a:xfrm>
            <a:prstGeom prst="rect">
              <a:avLst/>
            </a:prstGeom>
            <a:noFill/>
            <a:effectLst/>
          </p:spPr>
          <p:txBody>
            <a:bodyPr wrap="square" rtlCol="0">
              <a:spAutoFit/>
            </a:bodyPr>
            <a:lstStyle/>
            <a:p>
              <a:pPr algn="ctr"/>
              <a:r>
                <a:rPr lang="zh-CN" altLang="en-US" sz="2400" dirty="0">
                  <a:latin typeface="+mn-ea"/>
                </a:rPr>
                <a:t>输入标题</a:t>
              </a:r>
              <a:endParaRPr lang="en-US" altLang="zh-CN" sz="2400" dirty="0">
                <a:latin typeface="+mn-ea"/>
              </a:endParaRPr>
            </a:p>
          </p:txBody>
        </p:sp>
        <p:sp>
          <p:nvSpPr>
            <p:cNvPr id="14" name="文本框 13"/>
            <p:cNvSpPr txBox="1"/>
            <p:nvPr/>
          </p:nvSpPr>
          <p:spPr>
            <a:xfrm>
              <a:off x="8383461" y="3727804"/>
              <a:ext cx="2424892" cy="1831399"/>
            </a:xfrm>
            <a:prstGeom prst="rect">
              <a:avLst/>
            </a:prstGeom>
            <a:noFill/>
            <a:effectLst/>
          </p:spPr>
          <p:txBody>
            <a:bodyPr wrap="square" rtlCol="0">
              <a:spAutoFit/>
            </a:bodyPr>
            <a:lstStyle/>
            <a:p>
              <a:pPr algn="ctr">
                <a:lnSpc>
                  <a:spcPct val="130000"/>
                </a:lnSpc>
              </a:pPr>
              <a:r>
                <a:rPr lang="en-US" altLang="zh-CN" sz="1100" dirty="0">
                  <a:latin typeface="微软雅黑" panose="020B0503020204020204" pitchFamily="34" charset="-122"/>
                  <a:ea typeface="微软雅黑" panose="020B0503020204020204" pitchFamily="34" charset="-122"/>
                </a:rPr>
                <a:t>This template is the spring and autumn advertising original This template is the spring and autumn advertising original This template is the spring and autumn advertising original This template is the spring and autumn advertising original</a:t>
              </a:r>
            </a:p>
          </p:txBody>
        </p:sp>
        <p:cxnSp>
          <p:nvCxnSpPr>
            <p:cNvPr id="15" name="直接连接符 14"/>
            <p:cNvCxnSpPr/>
            <p:nvPr/>
          </p:nvCxnSpPr>
          <p:spPr>
            <a:xfrm>
              <a:off x="4373870" y="2147341"/>
              <a:ext cx="0" cy="3612436"/>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806444" y="2147341"/>
              <a:ext cx="0" cy="3612436"/>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论文内容第三部分标题</a:t>
            </a:r>
            <a:endParaRPr lang="zh-CN" altLang="en-US" b="1" spc="300">
              <a:solidFill>
                <a:srgbClr val="5E8240"/>
              </a:solidFill>
            </a:endParaRPr>
          </a:p>
        </p:txBody>
      </p:sp>
      <p:sp>
        <p:nvSpPr>
          <p:cNvPr id="18" name="矩形 17"/>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30132188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38142"/>
          <a:stretch/>
        </p:blipFill>
        <p:spPr>
          <a:xfrm>
            <a:off x="0" y="0"/>
            <a:ext cx="12192000" cy="3752850"/>
          </a:xfrm>
          <a:prstGeom prst="rect">
            <a:avLst/>
          </a:prstGeom>
        </p:spPr>
      </p:pic>
      <p:sp>
        <p:nvSpPr>
          <p:cNvPr id="3" name="文本框 2"/>
          <p:cNvSpPr txBox="1"/>
          <p:nvPr/>
        </p:nvSpPr>
        <p:spPr>
          <a:xfrm>
            <a:off x="3377044" y="4210991"/>
            <a:ext cx="5708293" cy="738664"/>
          </a:xfrm>
          <a:prstGeom prst="rect">
            <a:avLst/>
          </a:prstGeom>
          <a:noFill/>
        </p:spPr>
        <p:txBody>
          <a:bodyPr wrap="square" rtlCol="0">
            <a:spAutoFit/>
          </a:bodyPr>
          <a:lstStyle/>
          <a:p>
            <a:pPr>
              <a:lnSpc>
                <a:spcPct val="150000"/>
              </a:lnSpc>
            </a:pP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a:t>
            </a:r>
            <a:r>
              <a:rPr lang="zh-CN" altLang="en-US" sz="28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内容</a:t>
            </a: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第四部分</a:t>
            </a: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4" name="文本框 3"/>
          <p:cNvSpPr txBox="1"/>
          <p:nvPr/>
        </p:nvSpPr>
        <p:spPr>
          <a:xfrm>
            <a:off x="3377044" y="4949655"/>
            <a:ext cx="7551305" cy="923330"/>
          </a:xfrm>
          <a:prstGeom prst="rect">
            <a:avLst/>
          </a:prstGeom>
          <a:noFill/>
        </p:spPr>
        <p:txBody>
          <a:bodyPr wrap="square" rtlCol="0">
            <a:spAutoFit/>
          </a:bodyPr>
          <a:lstStyle/>
          <a:p>
            <a:pP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sp>
        <p:nvSpPr>
          <p:cNvPr id="5" name="椭圆 4"/>
          <p:cNvSpPr/>
          <p:nvPr/>
        </p:nvSpPr>
        <p:spPr>
          <a:xfrm>
            <a:off x="1568450" y="4425621"/>
            <a:ext cx="1321458" cy="132145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1"/>
          <p:cNvSpPr>
            <a:spLocks noEditPoints="1"/>
          </p:cNvSpPr>
          <p:nvPr/>
        </p:nvSpPr>
        <p:spPr bwMode="auto">
          <a:xfrm>
            <a:off x="1969082" y="4819574"/>
            <a:ext cx="520194" cy="533551"/>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3280737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9423" y="-5221725"/>
            <a:ext cx="13921205" cy="10443449"/>
            <a:chOff x="2855913" y="985838"/>
            <a:chExt cx="6513512" cy="4886325"/>
          </a:xfrm>
        </p:grpSpPr>
        <p:sp>
          <p:nvSpPr>
            <p:cNvPr id="3" name="AutoShape 3"/>
            <p:cNvSpPr>
              <a:spLocks noChangeAspect="1" noChangeArrowheads="1" noTextEdit="1"/>
            </p:cNvSpPr>
            <p:nvPr/>
          </p:nvSpPr>
          <p:spPr bwMode="auto">
            <a:xfrm>
              <a:off x="2855913" y="985838"/>
              <a:ext cx="6513512"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 t="1" r="219" b="-5"/>
            <a:stretch/>
          </p:blipFill>
          <p:spPr bwMode="auto">
            <a:xfrm>
              <a:off x="3262230" y="5084763"/>
              <a:ext cx="5700879"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 r="110" b="-4"/>
            <a:stretch/>
          </p:blipFill>
          <p:spPr bwMode="auto">
            <a:xfrm>
              <a:off x="3261813" y="5084763"/>
              <a:ext cx="5701296"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 r="116" b="-4"/>
            <a:stretch/>
          </p:blipFill>
          <p:spPr bwMode="auto">
            <a:xfrm>
              <a:off x="3261814" y="5084763"/>
              <a:ext cx="569773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r="58" b="-2"/>
            <a:stretch/>
          </p:blipFill>
          <p:spPr bwMode="auto">
            <a:xfrm>
              <a:off x="3260725" y="5084763"/>
              <a:ext cx="5700601"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3900" y="5084763"/>
              <a:ext cx="569753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7075" y="5084763"/>
              <a:ext cx="5691187"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0250" y="5084763"/>
              <a:ext cx="56832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3425" y="5087938"/>
              <a:ext cx="56769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6600" y="5087938"/>
              <a:ext cx="567055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9775" y="5086351"/>
              <a:ext cx="56642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82950" y="5086351"/>
              <a:ext cx="5659437"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87713" y="5086351"/>
              <a:ext cx="56515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90888" y="5086351"/>
              <a:ext cx="5641975"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94063" y="5086351"/>
              <a:ext cx="563721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97238" y="5086351"/>
              <a:ext cx="563086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00413" y="5086351"/>
              <a:ext cx="562451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03588" y="5086351"/>
              <a:ext cx="5618162"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06763" y="5086351"/>
              <a:ext cx="561022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09938" y="5089526"/>
              <a:ext cx="560387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14700" y="5089526"/>
              <a:ext cx="5595937"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17875" y="5089526"/>
              <a:ext cx="559117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1050" y="5089526"/>
              <a:ext cx="55848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24225" y="5089526"/>
              <a:ext cx="55753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27400" y="5089526"/>
              <a:ext cx="5570537"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30575" y="5089526"/>
              <a:ext cx="5564187"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33750" y="5087938"/>
              <a:ext cx="5557837"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36925" y="5087938"/>
              <a:ext cx="5551487"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341688" y="5087938"/>
              <a:ext cx="5541962"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344863" y="5087938"/>
              <a:ext cx="5535612"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348038" y="5087938"/>
              <a:ext cx="5529262"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351213" y="5091113"/>
              <a:ext cx="552450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354388" y="5091113"/>
              <a:ext cx="551815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357563" y="5091113"/>
              <a:ext cx="5508625"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9"/>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360738" y="5091113"/>
              <a:ext cx="550386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0"/>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363913" y="5091113"/>
              <a:ext cx="549751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1"/>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368675" y="5091113"/>
              <a:ext cx="5489575"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2"/>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71850" y="5091113"/>
              <a:ext cx="5483225"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3"/>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75025" y="5091113"/>
              <a:ext cx="547846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378200" y="5091113"/>
              <a:ext cx="5468937"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381375" y="5091113"/>
              <a:ext cx="5462587"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384550" y="5091113"/>
              <a:ext cx="5457825"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7"/>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387725" y="5094288"/>
              <a:ext cx="5451475"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8"/>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390900" y="5092701"/>
              <a:ext cx="5445125"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9"/>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395663" y="5092701"/>
              <a:ext cx="54340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0"/>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398838" y="5092701"/>
              <a:ext cx="542925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1"/>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402013" y="5092701"/>
              <a:ext cx="542290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405188" y="5092701"/>
              <a:ext cx="541655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3"/>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408363" y="5092701"/>
              <a:ext cx="5411787"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4"/>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411538" y="5092701"/>
              <a:ext cx="540226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5"/>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3414713" y="5092701"/>
              <a:ext cx="53959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3417888" y="5092701"/>
              <a:ext cx="538956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7"/>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422650" y="5092701"/>
              <a:ext cx="5383212"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8"/>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425825" y="5095876"/>
              <a:ext cx="5376862"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9"/>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429000" y="5095876"/>
              <a:ext cx="5367337"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60"/>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432175" y="5095876"/>
              <a:ext cx="53625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1"/>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435350" y="5095876"/>
              <a:ext cx="53562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2"/>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438525" y="5095876"/>
              <a:ext cx="53498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3"/>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3441700" y="5095876"/>
              <a:ext cx="534352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4"/>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3444875" y="5095876"/>
              <a:ext cx="5335587"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5"/>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3449638" y="5095876"/>
              <a:ext cx="532765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6"/>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3452813" y="5094288"/>
              <a:ext cx="53213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7"/>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3455988" y="5094288"/>
              <a:ext cx="5316537"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8"/>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3459163" y="5094288"/>
              <a:ext cx="5310187"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9"/>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3462338" y="5097463"/>
              <a:ext cx="5303837"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0"/>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3465513" y="5097463"/>
              <a:ext cx="52959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1"/>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468688" y="5097463"/>
              <a:ext cx="52895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72"/>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3471863" y="5097463"/>
              <a:ext cx="52832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3"/>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3476625" y="5097463"/>
              <a:ext cx="5275262"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4"/>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3479800" y="5097463"/>
              <a:ext cx="52705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5"/>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3482975" y="5097463"/>
              <a:ext cx="52609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6"/>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3486150" y="5097463"/>
              <a:ext cx="525462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7"/>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3489325" y="5097463"/>
              <a:ext cx="5249862"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8"/>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3492500" y="5097463"/>
              <a:ext cx="5243512"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9"/>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3495675" y="5097463"/>
              <a:ext cx="5237162"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80"/>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3498850" y="5100638"/>
              <a:ext cx="52292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81"/>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3503613" y="5100638"/>
              <a:ext cx="522128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82"/>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3506788" y="5100638"/>
              <a:ext cx="5214937"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3"/>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3509963" y="5099051"/>
              <a:ext cx="5208587"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4"/>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3513138" y="5099051"/>
              <a:ext cx="52038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5"/>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3516313" y="5099051"/>
              <a:ext cx="51943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6"/>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3519488" y="5099051"/>
              <a:ext cx="518795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7"/>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3522663" y="5099051"/>
              <a:ext cx="5183187"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8"/>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3525838" y="5099051"/>
              <a:ext cx="5176837"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9"/>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3530600" y="5099051"/>
              <a:ext cx="51689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90"/>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3533775" y="5099051"/>
              <a:ext cx="515937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91"/>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3536950" y="5099051"/>
              <a:ext cx="515461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92"/>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3540125" y="5102226"/>
              <a:ext cx="5148262"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93"/>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3543300" y="5102226"/>
              <a:ext cx="5141912"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4"/>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3546475" y="5102226"/>
              <a:ext cx="51371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5"/>
            <p:cNvPicPr>
              <a:picLocks noChangeAspect="1" noChangeArrowheads="1"/>
            </p:cNvPicPr>
            <p:nvPr/>
          </p:nvPicPr>
          <p:blipFill>
            <a:blip r:embed="rId91" cstate="print">
              <a:extLst>
                <a:ext uri="{28A0092B-C50C-407E-A947-70E740481C1C}">
                  <a14:useLocalDpi xmlns:a14="http://schemas.microsoft.com/office/drawing/2010/main" val="0"/>
                </a:ext>
              </a:extLst>
            </a:blip>
            <a:srcRect/>
            <a:stretch>
              <a:fillRect/>
            </a:stretch>
          </p:blipFill>
          <p:spPr bwMode="auto">
            <a:xfrm>
              <a:off x="3549650" y="5102226"/>
              <a:ext cx="5127625"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6"/>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3552825" y="5102226"/>
              <a:ext cx="5121275"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7"/>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3557588" y="5102226"/>
              <a:ext cx="511333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8"/>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3560763" y="5102226"/>
              <a:ext cx="5108575"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9"/>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3563938" y="5102226"/>
              <a:ext cx="51022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00"/>
            <p:cNvPicPr>
              <a:picLocks noChangeAspect="1" noChangeArrowheads="1"/>
            </p:cNvPicPr>
            <p:nvPr/>
          </p:nvPicPr>
          <p:blipFill>
            <a:blip r:embed="rId96" cstate="print">
              <a:extLst>
                <a:ext uri="{28A0092B-C50C-407E-A947-70E740481C1C}">
                  <a14:useLocalDpi xmlns:a14="http://schemas.microsoft.com/office/drawing/2010/main" val="0"/>
                </a:ext>
              </a:extLst>
            </a:blip>
            <a:srcRect/>
            <a:stretch>
              <a:fillRect/>
            </a:stretch>
          </p:blipFill>
          <p:spPr bwMode="auto">
            <a:xfrm>
              <a:off x="3567113" y="5102226"/>
              <a:ext cx="509587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01"/>
            <p:cNvPicPr>
              <a:picLocks noChangeAspect="1" noChangeArrowheads="1"/>
            </p:cNvPicPr>
            <p:nvPr/>
          </p:nvPicPr>
          <p:blipFill>
            <a:blip r:embed="rId97" cstate="print">
              <a:extLst>
                <a:ext uri="{28A0092B-C50C-407E-A947-70E740481C1C}">
                  <a14:useLocalDpi xmlns:a14="http://schemas.microsoft.com/office/drawing/2010/main" val="0"/>
                </a:ext>
              </a:extLst>
            </a:blip>
            <a:srcRect/>
            <a:stretch>
              <a:fillRect/>
            </a:stretch>
          </p:blipFill>
          <p:spPr bwMode="auto">
            <a:xfrm>
              <a:off x="3570288" y="5102226"/>
              <a:ext cx="5087937"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02"/>
            <p:cNvPicPr>
              <a:picLocks noChangeAspect="1" noChangeArrowheads="1"/>
            </p:cNvPicPr>
            <p:nvPr/>
          </p:nvPicPr>
          <p:blipFill>
            <a:blip r:embed="rId98" cstate="print">
              <a:extLst>
                <a:ext uri="{28A0092B-C50C-407E-A947-70E740481C1C}">
                  <a14:useLocalDpi xmlns:a14="http://schemas.microsoft.com/office/drawing/2010/main" val="0"/>
                </a:ext>
              </a:extLst>
            </a:blip>
            <a:srcRect/>
            <a:stretch>
              <a:fillRect/>
            </a:stretch>
          </p:blipFill>
          <p:spPr bwMode="auto">
            <a:xfrm>
              <a:off x="3573463" y="5102226"/>
              <a:ext cx="5081587"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3"/>
            <p:cNvPicPr>
              <a:picLocks noChangeAspect="1" noChangeArrowheads="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3576638" y="5103813"/>
              <a:ext cx="50752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4"/>
            <p:cNvPicPr>
              <a:picLocks noChangeAspect="1" noChangeArrowheads="1"/>
            </p:cNvPicPr>
            <p:nvPr/>
          </p:nvPicPr>
          <p:blipFill>
            <a:blip r:embed="rId100" cstate="print">
              <a:extLst>
                <a:ext uri="{28A0092B-C50C-407E-A947-70E740481C1C}">
                  <a14:useLocalDpi xmlns:a14="http://schemas.microsoft.com/office/drawing/2010/main" val="0"/>
                </a:ext>
              </a:extLst>
            </a:blip>
            <a:srcRect/>
            <a:stretch>
              <a:fillRect/>
            </a:stretch>
          </p:blipFill>
          <p:spPr bwMode="auto">
            <a:xfrm>
              <a:off x="3579813" y="5103813"/>
              <a:ext cx="506888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5"/>
            <p:cNvPicPr>
              <a:picLocks noChangeAspect="1" noChangeArrowheads="1"/>
            </p:cNvPicPr>
            <p:nvPr/>
          </p:nvPicPr>
          <p:blipFill>
            <a:blip r:embed="rId101" cstate="print">
              <a:extLst>
                <a:ext uri="{28A0092B-C50C-407E-A947-70E740481C1C}">
                  <a14:useLocalDpi xmlns:a14="http://schemas.microsoft.com/office/drawing/2010/main" val="0"/>
                </a:ext>
              </a:extLst>
            </a:blip>
            <a:srcRect/>
            <a:stretch>
              <a:fillRect/>
            </a:stretch>
          </p:blipFill>
          <p:spPr bwMode="auto">
            <a:xfrm>
              <a:off x="3584575" y="5103813"/>
              <a:ext cx="50625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6"/>
            <p:cNvPicPr>
              <a:picLocks noChangeAspect="1" noChangeArrowheads="1"/>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3587750" y="5103813"/>
              <a:ext cx="5053012"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7"/>
            <p:cNvPicPr>
              <a:picLocks noChangeAspect="1" noChangeArrowheads="1"/>
            </p:cNvPicPr>
            <p:nvPr/>
          </p:nvPicPr>
          <p:blipFill>
            <a:blip r:embed="rId103" cstate="print">
              <a:extLst>
                <a:ext uri="{28A0092B-C50C-407E-A947-70E740481C1C}">
                  <a14:useLocalDpi xmlns:a14="http://schemas.microsoft.com/office/drawing/2010/main" val="0"/>
                </a:ext>
              </a:extLst>
            </a:blip>
            <a:srcRect/>
            <a:stretch>
              <a:fillRect/>
            </a:stretch>
          </p:blipFill>
          <p:spPr bwMode="auto">
            <a:xfrm>
              <a:off x="3590925" y="5103813"/>
              <a:ext cx="5046662"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8"/>
            <p:cNvPicPr>
              <a:picLocks noChangeAspect="1" noChangeArrowheads="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3594100" y="5103813"/>
              <a:ext cx="50419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9"/>
            <p:cNvPicPr>
              <a:picLocks noChangeAspect="1" noChangeArrowheads="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3597275" y="5103813"/>
              <a:ext cx="50355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10"/>
            <p:cNvPicPr>
              <a:picLocks noChangeAspect="1" noChangeArrowheads="1"/>
            </p:cNvPicPr>
            <p:nvPr/>
          </p:nvPicPr>
          <p:blipFill>
            <a:blip r:embed="rId106" cstate="print">
              <a:extLst>
                <a:ext uri="{28A0092B-C50C-407E-A947-70E740481C1C}">
                  <a14:useLocalDpi xmlns:a14="http://schemas.microsoft.com/office/drawing/2010/main" val="0"/>
                </a:ext>
              </a:extLst>
            </a:blip>
            <a:srcRect/>
            <a:stretch>
              <a:fillRect/>
            </a:stretch>
          </p:blipFill>
          <p:spPr bwMode="auto">
            <a:xfrm>
              <a:off x="3600450" y="5103813"/>
              <a:ext cx="50292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1"/>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03625" y="5103813"/>
              <a:ext cx="5021262"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12"/>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3606800" y="5103813"/>
              <a:ext cx="5014912"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3"/>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3611563" y="5103813"/>
              <a:ext cx="50069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4"/>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3614738" y="5103813"/>
              <a:ext cx="500062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15"/>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3617913" y="5106988"/>
              <a:ext cx="4995862"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6"/>
            <p:cNvPicPr>
              <a:picLocks noChangeAspect="1" noChangeArrowheads="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3621088" y="5106988"/>
              <a:ext cx="4986337"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7"/>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3624263" y="5106988"/>
              <a:ext cx="4979987"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8"/>
            <p:cNvPicPr>
              <a:picLocks noChangeAspect="1" noChangeArrowheads="1"/>
            </p:cNvPicPr>
            <p:nvPr/>
          </p:nvPicPr>
          <p:blipFill>
            <a:blip r:embed="rId114" cstate="print">
              <a:extLst>
                <a:ext uri="{28A0092B-C50C-407E-A947-70E740481C1C}">
                  <a14:useLocalDpi xmlns:a14="http://schemas.microsoft.com/office/drawing/2010/main" val="0"/>
                </a:ext>
              </a:extLst>
            </a:blip>
            <a:srcRect/>
            <a:stretch>
              <a:fillRect/>
            </a:stretch>
          </p:blipFill>
          <p:spPr bwMode="auto">
            <a:xfrm>
              <a:off x="3627438" y="5106988"/>
              <a:ext cx="497522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9"/>
            <p:cNvPicPr>
              <a:picLocks noChangeAspect="1" noChangeArrowheads="1"/>
            </p:cNvPicPr>
            <p:nvPr/>
          </p:nvPicPr>
          <p:blipFill>
            <a:blip r:embed="rId115" cstate="print">
              <a:extLst>
                <a:ext uri="{28A0092B-C50C-407E-A947-70E740481C1C}">
                  <a14:useLocalDpi xmlns:a14="http://schemas.microsoft.com/office/drawing/2010/main" val="0"/>
                </a:ext>
              </a:extLst>
            </a:blip>
            <a:srcRect/>
            <a:stretch>
              <a:fillRect/>
            </a:stretch>
          </p:blipFill>
          <p:spPr bwMode="auto">
            <a:xfrm>
              <a:off x="3630613" y="5106988"/>
              <a:ext cx="496887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20"/>
            <p:cNvPicPr>
              <a:picLocks noChangeAspect="1" noChangeArrowheads="1"/>
            </p:cNvPicPr>
            <p:nvPr/>
          </p:nvPicPr>
          <p:blipFill>
            <a:blip r:embed="rId116" cstate="print">
              <a:extLst>
                <a:ext uri="{28A0092B-C50C-407E-A947-70E740481C1C}">
                  <a14:useLocalDpi xmlns:a14="http://schemas.microsoft.com/office/drawing/2010/main" val="0"/>
                </a:ext>
              </a:extLst>
            </a:blip>
            <a:srcRect/>
            <a:stretch>
              <a:fillRect/>
            </a:stretch>
          </p:blipFill>
          <p:spPr bwMode="auto">
            <a:xfrm>
              <a:off x="3633788" y="5106988"/>
              <a:ext cx="4962525"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21"/>
            <p:cNvPicPr>
              <a:picLocks noChangeAspect="1" noChangeArrowheads="1"/>
            </p:cNvPicPr>
            <p:nvPr/>
          </p:nvPicPr>
          <p:blipFill>
            <a:blip r:embed="rId117" cstate="print">
              <a:extLst>
                <a:ext uri="{28A0092B-C50C-407E-A947-70E740481C1C}">
                  <a14:useLocalDpi xmlns:a14="http://schemas.microsoft.com/office/drawing/2010/main" val="0"/>
                </a:ext>
              </a:extLst>
            </a:blip>
            <a:srcRect/>
            <a:stretch>
              <a:fillRect/>
            </a:stretch>
          </p:blipFill>
          <p:spPr bwMode="auto">
            <a:xfrm>
              <a:off x="3638550" y="5106988"/>
              <a:ext cx="495300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22"/>
            <p:cNvPicPr>
              <a:picLocks noChangeAspect="1" noChangeArrowheads="1"/>
            </p:cNvPicPr>
            <p:nvPr/>
          </p:nvPicPr>
          <p:blipFill>
            <a:blip r:embed="rId118" cstate="print">
              <a:extLst>
                <a:ext uri="{28A0092B-C50C-407E-A947-70E740481C1C}">
                  <a14:useLocalDpi xmlns:a14="http://schemas.microsoft.com/office/drawing/2010/main" val="0"/>
                </a:ext>
              </a:extLst>
            </a:blip>
            <a:srcRect/>
            <a:stretch>
              <a:fillRect/>
            </a:stretch>
          </p:blipFill>
          <p:spPr bwMode="auto">
            <a:xfrm>
              <a:off x="3641725" y="5105401"/>
              <a:ext cx="4946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3"/>
            <p:cNvPicPr>
              <a:picLocks noChangeAspect="1" noChangeArrowheads="1"/>
            </p:cNvPicPr>
            <p:nvPr/>
          </p:nvPicPr>
          <p:blipFill>
            <a:blip r:embed="rId119" cstate="print">
              <a:extLst>
                <a:ext uri="{28A0092B-C50C-407E-A947-70E740481C1C}">
                  <a14:useLocalDpi xmlns:a14="http://schemas.microsoft.com/office/drawing/2010/main" val="0"/>
                </a:ext>
              </a:extLst>
            </a:blip>
            <a:srcRect/>
            <a:stretch>
              <a:fillRect/>
            </a:stretch>
          </p:blipFill>
          <p:spPr bwMode="auto">
            <a:xfrm>
              <a:off x="3644900" y="5105401"/>
              <a:ext cx="49403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4"/>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3648075" y="5105401"/>
              <a:ext cx="49339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5"/>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3651250" y="5105401"/>
              <a:ext cx="4929187"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26"/>
            <p:cNvPicPr>
              <a:picLocks noChangeAspect="1" noChangeArrowheads="1"/>
            </p:cNvPicPr>
            <p:nvPr/>
          </p:nvPicPr>
          <p:blipFill>
            <a:blip r:embed="rId122" cstate="print">
              <a:extLst>
                <a:ext uri="{28A0092B-C50C-407E-A947-70E740481C1C}">
                  <a14:useLocalDpi xmlns:a14="http://schemas.microsoft.com/office/drawing/2010/main" val="0"/>
                </a:ext>
              </a:extLst>
            </a:blip>
            <a:srcRect/>
            <a:stretch>
              <a:fillRect/>
            </a:stretch>
          </p:blipFill>
          <p:spPr bwMode="auto">
            <a:xfrm>
              <a:off x="3654425" y="5108576"/>
              <a:ext cx="4922837"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27"/>
            <p:cNvPicPr>
              <a:picLocks noChangeAspect="1" noChangeArrowheads="1"/>
            </p:cNvPicPr>
            <p:nvPr/>
          </p:nvPicPr>
          <p:blipFill>
            <a:blip r:embed="rId123" cstate="print">
              <a:extLst>
                <a:ext uri="{28A0092B-C50C-407E-A947-70E740481C1C}">
                  <a14:useLocalDpi xmlns:a14="http://schemas.microsoft.com/office/drawing/2010/main" val="0"/>
                </a:ext>
              </a:extLst>
            </a:blip>
            <a:srcRect/>
            <a:stretch>
              <a:fillRect/>
            </a:stretch>
          </p:blipFill>
          <p:spPr bwMode="auto">
            <a:xfrm>
              <a:off x="3657600" y="5108576"/>
              <a:ext cx="4913312"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28"/>
            <p:cNvPicPr>
              <a:picLocks noChangeAspect="1" noChangeArrowheads="1"/>
            </p:cNvPicPr>
            <p:nvPr/>
          </p:nvPicPr>
          <p:blipFill>
            <a:blip r:embed="rId124" cstate="print">
              <a:extLst>
                <a:ext uri="{28A0092B-C50C-407E-A947-70E740481C1C}">
                  <a14:useLocalDpi xmlns:a14="http://schemas.microsoft.com/office/drawing/2010/main" val="0"/>
                </a:ext>
              </a:extLst>
            </a:blip>
            <a:srcRect/>
            <a:stretch>
              <a:fillRect/>
            </a:stretch>
          </p:blipFill>
          <p:spPr bwMode="auto">
            <a:xfrm>
              <a:off x="3660775" y="5108576"/>
              <a:ext cx="49085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9"/>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3663950" y="5108576"/>
              <a:ext cx="490220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30"/>
            <p:cNvPicPr>
              <a:picLocks noChangeAspect="1" noChangeArrowheads="1"/>
            </p:cNvPicPr>
            <p:nvPr/>
          </p:nvPicPr>
          <p:blipFill>
            <a:blip r:embed="rId126" cstate="print">
              <a:extLst>
                <a:ext uri="{28A0092B-C50C-407E-A947-70E740481C1C}">
                  <a14:useLocalDpi xmlns:a14="http://schemas.microsoft.com/office/drawing/2010/main" val="0"/>
                </a:ext>
              </a:extLst>
            </a:blip>
            <a:srcRect/>
            <a:stretch>
              <a:fillRect/>
            </a:stretch>
          </p:blipFill>
          <p:spPr bwMode="auto">
            <a:xfrm>
              <a:off x="3668713" y="5108576"/>
              <a:ext cx="4894262"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31"/>
            <p:cNvPicPr>
              <a:picLocks noChangeAspect="1" noChangeArrowheads="1"/>
            </p:cNvPicPr>
            <p:nvPr/>
          </p:nvPicPr>
          <p:blipFill>
            <a:blip r:embed="rId127" cstate="print">
              <a:extLst>
                <a:ext uri="{28A0092B-C50C-407E-A947-70E740481C1C}">
                  <a14:useLocalDpi xmlns:a14="http://schemas.microsoft.com/office/drawing/2010/main" val="0"/>
                </a:ext>
              </a:extLst>
            </a:blip>
            <a:srcRect/>
            <a:stretch>
              <a:fillRect/>
            </a:stretch>
          </p:blipFill>
          <p:spPr bwMode="auto">
            <a:xfrm>
              <a:off x="3671888" y="5108576"/>
              <a:ext cx="4887912"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32"/>
            <p:cNvPicPr>
              <a:picLocks noChangeAspect="1" noChangeArrowheads="1"/>
            </p:cNvPicPr>
            <p:nvPr/>
          </p:nvPicPr>
          <p:blipFill>
            <a:blip r:embed="rId128" cstate="print">
              <a:extLst>
                <a:ext uri="{28A0092B-C50C-407E-A947-70E740481C1C}">
                  <a14:useLocalDpi xmlns:a14="http://schemas.microsoft.com/office/drawing/2010/main" val="0"/>
                </a:ext>
              </a:extLst>
            </a:blip>
            <a:srcRect/>
            <a:stretch>
              <a:fillRect/>
            </a:stretch>
          </p:blipFill>
          <p:spPr bwMode="auto">
            <a:xfrm>
              <a:off x="3675063" y="5108576"/>
              <a:ext cx="487997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3"/>
            <p:cNvPicPr>
              <a:picLocks noChangeAspect="1" noChangeArrowheads="1"/>
            </p:cNvPicPr>
            <p:nvPr/>
          </p:nvPicPr>
          <p:blipFill>
            <a:blip r:embed="rId129" cstate="print">
              <a:extLst>
                <a:ext uri="{28A0092B-C50C-407E-A947-70E740481C1C}">
                  <a14:useLocalDpi xmlns:a14="http://schemas.microsoft.com/office/drawing/2010/main" val="0"/>
                </a:ext>
              </a:extLst>
            </a:blip>
            <a:srcRect/>
            <a:stretch>
              <a:fillRect/>
            </a:stretch>
          </p:blipFill>
          <p:spPr bwMode="auto">
            <a:xfrm>
              <a:off x="3678238" y="5108576"/>
              <a:ext cx="48736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34"/>
            <p:cNvPicPr>
              <a:picLocks noChangeAspect="1" noChangeArrowheads="1"/>
            </p:cNvPicPr>
            <p:nvPr/>
          </p:nvPicPr>
          <p:blipFill>
            <a:blip r:embed="rId130" cstate="print">
              <a:extLst>
                <a:ext uri="{28A0092B-C50C-407E-A947-70E740481C1C}">
                  <a14:useLocalDpi xmlns:a14="http://schemas.microsoft.com/office/drawing/2010/main" val="0"/>
                </a:ext>
              </a:extLst>
            </a:blip>
            <a:srcRect/>
            <a:stretch>
              <a:fillRect/>
            </a:stretch>
          </p:blipFill>
          <p:spPr bwMode="auto">
            <a:xfrm>
              <a:off x="3681413" y="5108576"/>
              <a:ext cx="486727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35"/>
            <p:cNvPicPr>
              <a:picLocks noChangeAspect="1" noChangeArrowheads="1"/>
            </p:cNvPicPr>
            <p:nvPr/>
          </p:nvPicPr>
          <p:blipFill>
            <a:blip r:embed="rId131" cstate="print">
              <a:extLst>
                <a:ext uri="{28A0092B-C50C-407E-A947-70E740481C1C}">
                  <a14:useLocalDpi xmlns:a14="http://schemas.microsoft.com/office/drawing/2010/main" val="0"/>
                </a:ext>
              </a:extLst>
            </a:blip>
            <a:srcRect/>
            <a:stretch>
              <a:fillRect/>
            </a:stretch>
          </p:blipFill>
          <p:spPr bwMode="auto">
            <a:xfrm>
              <a:off x="3684588" y="5108576"/>
              <a:ext cx="48609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6"/>
            <p:cNvPicPr>
              <a:picLocks noChangeAspect="1" noChangeArrowheads="1"/>
            </p:cNvPicPr>
            <p:nvPr/>
          </p:nvPicPr>
          <p:blipFill>
            <a:blip r:embed="rId132" cstate="print">
              <a:extLst>
                <a:ext uri="{28A0092B-C50C-407E-A947-70E740481C1C}">
                  <a14:useLocalDpi xmlns:a14="http://schemas.microsoft.com/office/drawing/2010/main" val="0"/>
                </a:ext>
              </a:extLst>
            </a:blip>
            <a:srcRect/>
            <a:stretch>
              <a:fillRect/>
            </a:stretch>
          </p:blipFill>
          <p:spPr bwMode="auto">
            <a:xfrm>
              <a:off x="3687763" y="5108576"/>
              <a:ext cx="4856162"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37"/>
            <p:cNvPicPr>
              <a:picLocks noChangeAspect="1" noChangeArrowheads="1"/>
            </p:cNvPicPr>
            <p:nvPr/>
          </p:nvPicPr>
          <p:blipFill>
            <a:blip r:embed="rId133" cstate="print">
              <a:extLst>
                <a:ext uri="{28A0092B-C50C-407E-A947-70E740481C1C}">
                  <a14:useLocalDpi xmlns:a14="http://schemas.microsoft.com/office/drawing/2010/main" val="0"/>
                </a:ext>
              </a:extLst>
            </a:blip>
            <a:srcRect/>
            <a:stretch>
              <a:fillRect/>
            </a:stretch>
          </p:blipFill>
          <p:spPr bwMode="auto">
            <a:xfrm>
              <a:off x="3690938" y="5108576"/>
              <a:ext cx="4846637"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8"/>
            <p:cNvPicPr>
              <a:picLocks noChangeAspect="1" noChangeArrowheads="1"/>
            </p:cNvPicPr>
            <p:nvPr/>
          </p:nvPicPr>
          <p:blipFill>
            <a:blip r:embed="rId134" cstate="print">
              <a:extLst>
                <a:ext uri="{28A0092B-C50C-407E-A947-70E740481C1C}">
                  <a14:useLocalDpi xmlns:a14="http://schemas.microsoft.com/office/drawing/2010/main" val="0"/>
                </a:ext>
              </a:extLst>
            </a:blip>
            <a:srcRect/>
            <a:stretch>
              <a:fillRect/>
            </a:stretch>
          </p:blipFill>
          <p:spPr bwMode="auto">
            <a:xfrm>
              <a:off x="3695700" y="5111751"/>
              <a:ext cx="48387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9"/>
            <p:cNvPicPr>
              <a:picLocks noChangeAspect="1" noChangeArrowheads="1"/>
            </p:cNvPicPr>
            <p:nvPr/>
          </p:nvPicPr>
          <p:blipFill>
            <a:blip r:embed="rId135" cstate="print">
              <a:extLst>
                <a:ext uri="{28A0092B-C50C-407E-A947-70E740481C1C}">
                  <a14:useLocalDpi xmlns:a14="http://schemas.microsoft.com/office/drawing/2010/main" val="0"/>
                </a:ext>
              </a:extLst>
            </a:blip>
            <a:srcRect/>
            <a:stretch>
              <a:fillRect/>
            </a:stretch>
          </p:blipFill>
          <p:spPr bwMode="auto">
            <a:xfrm>
              <a:off x="3698875" y="5110163"/>
              <a:ext cx="4833937"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40"/>
            <p:cNvPicPr>
              <a:picLocks noChangeAspect="1" noChangeArrowheads="1"/>
            </p:cNvPicPr>
            <p:nvPr/>
          </p:nvPicPr>
          <p:blipFill>
            <a:blip r:embed="rId136" cstate="print">
              <a:extLst>
                <a:ext uri="{28A0092B-C50C-407E-A947-70E740481C1C}">
                  <a14:useLocalDpi xmlns:a14="http://schemas.microsoft.com/office/drawing/2010/main" val="0"/>
                </a:ext>
              </a:extLst>
            </a:blip>
            <a:srcRect/>
            <a:stretch>
              <a:fillRect/>
            </a:stretch>
          </p:blipFill>
          <p:spPr bwMode="auto">
            <a:xfrm>
              <a:off x="3702050" y="5110163"/>
              <a:ext cx="4827587"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41"/>
            <p:cNvPicPr>
              <a:picLocks noChangeAspect="1" noChangeArrowheads="1"/>
            </p:cNvPicPr>
            <p:nvPr/>
          </p:nvPicPr>
          <p:blipFill>
            <a:blip r:embed="rId137" cstate="print">
              <a:extLst>
                <a:ext uri="{28A0092B-C50C-407E-A947-70E740481C1C}">
                  <a14:useLocalDpi xmlns:a14="http://schemas.microsoft.com/office/drawing/2010/main" val="0"/>
                </a:ext>
              </a:extLst>
            </a:blip>
            <a:srcRect/>
            <a:stretch>
              <a:fillRect/>
            </a:stretch>
          </p:blipFill>
          <p:spPr bwMode="auto">
            <a:xfrm>
              <a:off x="3705225" y="5110163"/>
              <a:ext cx="4821237"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42"/>
            <p:cNvPicPr>
              <a:picLocks noChangeAspect="1" noChangeArrowheads="1"/>
            </p:cNvPicPr>
            <p:nvPr/>
          </p:nvPicPr>
          <p:blipFill>
            <a:blip r:embed="rId138" cstate="print">
              <a:extLst>
                <a:ext uri="{28A0092B-C50C-407E-A947-70E740481C1C}">
                  <a14:useLocalDpi xmlns:a14="http://schemas.microsoft.com/office/drawing/2010/main" val="0"/>
                </a:ext>
              </a:extLst>
            </a:blip>
            <a:srcRect/>
            <a:stretch>
              <a:fillRect/>
            </a:stretch>
          </p:blipFill>
          <p:spPr bwMode="auto">
            <a:xfrm>
              <a:off x="3708400" y="5110163"/>
              <a:ext cx="48133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43"/>
            <p:cNvPicPr>
              <a:picLocks noChangeAspect="1" noChangeArrowheads="1"/>
            </p:cNvPicPr>
            <p:nvPr/>
          </p:nvPicPr>
          <p:blipFill>
            <a:blip r:embed="rId139" cstate="print">
              <a:extLst>
                <a:ext uri="{28A0092B-C50C-407E-A947-70E740481C1C}">
                  <a14:useLocalDpi xmlns:a14="http://schemas.microsoft.com/office/drawing/2010/main" val="0"/>
                </a:ext>
              </a:extLst>
            </a:blip>
            <a:srcRect/>
            <a:stretch>
              <a:fillRect/>
            </a:stretch>
          </p:blipFill>
          <p:spPr bwMode="auto">
            <a:xfrm>
              <a:off x="3711575" y="5110163"/>
              <a:ext cx="480695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44"/>
            <p:cNvPicPr>
              <a:picLocks noChangeAspect="1" noChangeArrowheads="1"/>
            </p:cNvPicPr>
            <p:nvPr/>
          </p:nvPicPr>
          <p:blipFill>
            <a:blip r:embed="rId140" cstate="print">
              <a:extLst>
                <a:ext uri="{28A0092B-C50C-407E-A947-70E740481C1C}">
                  <a14:useLocalDpi xmlns:a14="http://schemas.microsoft.com/office/drawing/2010/main" val="0"/>
                </a:ext>
              </a:extLst>
            </a:blip>
            <a:srcRect/>
            <a:stretch>
              <a:fillRect/>
            </a:stretch>
          </p:blipFill>
          <p:spPr bwMode="auto">
            <a:xfrm>
              <a:off x="3714750" y="5110163"/>
              <a:ext cx="48006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45"/>
            <p:cNvPicPr>
              <a:picLocks noChangeAspect="1" noChangeArrowheads="1"/>
            </p:cNvPicPr>
            <p:nvPr/>
          </p:nvPicPr>
          <p:blipFill>
            <a:blip r:embed="rId141" cstate="print">
              <a:extLst>
                <a:ext uri="{28A0092B-C50C-407E-A947-70E740481C1C}">
                  <a14:useLocalDpi xmlns:a14="http://schemas.microsoft.com/office/drawing/2010/main" val="0"/>
                </a:ext>
              </a:extLst>
            </a:blip>
            <a:srcRect/>
            <a:stretch>
              <a:fillRect/>
            </a:stretch>
          </p:blipFill>
          <p:spPr bwMode="auto">
            <a:xfrm>
              <a:off x="3717925" y="5110163"/>
              <a:ext cx="479425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6"/>
            <p:cNvPicPr>
              <a:picLocks noChangeAspect="1" noChangeArrowheads="1"/>
            </p:cNvPicPr>
            <p:nvPr/>
          </p:nvPicPr>
          <p:blipFill>
            <a:blip r:embed="rId142" cstate="print">
              <a:extLst>
                <a:ext uri="{28A0092B-C50C-407E-A947-70E740481C1C}">
                  <a14:useLocalDpi xmlns:a14="http://schemas.microsoft.com/office/drawing/2010/main" val="0"/>
                </a:ext>
              </a:extLst>
            </a:blip>
            <a:srcRect/>
            <a:stretch>
              <a:fillRect/>
            </a:stretch>
          </p:blipFill>
          <p:spPr bwMode="auto">
            <a:xfrm>
              <a:off x="3722688" y="5110163"/>
              <a:ext cx="47879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7"/>
            <p:cNvPicPr>
              <a:picLocks noChangeAspect="1" noChangeArrowheads="1"/>
            </p:cNvPicPr>
            <p:nvPr/>
          </p:nvPicPr>
          <p:blipFill>
            <a:blip r:embed="rId143" cstate="print">
              <a:extLst>
                <a:ext uri="{28A0092B-C50C-407E-A947-70E740481C1C}">
                  <a14:useLocalDpi xmlns:a14="http://schemas.microsoft.com/office/drawing/2010/main" val="0"/>
                </a:ext>
              </a:extLst>
            </a:blip>
            <a:srcRect/>
            <a:stretch>
              <a:fillRect/>
            </a:stretch>
          </p:blipFill>
          <p:spPr bwMode="auto">
            <a:xfrm>
              <a:off x="3725863" y="5110163"/>
              <a:ext cx="477837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8"/>
            <p:cNvPicPr>
              <a:picLocks noChangeAspect="1" noChangeArrowheads="1"/>
            </p:cNvPicPr>
            <p:nvPr/>
          </p:nvPicPr>
          <p:blipFill>
            <a:blip r:embed="rId144" cstate="print">
              <a:extLst>
                <a:ext uri="{28A0092B-C50C-407E-A947-70E740481C1C}">
                  <a14:useLocalDpi xmlns:a14="http://schemas.microsoft.com/office/drawing/2010/main" val="0"/>
                </a:ext>
              </a:extLst>
            </a:blip>
            <a:srcRect/>
            <a:stretch>
              <a:fillRect/>
            </a:stretch>
          </p:blipFill>
          <p:spPr bwMode="auto">
            <a:xfrm>
              <a:off x="3729038" y="5110163"/>
              <a:ext cx="47720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49"/>
            <p:cNvPicPr>
              <a:picLocks noChangeAspect="1" noChangeArrowheads="1"/>
            </p:cNvPicPr>
            <p:nvPr/>
          </p:nvPicPr>
          <p:blipFill>
            <a:blip r:embed="rId145" cstate="print">
              <a:extLst>
                <a:ext uri="{28A0092B-C50C-407E-A947-70E740481C1C}">
                  <a14:useLocalDpi xmlns:a14="http://schemas.microsoft.com/office/drawing/2010/main" val="0"/>
                </a:ext>
              </a:extLst>
            </a:blip>
            <a:srcRect/>
            <a:stretch>
              <a:fillRect/>
            </a:stretch>
          </p:blipFill>
          <p:spPr bwMode="auto">
            <a:xfrm>
              <a:off x="3732213" y="5113338"/>
              <a:ext cx="4767262"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50"/>
            <p:cNvPicPr>
              <a:picLocks noChangeAspect="1" noChangeArrowheads="1"/>
            </p:cNvPicPr>
            <p:nvPr/>
          </p:nvPicPr>
          <p:blipFill>
            <a:blip r:embed="rId146" cstate="print">
              <a:extLst>
                <a:ext uri="{28A0092B-C50C-407E-A947-70E740481C1C}">
                  <a14:useLocalDpi xmlns:a14="http://schemas.microsoft.com/office/drawing/2010/main" val="0"/>
                </a:ext>
              </a:extLst>
            </a:blip>
            <a:srcRect/>
            <a:stretch>
              <a:fillRect/>
            </a:stretch>
          </p:blipFill>
          <p:spPr bwMode="auto">
            <a:xfrm>
              <a:off x="3735388" y="5113338"/>
              <a:ext cx="4760912"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51"/>
            <p:cNvPicPr>
              <a:picLocks noChangeAspect="1" noChangeArrowheads="1"/>
            </p:cNvPicPr>
            <p:nvPr/>
          </p:nvPicPr>
          <p:blipFill>
            <a:blip r:embed="rId147" cstate="print">
              <a:extLst>
                <a:ext uri="{28A0092B-C50C-407E-A947-70E740481C1C}">
                  <a14:useLocalDpi xmlns:a14="http://schemas.microsoft.com/office/drawing/2010/main" val="0"/>
                </a:ext>
              </a:extLst>
            </a:blip>
            <a:srcRect/>
            <a:stretch>
              <a:fillRect/>
            </a:stretch>
          </p:blipFill>
          <p:spPr bwMode="auto">
            <a:xfrm>
              <a:off x="3738563" y="5113338"/>
              <a:ext cx="4754562"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52"/>
            <p:cNvPicPr>
              <a:picLocks noChangeAspect="1" noChangeArrowheads="1"/>
            </p:cNvPicPr>
            <p:nvPr/>
          </p:nvPicPr>
          <p:blipFill>
            <a:blip r:embed="rId148" cstate="print">
              <a:extLst>
                <a:ext uri="{28A0092B-C50C-407E-A947-70E740481C1C}">
                  <a14:useLocalDpi xmlns:a14="http://schemas.microsoft.com/office/drawing/2010/main" val="0"/>
                </a:ext>
              </a:extLst>
            </a:blip>
            <a:srcRect/>
            <a:stretch>
              <a:fillRect/>
            </a:stretch>
          </p:blipFill>
          <p:spPr bwMode="auto">
            <a:xfrm>
              <a:off x="3741738" y="5113338"/>
              <a:ext cx="4748212"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3"/>
            <p:cNvPicPr>
              <a:picLocks noChangeAspect="1" noChangeArrowheads="1"/>
            </p:cNvPicPr>
            <p:nvPr/>
          </p:nvPicPr>
          <p:blipFill>
            <a:blip r:embed="rId149" cstate="print">
              <a:extLst>
                <a:ext uri="{28A0092B-C50C-407E-A947-70E740481C1C}">
                  <a14:useLocalDpi xmlns:a14="http://schemas.microsoft.com/office/drawing/2010/main" val="0"/>
                </a:ext>
              </a:extLst>
            </a:blip>
            <a:srcRect/>
            <a:stretch>
              <a:fillRect/>
            </a:stretch>
          </p:blipFill>
          <p:spPr bwMode="auto">
            <a:xfrm>
              <a:off x="3744913" y="5113338"/>
              <a:ext cx="47402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54"/>
            <p:cNvPicPr>
              <a:picLocks noChangeAspect="1" noChangeArrowheads="1"/>
            </p:cNvPicPr>
            <p:nvPr/>
          </p:nvPicPr>
          <p:blipFill>
            <a:blip r:embed="rId150" cstate="print">
              <a:extLst>
                <a:ext uri="{28A0092B-C50C-407E-A947-70E740481C1C}">
                  <a14:useLocalDpi xmlns:a14="http://schemas.microsoft.com/office/drawing/2010/main" val="0"/>
                </a:ext>
              </a:extLst>
            </a:blip>
            <a:srcRect/>
            <a:stretch>
              <a:fillRect/>
            </a:stretch>
          </p:blipFill>
          <p:spPr bwMode="auto">
            <a:xfrm>
              <a:off x="3749675" y="5113338"/>
              <a:ext cx="4732337"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55"/>
            <p:cNvPicPr>
              <a:picLocks noChangeAspect="1" noChangeArrowheads="1"/>
            </p:cNvPicPr>
            <p:nvPr/>
          </p:nvPicPr>
          <p:blipFill>
            <a:blip r:embed="rId151" cstate="print">
              <a:extLst>
                <a:ext uri="{28A0092B-C50C-407E-A947-70E740481C1C}">
                  <a14:useLocalDpi xmlns:a14="http://schemas.microsoft.com/office/drawing/2010/main" val="0"/>
                </a:ext>
              </a:extLst>
            </a:blip>
            <a:srcRect/>
            <a:stretch>
              <a:fillRect/>
            </a:stretch>
          </p:blipFill>
          <p:spPr bwMode="auto">
            <a:xfrm>
              <a:off x="3752850" y="5113338"/>
              <a:ext cx="4725987"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6"/>
            <p:cNvPicPr>
              <a:picLocks noChangeAspect="1" noChangeArrowheads="1"/>
            </p:cNvPicPr>
            <p:nvPr/>
          </p:nvPicPr>
          <p:blipFill>
            <a:blip r:embed="rId152" cstate="print">
              <a:extLst>
                <a:ext uri="{28A0092B-C50C-407E-A947-70E740481C1C}">
                  <a14:useLocalDpi xmlns:a14="http://schemas.microsoft.com/office/drawing/2010/main" val="0"/>
                </a:ext>
              </a:extLst>
            </a:blip>
            <a:srcRect/>
            <a:stretch>
              <a:fillRect/>
            </a:stretch>
          </p:blipFill>
          <p:spPr bwMode="auto">
            <a:xfrm>
              <a:off x="3756025" y="5113338"/>
              <a:ext cx="47212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7"/>
            <p:cNvPicPr>
              <a:picLocks noChangeAspect="1" noChangeArrowheads="1"/>
            </p:cNvPicPr>
            <p:nvPr/>
          </p:nvPicPr>
          <p:blipFill>
            <a:blip r:embed="rId153" cstate="print">
              <a:extLst>
                <a:ext uri="{28A0092B-C50C-407E-A947-70E740481C1C}">
                  <a14:useLocalDpi xmlns:a14="http://schemas.microsoft.com/office/drawing/2010/main" val="0"/>
                </a:ext>
              </a:extLst>
            </a:blip>
            <a:srcRect/>
            <a:stretch>
              <a:fillRect/>
            </a:stretch>
          </p:blipFill>
          <p:spPr bwMode="auto">
            <a:xfrm>
              <a:off x="3759200" y="5113338"/>
              <a:ext cx="471487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58"/>
            <p:cNvPicPr>
              <a:picLocks noChangeAspect="1" noChangeArrowheads="1"/>
            </p:cNvPicPr>
            <p:nvPr/>
          </p:nvPicPr>
          <p:blipFill>
            <a:blip r:embed="rId154" cstate="print">
              <a:extLst>
                <a:ext uri="{28A0092B-C50C-407E-A947-70E740481C1C}">
                  <a14:useLocalDpi xmlns:a14="http://schemas.microsoft.com/office/drawing/2010/main" val="0"/>
                </a:ext>
              </a:extLst>
            </a:blip>
            <a:srcRect/>
            <a:stretch>
              <a:fillRect/>
            </a:stretch>
          </p:blipFill>
          <p:spPr bwMode="auto">
            <a:xfrm>
              <a:off x="3762375" y="5113338"/>
              <a:ext cx="4705350"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9"/>
            <p:cNvPicPr>
              <a:picLocks noChangeAspect="1" noChangeArrowheads="1"/>
            </p:cNvPicPr>
            <p:nvPr/>
          </p:nvPicPr>
          <p:blipFill>
            <a:blip r:embed="rId155" cstate="print">
              <a:extLst>
                <a:ext uri="{28A0092B-C50C-407E-A947-70E740481C1C}">
                  <a14:useLocalDpi xmlns:a14="http://schemas.microsoft.com/office/drawing/2010/main" val="0"/>
                </a:ext>
              </a:extLst>
            </a:blip>
            <a:srcRect/>
            <a:stretch>
              <a:fillRect/>
            </a:stretch>
          </p:blipFill>
          <p:spPr bwMode="auto">
            <a:xfrm>
              <a:off x="3765550" y="5111751"/>
              <a:ext cx="4700587"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60"/>
            <p:cNvPicPr>
              <a:picLocks noChangeAspect="1" noChangeArrowheads="1"/>
            </p:cNvPicPr>
            <p:nvPr/>
          </p:nvPicPr>
          <p:blipFill>
            <a:blip r:embed="rId156" cstate="print">
              <a:extLst>
                <a:ext uri="{28A0092B-C50C-407E-A947-70E740481C1C}">
                  <a14:useLocalDpi xmlns:a14="http://schemas.microsoft.com/office/drawing/2010/main" val="0"/>
                </a:ext>
              </a:extLst>
            </a:blip>
            <a:srcRect/>
            <a:stretch>
              <a:fillRect/>
            </a:stretch>
          </p:blipFill>
          <p:spPr bwMode="auto">
            <a:xfrm>
              <a:off x="3768725" y="5111751"/>
              <a:ext cx="4694237"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61"/>
            <p:cNvPicPr>
              <a:picLocks noChangeAspect="1" noChangeArrowheads="1"/>
            </p:cNvPicPr>
            <p:nvPr/>
          </p:nvPicPr>
          <p:blipFill>
            <a:blip r:embed="rId157" cstate="print">
              <a:extLst>
                <a:ext uri="{28A0092B-C50C-407E-A947-70E740481C1C}">
                  <a14:useLocalDpi xmlns:a14="http://schemas.microsoft.com/office/drawing/2010/main" val="0"/>
                </a:ext>
              </a:extLst>
            </a:blip>
            <a:srcRect/>
            <a:stretch>
              <a:fillRect/>
            </a:stretch>
          </p:blipFill>
          <p:spPr bwMode="auto">
            <a:xfrm>
              <a:off x="3771900" y="5114926"/>
              <a:ext cx="468788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62"/>
            <p:cNvPicPr>
              <a:picLocks noChangeAspect="1" noChangeArrowheads="1"/>
            </p:cNvPicPr>
            <p:nvPr/>
          </p:nvPicPr>
          <p:blipFill>
            <a:blip r:embed="rId158" cstate="print">
              <a:extLst>
                <a:ext uri="{28A0092B-C50C-407E-A947-70E740481C1C}">
                  <a14:useLocalDpi xmlns:a14="http://schemas.microsoft.com/office/drawing/2010/main" val="0"/>
                </a:ext>
              </a:extLst>
            </a:blip>
            <a:srcRect/>
            <a:stretch>
              <a:fillRect/>
            </a:stretch>
          </p:blipFill>
          <p:spPr bwMode="auto">
            <a:xfrm>
              <a:off x="3776663" y="5114926"/>
              <a:ext cx="4679950"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63"/>
            <p:cNvPicPr>
              <a:picLocks noChangeAspect="1" noChangeArrowheads="1"/>
            </p:cNvPicPr>
            <p:nvPr/>
          </p:nvPicPr>
          <p:blipFill>
            <a:blip r:embed="rId159" cstate="print">
              <a:extLst>
                <a:ext uri="{28A0092B-C50C-407E-A947-70E740481C1C}">
                  <a14:useLocalDpi xmlns:a14="http://schemas.microsoft.com/office/drawing/2010/main" val="0"/>
                </a:ext>
              </a:extLst>
            </a:blip>
            <a:srcRect/>
            <a:stretch>
              <a:fillRect/>
            </a:stretch>
          </p:blipFill>
          <p:spPr bwMode="auto">
            <a:xfrm>
              <a:off x="3779838" y="5114926"/>
              <a:ext cx="4672012"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64"/>
            <p:cNvPicPr>
              <a:picLocks noChangeAspect="1" noChangeArrowheads="1"/>
            </p:cNvPicPr>
            <p:nvPr/>
          </p:nvPicPr>
          <p:blipFill>
            <a:blip r:embed="rId160" cstate="print">
              <a:extLst>
                <a:ext uri="{28A0092B-C50C-407E-A947-70E740481C1C}">
                  <a14:useLocalDpi xmlns:a14="http://schemas.microsoft.com/office/drawing/2010/main" val="0"/>
                </a:ext>
              </a:extLst>
            </a:blip>
            <a:srcRect/>
            <a:stretch>
              <a:fillRect/>
            </a:stretch>
          </p:blipFill>
          <p:spPr bwMode="auto">
            <a:xfrm>
              <a:off x="3783013" y="5114926"/>
              <a:ext cx="4665662"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165"/>
            <p:cNvPicPr>
              <a:picLocks noChangeAspect="1" noChangeArrowheads="1"/>
            </p:cNvPicPr>
            <p:nvPr/>
          </p:nvPicPr>
          <p:blipFill>
            <a:blip r:embed="rId161" cstate="print">
              <a:extLst>
                <a:ext uri="{28A0092B-C50C-407E-A947-70E740481C1C}">
                  <a14:useLocalDpi xmlns:a14="http://schemas.microsoft.com/office/drawing/2010/main" val="0"/>
                </a:ext>
              </a:extLst>
            </a:blip>
            <a:srcRect/>
            <a:stretch>
              <a:fillRect/>
            </a:stretch>
          </p:blipFill>
          <p:spPr bwMode="auto">
            <a:xfrm>
              <a:off x="3786188" y="5114926"/>
              <a:ext cx="4659312"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166"/>
            <p:cNvPicPr>
              <a:picLocks noChangeAspect="1" noChangeArrowheads="1"/>
            </p:cNvPicPr>
            <p:nvPr/>
          </p:nvPicPr>
          <p:blipFill>
            <a:blip r:embed="rId162" cstate="print">
              <a:extLst>
                <a:ext uri="{28A0092B-C50C-407E-A947-70E740481C1C}">
                  <a14:useLocalDpi xmlns:a14="http://schemas.microsoft.com/office/drawing/2010/main" val="0"/>
                </a:ext>
              </a:extLst>
            </a:blip>
            <a:srcRect/>
            <a:stretch>
              <a:fillRect/>
            </a:stretch>
          </p:blipFill>
          <p:spPr bwMode="auto">
            <a:xfrm>
              <a:off x="3789363" y="5114926"/>
              <a:ext cx="465455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67"/>
            <p:cNvPicPr>
              <a:picLocks noChangeAspect="1" noChangeArrowheads="1"/>
            </p:cNvPicPr>
            <p:nvPr/>
          </p:nvPicPr>
          <p:blipFill>
            <a:blip r:embed="rId163" cstate="print">
              <a:extLst>
                <a:ext uri="{28A0092B-C50C-407E-A947-70E740481C1C}">
                  <a14:useLocalDpi xmlns:a14="http://schemas.microsoft.com/office/drawing/2010/main" val="0"/>
                </a:ext>
              </a:extLst>
            </a:blip>
            <a:srcRect/>
            <a:stretch>
              <a:fillRect/>
            </a:stretch>
          </p:blipFill>
          <p:spPr bwMode="auto">
            <a:xfrm>
              <a:off x="3792538" y="5114926"/>
              <a:ext cx="4648200"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68"/>
            <p:cNvPicPr>
              <a:picLocks noChangeAspect="1" noChangeArrowheads="1"/>
            </p:cNvPicPr>
            <p:nvPr/>
          </p:nvPicPr>
          <p:blipFill>
            <a:blip r:embed="rId164" cstate="print">
              <a:extLst>
                <a:ext uri="{28A0092B-C50C-407E-A947-70E740481C1C}">
                  <a14:useLocalDpi xmlns:a14="http://schemas.microsoft.com/office/drawing/2010/main" val="0"/>
                </a:ext>
              </a:extLst>
            </a:blip>
            <a:srcRect/>
            <a:stretch>
              <a:fillRect/>
            </a:stretch>
          </p:blipFill>
          <p:spPr bwMode="auto">
            <a:xfrm>
              <a:off x="3795713" y="5114926"/>
              <a:ext cx="46386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69"/>
            <p:cNvPicPr>
              <a:picLocks noChangeAspect="1" noChangeArrowheads="1"/>
            </p:cNvPicPr>
            <p:nvPr/>
          </p:nvPicPr>
          <p:blipFill>
            <a:blip r:embed="rId165" cstate="print">
              <a:extLst>
                <a:ext uri="{28A0092B-C50C-407E-A947-70E740481C1C}">
                  <a14:useLocalDpi xmlns:a14="http://schemas.microsoft.com/office/drawing/2010/main" val="0"/>
                </a:ext>
              </a:extLst>
            </a:blip>
            <a:srcRect/>
            <a:stretch>
              <a:fillRect/>
            </a:stretch>
          </p:blipFill>
          <p:spPr bwMode="auto">
            <a:xfrm>
              <a:off x="3798888" y="5114926"/>
              <a:ext cx="463232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70"/>
            <p:cNvPicPr>
              <a:picLocks noChangeAspect="1" noChangeArrowheads="1"/>
            </p:cNvPicPr>
            <p:nvPr/>
          </p:nvPicPr>
          <p:blipFill>
            <a:blip r:embed="rId166" cstate="print">
              <a:extLst>
                <a:ext uri="{28A0092B-C50C-407E-A947-70E740481C1C}">
                  <a14:useLocalDpi xmlns:a14="http://schemas.microsoft.com/office/drawing/2010/main" val="0"/>
                </a:ext>
              </a:extLst>
            </a:blip>
            <a:srcRect/>
            <a:stretch>
              <a:fillRect/>
            </a:stretch>
          </p:blipFill>
          <p:spPr bwMode="auto">
            <a:xfrm>
              <a:off x="3803650" y="5114926"/>
              <a:ext cx="46259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171"/>
            <p:cNvPicPr>
              <a:picLocks noChangeAspect="1" noChangeArrowheads="1"/>
            </p:cNvPicPr>
            <p:nvPr/>
          </p:nvPicPr>
          <p:blipFill>
            <a:blip r:embed="rId167" cstate="print">
              <a:extLst>
                <a:ext uri="{28A0092B-C50C-407E-A947-70E740481C1C}">
                  <a14:useLocalDpi xmlns:a14="http://schemas.microsoft.com/office/drawing/2010/main" val="0"/>
                </a:ext>
              </a:extLst>
            </a:blip>
            <a:srcRect/>
            <a:stretch>
              <a:fillRect/>
            </a:stretch>
          </p:blipFill>
          <p:spPr bwMode="auto">
            <a:xfrm>
              <a:off x="3806825" y="5114926"/>
              <a:ext cx="461962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172"/>
            <p:cNvPicPr>
              <a:picLocks noChangeAspect="1" noChangeArrowheads="1"/>
            </p:cNvPicPr>
            <p:nvPr/>
          </p:nvPicPr>
          <p:blipFill>
            <a:blip r:embed="rId168" cstate="print">
              <a:extLst>
                <a:ext uri="{28A0092B-C50C-407E-A947-70E740481C1C}">
                  <a14:useLocalDpi xmlns:a14="http://schemas.microsoft.com/office/drawing/2010/main" val="0"/>
                </a:ext>
              </a:extLst>
            </a:blip>
            <a:srcRect/>
            <a:stretch>
              <a:fillRect/>
            </a:stretch>
          </p:blipFill>
          <p:spPr bwMode="auto">
            <a:xfrm>
              <a:off x="3810000" y="5118101"/>
              <a:ext cx="4613275"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173"/>
            <p:cNvPicPr>
              <a:picLocks noChangeAspect="1" noChangeArrowheads="1"/>
            </p:cNvPicPr>
            <p:nvPr/>
          </p:nvPicPr>
          <p:blipFill>
            <a:blip r:embed="rId169" cstate="print">
              <a:extLst>
                <a:ext uri="{28A0092B-C50C-407E-A947-70E740481C1C}">
                  <a14:useLocalDpi xmlns:a14="http://schemas.microsoft.com/office/drawing/2010/main" val="0"/>
                </a:ext>
              </a:extLst>
            </a:blip>
            <a:srcRect/>
            <a:stretch>
              <a:fillRect/>
            </a:stretch>
          </p:blipFill>
          <p:spPr bwMode="auto">
            <a:xfrm>
              <a:off x="3813175" y="5118101"/>
              <a:ext cx="4605337"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Freeform 174"/>
            <p:cNvSpPr>
              <a:spLocks/>
            </p:cNvSpPr>
            <p:nvPr/>
          </p:nvSpPr>
          <p:spPr bwMode="auto">
            <a:xfrm>
              <a:off x="3794125" y="1854201"/>
              <a:ext cx="4651375" cy="3249613"/>
            </a:xfrm>
            <a:custGeom>
              <a:avLst/>
              <a:gdLst>
                <a:gd name="T0" fmla="*/ 4398 w 4571"/>
                <a:gd name="T1" fmla="*/ 3192 h 3192"/>
                <a:gd name="T2" fmla="*/ 172 w 4571"/>
                <a:gd name="T3" fmla="*/ 3192 h 3192"/>
                <a:gd name="T4" fmla="*/ 0 w 4571"/>
                <a:gd name="T5" fmla="*/ 3019 h 3192"/>
                <a:gd name="T6" fmla="*/ 0 w 4571"/>
                <a:gd name="T7" fmla="*/ 173 h 3192"/>
                <a:gd name="T8" fmla="*/ 172 w 4571"/>
                <a:gd name="T9" fmla="*/ 0 h 3192"/>
                <a:gd name="T10" fmla="*/ 4398 w 4571"/>
                <a:gd name="T11" fmla="*/ 0 h 3192"/>
                <a:gd name="T12" fmla="*/ 4571 w 4571"/>
                <a:gd name="T13" fmla="*/ 173 h 3192"/>
                <a:gd name="T14" fmla="*/ 4571 w 4571"/>
                <a:gd name="T15" fmla="*/ 3019 h 3192"/>
                <a:gd name="T16" fmla="*/ 4398 w 4571"/>
                <a:gd name="T17" fmla="*/ 319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1" h="3192">
                  <a:moveTo>
                    <a:pt x="4398" y="3192"/>
                  </a:moveTo>
                  <a:cubicBezTo>
                    <a:pt x="172" y="3192"/>
                    <a:pt x="172" y="3192"/>
                    <a:pt x="172" y="3192"/>
                  </a:cubicBezTo>
                  <a:cubicBezTo>
                    <a:pt x="77" y="3192"/>
                    <a:pt x="0" y="3115"/>
                    <a:pt x="0" y="3019"/>
                  </a:cubicBezTo>
                  <a:cubicBezTo>
                    <a:pt x="0" y="173"/>
                    <a:pt x="0" y="173"/>
                    <a:pt x="0" y="173"/>
                  </a:cubicBezTo>
                  <a:cubicBezTo>
                    <a:pt x="0" y="78"/>
                    <a:pt x="77" y="0"/>
                    <a:pt x="172" y="0"/>
                  </a:cubicBezTo>
                  <a:cubicBezTo>
                    <a:pt x="4398" y="0"/>
                    <a:pt x="4398" y="0"/>
                    <a:pt x="4398" y="0"/>
                  </a:cubicBezTo>
                  <a:cubicBezTo>
                    <a:pt x="4493" y="0"/>
                    <a:pt x="4571" y="78"/>
                    <a:pt x="4571" y="173"/>
                  </a:cubicBezTo>
                  <a:cubicBezTo>
                    <a:pt x="4571" y="3019"/>
                    <a:pt x="4571" y="3019"/>
                    <a:pt x="4571" y="3019"/>
                  </a:cubicBezTo>
                  <a:cubicBezTo>
                    <a:pt x="4571" y="3115"/>
                    <a:pt x="4493" y="3192"/>
                    <a:pt x="4398" y="3192"/>
                  </a:cubicBezTo>
                  <a:close/>
                </a:path>
              </a:pathLst>
            </a:custGeom>
            <a:solidFill>
              <a:srgbClr val="DAC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5"/>
            <p:cNvSpPr>
              <a:spLocks/>
            </p:cNvSpPr>
            <p:nvPr/>
          </p:nvSpPr>
          <p:spPr bwMode="auto">
            <a:xfrm>
              <a:off x="3808413" y="1870076"/>
              <a:ext cx="4621212" cy="3217863"/>
            </a:xfrm>
            <a:custGeom>
              <a:avLst/>
              <a:gdLst>
                <a:gd name="T0" fmla="*/ 4540 w 4540"/>
                <a:gd name="T1" fmla="*/ 3003 h 3161"/>
                <a:gd name="T2" fmla="*/ 4383 w 4540"/>
                <a:gd name="T3" fmla="*/ 3161 h 3161"/>
                <a:gd name="T4" fmla="*/ 157 w 4540"/>
                <a:gd name="T5" fmla="*/ 3161 h 3161"/>
                <a:gd name="T6" fmla="*/ 0 w 4540"/>
                <a:gd name="T7" fmla="*/ 3003 h 3161"/>
                <a:gd name="T8" fmla="*/ 0 w 4540"/>
                <a:gd name="T9" fmla="*/ 157 h 3161"/>
                <a:gd name="T10" fmla="*/ 157 w 4540"/>
                <a:gd name="T11" fmla="*/ 0 h 3161"/>
                <a:gd name="T12" fmla="*/ 4383 w 4540"/>
                <a:gd name="T13" fmla="*/ 0 h 3161"/>
                <a:gd name="T14" fmla="*/ 4540 w 4540"/>
                <a:gd name="T15" fmla="*/ 157 h 3161"/>
                <a:gd name="T16" fmla="*/ 4540 w 4540"/>
                <a:gd name="T17" fmla="*/ 3003 h 3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3161">
                  <a:moveTo>
                    <a:pt x="4540" y="3003"/>
                  </a:moveTo>
                  <a:cubicBezTo>
                    <a:pt x="4540" y="3090"/>
                    <a:pt x="4469" y="3161"/>
                    <a:pt x="4383" y="3161"/>
                  </a:cubicBezTo>
                  <a:cubicBezTo>
                    <a:pt x="157" y="3161"/>
                    <a:pt x="157" y="3161"/>
                    <a:pt x="157" y="3161"/>
                  </a:cubicBezTo>
                  <a:cubicBezTo>
                    <a:pt x="71" y="3161"/>
                    <a:pt x="0" y="3090"/>
                    <a:pt x="0" y="3003"/>
                  </a:cubicBezTo>
                  <a:cubicBezTo>
                    <a:pt x="0" y="157"/>
                    <a:pt x="0" y="157"/>
                    <a:pt x="0" y="157"/>
                  </a:cubicBezTo>
                  <a:cubicBezTo>
                    <a:pt x="0" y="71"/>
                    <a:pt x="71" y="0"/>
                    <a:pt x="157" y="0"/>
                  </a:cubicBezTo>
                  <a:cubicBezTo>
                    <a:pt x="4383" y="0"/>
                    <a:pt x="4383" y="0"/>
                    <a:pt x="4383" y="0"/>
                  </a:cubicBezTo>
                  <a:cubicBezTo>
                    <a:pt x="4469" y="0"/>
                    <a:pt x="4540" y="71"/>
                    <a:pt x="4540" y="157"/>
                  </a:cubicBezTo>
                  <a:lnTo>
                    <a:pt x="4540" y="3003"/>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6"/>
            <p:cNvSpPr>
              <a:spLocks/>
            </p:cNvSpPr>
            <p:nvPr/>
          </p:nvSpPr>
          <p:spPr bwMode="auto">
            <a:xfrm>
              <a:off x="3813175" y="1873251"/>
              <a:ext cx="4613275" cy="3211513"/>
            </a:xfrm>
            <a:custGeom>
              <a:avLst/>
              <a:gdLst>
                <a:gd name="T0" fmla="*/ 4379 w 4533"/>
                <a:gd name="T1" fmla="*/ 3154 h 3154"/>
                <a:gd name="T2" fmla="*/ 153 w 4533"/>
                <a:gd name="T3" fmla="*/ 3154 h 3154"/>
                <a:gd name="T4" fmla="*/ 0 w 4533"/>
                <a:gd name="T5" fmla="*/ 3000 h 3154"/>
                <a:gd name="T6" fmla="*/ 0 w 4533"/>
                <a:gd name="T7" fmla="*/ 154 h 3154"/>
                <a:gd name="T8" fmla="*/ 153 w 4533"/>
                <a:gd name="T9" fmla="*/ 0 h 3154"/>
                <a:gd name="T10" fmla="*/ 4379 w 4533"/>
                <a:gd name="T11" fmla="*/ 0 h 3154"/>
                <a:gd name="T12" fmla="*/ 4533 w 4533"/>
                <a:gd name="T13" fmla="*/ 154 h 3154"/>
                <a:gd name="T14" fmla="*/ 4533 w 4533"/>
                <a:gd name="T15" fmla="*/ 3000 h 3154"/>
                <a:gd name="T16" fmla="*/ 4379 w 4533"/>
                <a:gd name="T17" fmla="*/ 3154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3" h="3154">
                  <a:moveTo>
                    <a:pt x="4379" y="3154"/>
                  </a:moveTo>
                  <a:cubicBezTo>
                    <a:pt x="153" y="3154"/>
                    <a:pt x="153" y="3154"/>
                    <a:pt x="153" y="3154"/>
                  </a:cubicBezTo>
                  <a:cubicBezTo>
                    <a:pt x="69" y="3154"/>
                    <a:pt x="0" y="3085"/>
                    <a:pt x="0" y="3000"/>
                  </a:cubicBezTo>
                  <a:cubicBezTo>
                    <a:pt x="0" y="154"/>
                    <a:pt x="0" y="154"/>
                    <a:pt x="0" y="154"/>
                  </a:cubicBezTo>
                  <a:cubicBezTo>
                    <a:pt x="0" y="69"/>
                    <a:pt x="69" y="0"/>
                    <a:pt x="153" y="0"/>
                  </a:cubicBezTo>
                  <a:cubicBezTo>
                    <a:pt x="4379" y="0"/>
                    <a:pt x="4379" y="0"/>
                    <a:pt x="4379" y="0"/>
                  </a:cubicBezTo>
                  <a:cubicBezTo>
                    <a:pt x="4464" y="0"/>
                    <a:pt x="4533" y="69"/>
                    <a:pt x="4533" y="154"/>
                  </a:cubicBezTo>
                  <a:cubicBezTo>
                    <a:pt x="4533" y="3000"/>
                    <a:pt x="4533" y="3000"/>
                    <a:pt x="4533" y="3000"/>
                  </a:cubicBezTo>
                  <a:cubicBezTo>
                    <a:pt x="4533" y="3085"/>
                    <a:pt x="4464" y="3154"/>
                    <a:pt x="4379" y="315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7"/>
            <p:cNvSpPr>
              <a:spLocks/>
            </p:cNvSpPr>
            <p:nvPr/>
          </p:nvSpPr>
          <p:spPr bwMode="auto">
            <a:xfrm>
              <a:off x="3813175" y="4897438"/>
              <a:ext cx="4613275" cy="187325"/>
            </a:xfrm>
            <a:custGeom>
              <a:avLst/>
              <a:gdLst>
                <a:gd name="T0" fmla="*/ 0 w 4533"/>
                <a:gd name="T1" fmla="*/ 0 h 184"/>
                <a:gd name="T2" fmla="*/ 0 w 4533"/>
                <a:gd name="T3" fmla="*/ 30 h 184"/>
                <a:gd name="T4" fmla="*/ 153 w 4533"/>
                <a:gd name="T5" fmla="*/ 184 h 184"/>
                <a:gd name="T6" fmla="*/ 4379 w 4533"/>
                <a:gd name="T7" fmla="*/ 184 h 184"/>
                <a:gd name="T8" fmla="*/ 4533 w 4533"/>
                <a:gd name="T9" fmla="*/ 30 h 184"/>
                <a:gd name="T10" fmla="*/ 4533 w 4533"/>
                <a:gd name="T11" fmla="*/ 0 h 184"/>
                <a:gd name="T12" fmla="*/ 0 w 4533"/>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4533" h="184">
                  <a:moveTo>
                    <a:pt x="0" y="0"/>
                  </a:moveTo>
                  <a:cubicBezTo>
                    <a:pt x="0" y="30"/>
                    <a:pt x="0" y="30"/>
                    <a:pt x="0" y="30"/>
                  </a:cubicBezTo>
                  <a:cubicBezTo>
                    <a:pt x="0" y="115"/>
                    <a:pt x="69" y="184"/>
                    <a:pt x="153" y="184"/>
                  </a:cubicBezTo>
                  <a:cubicBezTo>
                    <a:pt x="4379" y="184"/>
                    <a:pt x="4379" y="184"/>
                    <a:pt x="4379" y="184"/>
                  </a:cubicBezTo>
                  <a:cubicBezTo>
                    <a:pt x="4464" y="184"/>
                    <a:pt x="4533" y="115"/>
                    <a:pt x="4533" y="30"/>
                  </a:cubicBezTo>
                  <a:cubicBezTo>
                    <a:pt x="4533" y="0"/>
                    <a:pt x="4533" y="0"/>
                    <a:pt x="4533" y="0"/>
                  </a:cubicBezTo>
                  <a:lnTo>
                    <a:pt x="0" y="0"/>
                  </a:lnTo>
                  <a:close/>
                </a:path>
              </a:pathLst>
            </a:custGeom>
            <a:solidFill>
              <a:srgbClr val="22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76" name="Picture 178"/>
            <p:cNvPicPr>
              <a:picLocks noChangeAspect="1" noChangeArrowheads="1"/>
            </p:cNvPicPr>
            <p:nvPr/>
          </p:nvPicPr>
          <p:blipFill>
            <a:blip r:embed="rId170" cstate="print">
              <a:extLst>
                <a:ext uri="{28A0092B-C50C-407E-A947-70E740481C1C}">
                  <a14:useLocalDpi xmlns:a14="http://schemas.microsoft.com/office/drawing/2010/main" val="0"/>
                </a:ext>
              </a:extLst>
            </a:blip>
            <a:srcRect/>
            <a:stretch>
              <a:fillRect/>
            </a:stretch>
          </p:blipFill>
          <p:spPr bwMode="auto">
            <a:xfrm>
              <a:off x="3262313" y="5051426"/>
              <a:ext cx="5697537"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179"/>
            <p:cNvPicPr>
              <a:picLocks noChangeAspect="1" noChangeArrowheads="1"/>
            </p:cNvPicPr>
            <p:nvPr/>
          </p:nvPicPr>
          <p:blipFill>
            <a:blip r:embed="rId171" cstate="print">
              <a:extLst>
                <a:ext uri="{28A0092B-C50C-407E-A947-70E740481C1C}">
                  <a14:useLocalDpi xmlns:a14="http://schemas.microsoft.com/office/drawing/2010/main" val="0"/>
                </a:ext>
              </a:extLst>
            </a:blip>
            <a:srcRect/>
            <a:stretch>
              <a:fillRect/>
            </a:stretch>
          </p:blipFill>
          <p:spPr bwMode="auto">
            <a:xfrm>
              <a:off x="3260725" y="5019676"/>
              <a:ext cx="5703887"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Oval 180"/>
            <p:cNvSpPr>
              <a:spLocks noChangeArrowheads="1"/>
            </p:cNvSpPr>
            <p:nvPr/>
          </p:nvSpPr>
          <p:spPr bwMode="auto">
            <a:xfrm>
              <a:off x="3795713" y="5102226"/>
              <a:ext cx="47625" cy="7938"/>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Oval 181"/>
            <p:cNvSpPr>
              <a:spLocks noChangeArrowheads="1"/>
            </p:cNvSpPr>
            <p:nvPr/>
          </p:nvSpPr>
          <p:spPr bwMode="auto">
            <a:xfrm>
              <a:off x="3806825" y="5103813"/>
              <a:ext cx="23812"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Oval 182"/>
            <p:cNvSpPr>
              <a:spLocks noChangeArrowheads="1"/>
            </p:cNvSpPr>
            <p:nvPr/>
          </p:nvSpPr>
          <p:spPr bwMode="auto">
            <a:xfrm>
              <a:off x="5392738" y="5102226"/>
              <a:ext cx="49212" cy="7938"/>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Oval 183"/>
            <p:cNvSpPr>
              <a:spLocks noChangeArrowheads="1"/>
            </p:cNvSpPr>
            <p:nvPr/>
          </p:nvSpPr>
          <p:spPr bwMode="auto">
            <a:xfrm>
              <a:off x="5405438" y="5103813"/>
              <a:ext cx="25400"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Oval 184"/>
            <p:cNvSpPr>
              <a:spLocks noChangeArrowheads="1"/>
            </p:cNvSpPr>
            <p:nvPr/>
          </p:nvSpPr>
          <p:spPr bwMode="auto">
            <a:xfrm>
              <a:off x="6791325" y="5102226"/>
              <a:ext cx="49212" cy="7938"/>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Oval 185"/>
            <p:cNvSpPr>
              <a:spLocks noChangeArrowheads="1"/>
            </p:cNvSpPr>
            <p:nvPr/>
          </p:nvSpPr>
          <p:spPr bwMode="auto">
            <a:xfrm>
              <a:off x="6804025" y="5103813"/>
              <a:ext cx="23812"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Oval 186"/>
            <p:cNvSpPr>
              <a:spLocks noChangeArrowheads="1"/>
            </p:cNvSpPr>
            <p:nvPr/>
          </p:nvSpPr>
          <p:spPr bwMode="auto">
            <a:xfrm>
              <a:off x="8380413" y="5102226"/>
              <a:ext cx="47625" cy="7938"/>
            </a:xfrm>
            <a:prstGeom prst="ellipse">
              <a:avLst/>
            </a:prstGeom>
            <a:solidFill>
              <a:srgbClr val="635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Oval 187"/>
            <p:cNvSpPr>
              <a:spLocks noChangeArrowheads="1"/>
            </p:cNvSpPr>
            <p:nvPr/>
          </p:nvSpPr>
          <p:spPr bwMode="auto">
            <a:xfrm>
              <a:off x="8393113" y="5103813"/>
              <a:ext cx="23812" cy="6350"/>
            </a:xfrm>
            <a:prstGeom prst="ellipse">
              <a:avLst/>
            </a:prstGeom>
            <a:solidFill>
              <a:srgbClr val="4636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8"/>
            <p:cNvSpPr>
              <a:spLocks/>
            </p:cNvSpPr>
            <p:nvPr/>
          </p:nvSpPr>
          <p:spPr bwMode="auto">
            <a:xfrm>
              <a:off x="3327400" y="5068888"/>
              <a:ext cx="5568950" cy="1588"/>
            </a:xfrm>
            <a:custGeom>
              <a:avLst/>
              <a:gdLst>
                <a:gd name="T0" fmla="*/ 5467 w 5472"/>
                <a:gd name="T1" fmla="*/ 1 h 1"/>
                <a:gd name="T2" fmla="*/ 5472 w 5472"/>
                <a:gd name="T3" fmla="*/ 0 h 1"/>
                <a:gd name="T4" fmla="*/ 0 w 5472"/>
                <a:gd name="T5" fmla="*/ 0 h 1"/>
                <a:gd name="T6" fmla="*/ 5 w 5472"/>
                <a:gd name="T7" fmla="*/ 1 h 1"/>
                <a:gd name="T8" fmla="*/ 5467 w 5472"/>
                <a:gd name="T9" fmla="*/ 1 h 1"/>
              </a:gdLst>
              <a:ahLst/>
              <a:cxnLst>
                <a:cxn ang="0">
                  <a:pos x="T0" y="T1"/>
                </a:cxn>
                <a:cxn ang="0">
                  <a:pos x="T2" y="T3"/>
                </a:cxn>
                <a:cxn ang="0">
                  <a:pos x="T4" y="T5"/>
                </a:cxn>
                <a:cxn ang="0">
                  <a:pos x="T6" y="T7"/>
                </a:cxn>
                <a:cxn ang="0">
                  <a:pos x="T8" y="T9"/>
                </a:cxn>
              </a:cxnLst>
              <a:rect l="0" t="0" r="r" b="b"/>
              <a:pathLst>
                <a:path w="5472" h="1">
                  <a:moveTo>
                    <a:pt x="5467" y="1"/>
                  </a:moveTo>
                  <a:cubicBezTo>
                    <a:pt x="5469" y="1"/>
                    <a:pt x="5471" y="0"/>
                    <a:pt x="5472" y="0"/>
                  </a:cubicBezTo>
                  <a:cubicBezTo>
                    <a:pt x="0" y="0"/>
                    <a:pt x="0" y="0"/>
                    <a:pt x="0" y="0"/>
                  </a:cubicBezTo>
                  <a:cubicBezTo>
                    <a:pt x="2" y="0"/>
                    <a:pt x="3" y="1"/>
                    <a:pt x="5" y="1"/>
                  </a:cubicBezTo>
                  <a:lnTo>
                    <a:pt x="5467" y="1"/>
                  </a:lnTo>
                  <a:close/>
                </a:path>
              </a:pathLst>
            </a:custGeom>
            <a:solidFill>
              <a:srgbClr val="9A8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87" name="Picture 189"/>
            <p:cNvPicPr>
              <a:picLocks noChangeAspect="1" noChangeArrowheads="1"/>
            </p:cNvPicPr>
            <p:nvPr/>
          </p:nvPicPr>
          <p:blipFill>
            <a:blip r:embed="rId172" cstate="print">
              <a:extLst>
                <a:ext uri="{28A0092B-C50C-407E-A947-70E740481C1C}">
                  <a14:useLocalDpi xmlns:a14="http://schemas.microsoft.com/office/drawing/2010/main" val="0"/>
                </a:ext>
              </a:extLst>
            </a:blip>
            <a:srcRect/>
            <a:stretch>
              <a:fillRect/>
            </a:stretch>
          </p:blipFill>
          <p:spPr bwMode="auto">
            <a:xfrm>
              <a:off x="5564188" y="5019676"/>
              <a:ext cx="1096962"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Oval 190"/>
            <p:cNvSpPr>
              <a:spLocks noChangeArrowheads="1"/>
            </p:cNvSpPr>
            <p:nvPr/>
          </p:nvSpPr>
          <p:spPr bwMode="auto">
            <a:xfrm>
              <a:off x="6102350" y="1973263"/>
              <a:ext cx="36512" cy="36513"/>
            </a:xfrm>
            <a:prstGeom prst="ellipse">
              <a:avLst/>
            </a:pr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Oval 191"/>
            <p:cNvSpPr>
              <a:spLocks noChangeArrowheads="1"/>
            </p:cNvSpPr>
            <p:nvPr/>
          </p:nvSpPr>
          <p:spPr bwMode="auto">
            <a:xfrm>
              <a:off x="6111875" y="1982788"/>
              <a:ext cx="19050" cy="17463"/>
            </a:xfrm>
            <a:prstGeom prst="ellipse">
              <a:avLst/>
            </a:prstGeom>
            <a:solidFill>
              <a:srgbClr val="000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Oval 192"/>
            <p:cNvSpPr>
              <a:spLocks noChangeArrowheads="1"/>
            </p:cNvSpPr>
            <p:nvPr/>
          </p:nvSpPr>
          <p:spPr bwMode="auto">
            <a:xfrm>
              <a:off x="6116638" y="1982788"/>
              <a:ext cx="7937" cy="6350"/>
            </a:xfrm>
            <a:prstGeom prst="ellipse">
              <a:avLst/>
            </a:prstGeom>
            <a:solidFill>
              <a:srgbClr val="272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Oval 193"/>
            <p:cNvSpPr>
              <a:spLocks noChangeArrowheads="1"/>
            </p:cNvSpPr>
            <p:nvPr/>
          </p:nvSpPr>
          <p:spPr bwMode="auto">
            <a:xfrm>
              <a:off x="6116638" y="1993901"/>
              <a:ext cx="7937" cy="6350"/>
            </a:xfrm>
            <a:prstGeom prst="ellipse">
              <a:avLst/>
            </a:prstGeom>
            <a:solidFill>
              <a:srgbClr val="272A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94"/>
            <p:cNvSpPr>
              <a:spLocks/>
            </p:cNvSpPr>
            <p:nvPr/>
          </p:nvSpPr>
          <p:spPr bwMode="auto">
            <a:xfrm>
              <a:off x="5978525" y="4935538"/>
              <a:ext cx="47625" cy="49213"/>
            </a:xfrm>
            <a:custGeom>
              <a:avLst/>
              <a:gdLst>
                <a:gd name="T0" fmla="*/ 30 w 30"/>
                <a:gd name="T1" fmla="*/ 31 h 31"/>
                <a:gd name="T2" fmla="*/ 30 w 30"/>
                <a:gd name="T3" fmla="*/ 31 h 31"/>
                <a:gd name="T4" fmla="*/ 27 w 30"/>
                <a:gd name="T5" fmla="*/ 31 h 31"/>
                <a:gd name="T6" fmla="*/ 26 w 30"/>
                <a:gd name="T7" fmla="*/ 31 h 31"/>
                <a:gd name="T8" fmla="*/ 26 w 30"/>
                <a:gd name="T9" fmla="*/ 31 h 31"/>
                <a:gd name="T10" fmla="*/ 26 w 30"/>
                <a:gd name="T11" fmla="*/ 17 h 31"/>
                <a:gd name="T12" fmla="*/ 27 w 30"/>
                <a:gd name="T13" fmla="*/ 6 h 31"/>
                <a:gd name="T14" fmla="*/ 16 w 30"/>
                <a:gd name="T15" fmla="*/ 31 h 31"/>
                <a:gd name="T16" fmla="*/ 16 w 30"/>
                <a:gd name="T17" fmla="*/ 31 h 31"/>
                <a:gd name="T18" fmla="*/ 16 w 30"/>
                <a:gd name="T19" fmla="*/ 31 h 31"/>
                <a:gd name="T20" fmla="*/ 14 w 30"/>
                <a:gd name="T21" fmla="*/ 31 h 31"/>
                <a:gd name="T22" fmla="*/ 14 w 30"/>
                <a:gd name="T23" fmla="*/ 31 h 31"/>
                <a:gd name="T24" fmla="*/ 14 w 30"/>
                <a:gd name="T25" fmla="*/ 31 h 31"/>
                <a:gd name="T26" fmla="*/ 3 w 30"/>
                <a:gd name="T27" fmla="*/ 6 h 31"/>
                <a:gd name="T28" fmla="*/ 3 w 30"/>
                <a:gd name="T29" fmla="*/ 17 h 31"/>
                <a:gd name="T30" fmla="*/ 3 w 30"/>
                <a:gd name="T31" fmla="*/ 31 h 31"/>
                <a:gd name="T32" fmla="*/ 3 w 30"/>
                <a:gd name="T33" fmla="*/ 31 h 31"/>
                <a:gd name="T34" fmla="*/ 3 w 30"/>
                <a:gd name="T35" fmla="*/ 31 h 31"/>
                <a:gd name="T36" fmla="*/ 0 w 30"/>
                <a:gd name="T37" fmla="*/ 31 h 31"/>
                <a:gd name="T38" fmla="*/ 0 w 30"/>
                <a:gd name="T39" fmla="*/ 31 h 31"/>
                <a:gd name="T40" fmla="*/ 0 w 30"/>
                <a:gd name="T41" fmla="*/ 31 h 31"/>
                <a:gd name="T42" fmla="*/ 0 w 30"/>
                <a:gd name="T43" fmla="*/ 0 h 31"/>
                <a:gd name="T44" fmla="*/ 0 w 30"/>
                <a:gd name="T45" fmla="*/ 0 h 31"/>
                <a:gd name="T46" fmla="*/ 0 w 30"/>
                <a:gd name="T47" fmla="*/ 0 h 31"/>
                <a:gd name="T48" fmla="*/ 3 w 30"/>
                <a:gd name="T49" fmla="*/ 0 h 31"/>
                <a:gd name="T50" fmla="*/ 4 w 30"/>
                <a:gd name="T51" fmla="*/ 0 h 31"/>
                <a:gd name="T52" fmla="*/ 4 w 30"/>
                <a:gd name="T53" fmla="*/ 0 h 31"/>
                <a:gd name="T54" fmla="*/ 15 w 30"/>
                <a:gd name="T55" fmla="*/ 26 h 31"/>
                <a:gd name="T56" fmla="*/ 26 w 30"/>
                <a:gd name="T57" fmla="*/ 0 h 31"/>
                <a:gd name="T58" fmla="*/ 26 w 30"/>
                <a:gd name="T59" fmla="*/ 0 h 31"/>
                <a:gd name="T60" fmla="*/ 26 w 30"/>
                <a:gd name="T61" fmla="*/ 0 h 31"/>
                <a:gd name="T62" fmla="*/ 30 w 30"/>
                <a:gd name="T63" fmla="*/ 0 h 31"/>
                <a:gd name="T64" fmla="*/ 30 w 30"/>
                <a:gd name="T65" fmla="*/ 0 h 31"/>
                <a:gd name="T66" fmla="*/ 30 w 30"/>
                <a:gd name="T67" fmla="*/ 0 h 31"/>
                <a:gd name="T68" fmla="*/ 30 w 30"/>
                <a:gd name="T69" fmla="*/ 31 h 31"/>
                <a:gd name="T70" fmla="*/ 30 w 30"/>
                <a:gd name="T7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1">
                  <a:moveTo>
                    <a:pt x="30" y="31"/>
                  </a:moveTo>
                  <a:lnTo>
                    <a:pt x="30" y="31"/>
                  </a:lnTo>
                  <a:lnTo>
                    <a:pt x="27" y="31"/>
                  </a:lnTo>
                  <a:lnTo>
                    <a:pt x="26" y="31"/>
                  </a:lnTo>
                  <a:lnTo>
                    <a:pt x="26" y="31"/>
                  </a:lnTo>
                  <a:lnTo>
                    <a:pt x="26" y="17"/>
                  </a:lnTo>
                  <a:lnTo>
                    <a:pt x="27" y="6"/>
                  </a:lnTo>
                  <a:lnTo>
                    <a:pt x="16" y="31"/>
                  </a:lnTo>
                  <a:lnTo>
                    <a:pt x="16" y="31"/>
                  </a:lnTo>
                  <a:lnTo>
                    <a:pt x="16" y="31"/>
                  </a:lnTo>
                  <a:lnTo>
                    <a:pt x="14" y="31"/>
                  </a:lnTo>
                  <a:lnTo>
                    <a:pt x="14" y="31"/>
                  </a:lnTo>
                  <a:lnTo>
                    <a:pt x="14" y="31"/>
                  </a:lnTo>
                  <a:lnTo>
                    <a:pt x="3" y="6"/>
                  </a:lnTo>
                  <a:lnTo>
                    <a:pt x="3" y="17"/>
                  </a:lnTo>
                  <a:lnTo>
                    <a:pt x="3" y="31"/>
                  </a:lnTo>
                  <a:lnTo>
                    <a:pt x="3" y="31"/>
                  </a:lnTo>
                  <a:lnTo>
                    <a:pt x="3" y="31"/>
                  </a:lnTo>
                  <a:lnTo>
                    <a:pt x="0" y="31"/>
                  </a:lnTo>
                  <a:lnTo>
                    <a:pt x="0" y="31"/>
                  </a:lnTo>
                  <a:lnTo>
                    <a:pt x="0" y="31"/>
                  </a:lnTo>
                  <a:lnTo>
                    <a:pt x="0" y="0"/>
                  </a:lnTo>
                  <a:lnTo>
                    <a:pt x="0" y="0"/>
                  </a:lnTo>
                  <a:lnTo>
                    <a:pt x="0" y="0"/>
                  </a:lnTo>
                  <a:lnTo>
                    <a:pt x="3" y="0"/>
                  </a:lnTo>
                  <a:lnTo>
                    <a:pt x="4" y="0"/>
                  </a:lnTo>
                  <a:lnTo>
                    <a:pt x="4" y="0"/>
                  </a:lnTo>
                  <a:lnTo>
                    <a:pt x="15" y="26"/>
                  </a:lnTo>
                  <a:lnTo>
                    <a:pt x="26" y="0"/>
                  </a:lnTo>
                  <a:lnTo>
                    <a:pt x="26" y="0"/>
                  </a:lnTo>
                  <a:lnTo>
                    <a:pt x="26" y="0"/>
                  </a:lnTo>
                  <a:lnTo>
                    <a:pt x="30" y="0"/>
                  </a:lnTo>
                  <a:lnTo>
                    <a:pt x="30" y="0"/>
                  </a:lnTo>
                  <a:lnTo>
                    <a:pt x="30" y="0"/>
                  </a:lnTo>
                  <a:lnTo>
                    <a:pt x="30" y="31"/>
                  </a:lnTo>
                  <a:lnTo>
                    <a:pt x="30" y="31"/>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95"/>
            <p:cNvSpPr>
              <a:spLocks noEditPoints="1"/>
            </p:cNvSpPr>
            <p:nvPr/>
          </p:nvSpPr>
          <p:spPr bwMode="auto">
            <a:xfrm>
              <a:off x="6034088" y="4946651"/>
              <a:ext cx="31750" cy="38100"/>
            </a:xfrm>
            <a:custGeom>
              <a:avLst/>
              <a:gdLst>
                <a:gd name="T0" fmla="*/ 11 w 30"/>
                <a:gd name="T1" fmla="*/ 38 h 38"/>
                <a:gd name="T2" fmla="*/ 3 w 30"/>
                <a:gd name="T3" fmla="*/ 35 h 38"/>
                <a:gd name="T4" fmla="*/ 0 w 30"/>
                <a:gd name="T5" fmla="*/ 28 h 38"/>
                <a:gd name="T6" fmla="*/ 4 w 30"/>
                <a:gd name="T7" fmla="*/ 19 h 38"/>
                <a:gd name="T8" fmla="*/ 16 w 30"/>
                <a:gd name="T9" fmla="*/ 16 h 38"/>
                <a:gd name="T10" fmla="*/ 23 w 30"/>
                <a:gd name="T11" fmla="*/ 16 h 38"/>
                <a:gd name="T12" fmla="*/ 23 w 30"/>
                <a:gd name="T13" fmla="*/ 12 h 38"/>
                <a:gd name="T14" fmla="*/ 21 w 30"/>
                <a:gd name="T15" fmla="*/ 7 h 38"/>
                <a:gd name="T16" fmla="*/ 15 w 30"/>
                <a:gd name="T17" fmla="*/ 5 h 38"/>
                <a:gd name="T18" fmla="*/ 8 w 30"/>
                <a:gd name="T19" fmla="*/ 7 h 38"/>
                <a:gd name="T20" fmla="*/ 6 w 30"/>
                <a:gd name="T21" fmla="*/ 11 h 38"/>
                <a:gd name="T22" fmla="*/ 6 w 30"/>
                <a:gd name="T23" fmla="*/ 12 h 38"/>
                <a:gd name="T24" fmla="*/ 5 w 30"/>
                <a:gd name="T25" fmla="*/ 12 h 38"/>
                <a:gd name="T26" fmla="*/ 2 w 30"/>
                <a:gd name="T27" fmla="*/ 12 h 38"/>
                <a:gd name="T28" fmla="*/ 1 w 30"/>
                <a:gd name="T29" fmla="*/ 12 h 38"/>
                <a:gd name="T30" fmla="*/ 1 w 30"/>
                <a:gd name="T31" fmla="*/ 11 h 38"/>
                <a:gd name="T32" fmla="*/ 5 w 30"/>
                <a:gd name="T33" fmla="*/ 3 h 38"/>
                <a:gd name="T34" fmla="*/ 15 w 30"/>
                <a:gd name="T35" fmla="*/ 0 h 38"/>
                <a:gd name="T36" fmla="*/ 25 w 30"/>
                <a:gd name="T37" fmla="*/ 3 h 38"/>
                <a:gd name="T38" fmla="*/ 29 w 30"/>
                <a:gd name="T39" fmla="*/ 12 h 38"/>
                <a:gd name="T40" fmla="*/ 29 w 30"/>
                <a:gd name="T41" fmla="*/ 30 h 38"/>
                <a:gd name="T42" fmla="*/ 29 w 30"/>
                <a:gd name="T43" fmla="*/ 33 h 38"/>
                <a:gd name="T44" fmla="*/ 30 w 30"/>
                <a:gd name="T45" fmla="*/ 37 h 38"/>
                <a:gd name="T46" fmla="*/ 30 w 30"/>
                <a:gd name="T47" fmla="*/ 38 h 38"/>
                <a:gd name="T48" fmla="*/ 29 w 30"/>
                <a:gd name="T49" fmla="*/ 38 h 38"/>
                <a:gd name="T50" fmla="*/ 25 w 30"/>
                <a:gd name="T51" fmla="*/ 38 h 38"/>
                <a:gd name="T52" fmla="*/ 24 w 30"/>
                <a:gd name="T53" fmla="*/ 38 h 38"/>
                <a:gd name="T54" fmla="*/ 24 w 30"/>
                <a:gd name="T55" fmla="*/ 37 h 38"/>
                <a:gd name="T56" fmla="*/ 24 w 30"/>
                <a:gd name="T57" fmla="*/ 34 h 38"/>
                <a:gd name="T58" fmla="*/ 23 w 30"/>
                <a:gd name="T59" fmla="*/ 33 h 38"/>
                <a:gd name="T60" fmla="*/ 19 w 30"/>
                <a:gd name="T61" fmla="*/ 36 h 38"/>
                <a:gd name="T62" fmla="*/ 11 w 30"/>
                <a:gd name="T63" fmla="*/ 38 h 38"/>
                <a:gd name="T64" fmla="*/ 16 w 30"/>
                <a:gd name="T65" fmla="*/ 20 h 38"/>
                <a:gd name="T66" fmla="*/ 8 w 30"/>
                <a:gd name="T67" fmla="*/ 23 h 38"/>
                <a:gd name="T68" fmla="*/ 5 w 30"/>
                <a:gd name="T69" fmla="*/ 28 h 38"/>
                <a:gd name="T70" fmla="*/ 7 w 30"/>
                <a:gd name="T71" fmla="*/ 32 h 38"/>
                <a:gd name="T72" fmla="*/ 12 w 30"/>
                <a:gd name="T73" fmla="*/ 34 h 38"/>
                <a:gd name="T74" fmla="*/ 19 w 30"/>
                <a:gd name="T75" fmla="*/ 32 h 38"/>
                <a:gd name="T76" fmla="*/ 23 w 30"/>
                <a:gd name="T77" fmla="*/ 27 h 38"/>
                <a:gd name="T78" fmla="*/ 23 w 30"/>
                <a:gd name="T79" fmla="*/ 20 h 38"/>
                <a:gd name="T80" fmla="*/ 16 w 30"/>
                <a:gd name="T81"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38">
                  <a:moveTo>
                    <a:pt x="11" y="38"/>
                  </a:moveTo>
                  <a:cubicBezTo>
                    <a:pt x="8" y="38"/>
                    <a:pt x="5" y="37"/>
                    <a:pt x="3" y="35"/>
                  </a:cubicBezTo>
                  <a:cubicBezTo>
                    <a:pt x="1" y="33"/>
                    <a:pt x="0" y="31"/>
                    <a:pt x="0" y="28"/>
                  </a:cubicBezTo>
                  <a:cubicBezTo>
                    <a:pt x="0" y="24"/>
                    <a:pt x="1" y="21"/>
                    <a:pt x="4" y="19"/>
                  </a:cubicBezTo>
                  <a:cubicBezTo>
                    <a:pt x="7" y="17"/>
                    <a:pt x="11" y="16"/>
                    <a:pt x="16" y="16"/>
                  </a:cubicBezTo>
                  <a:cubicBezTo>
                    <a:pt x="23" y="16"/>
                    <a:pt x="23" y="16"/>
                    <a:pt x="23" y="16"/>
                  </a:cubicBezTo>
                  <a:cubicBezTo>
                    <a:pt x="23" y="12"/>
                    <a:pt x="23" y="12"/>
                    <a:pt x="23" y="12"/>
                  </a:cubicBezTo>
                  <a:cubicBezTo>
                    <a:pt x="23" y="10"/>
                    <a:pt x="23" y="8"/>
                    <a:pt x="21" y="7"/>
                  </a:cubicBezTo>
                  <a:cubicBezTo>
                    <a:pt x="20" y="6"/>
                    <a:pt x="18" y="5"/>
                    <a:pt x="15" y="5"/>
                  </a:cubicBezTo>
                  <a:cubicBezTo>
                    <a:pt x="12" y="5"/>
                    <a:pt x="10" y="6"/>
                    <a:pt x="8" y="7"/>
                  </a:cubicBezTo>
                  <a:cubicBezTo>
                    <a:pt x="7" y="8"/>
                    <a:pt x="6" y="10"/>
                    <a:pt x="6" y="11"/>
                  </a:cubicBezTo>
                  <a:cubicBezTo>
                    <a:pt x="6" y="12"/>
                    <a:pt x="6" y="12"/>
                    <a:pt x="6" y="12"/>
                  </a:cubicBezTo>
                  <a:cubicBezTo>
                    <a:pt x="5" y="12"/>
                    <a:pt x="5" y="12"/>
                    <a:pt x="5" y="12"/>
                  </a:cubicBezTo>
                  <a:cubicBezTo>
                    <a:pt x="2" y="12"/>
                    <a:pt x="2" y="12"/>
                    <a:pt x="2" y="12"/>
                  </a:cubicBezTo>
                  <a:cubicBezTo>
                    <a:pt x="1" y="12"/>
                    <a:pt x="1" y="12"/>
                    <a:pt x="1" y="12"/>
                  </a:cubicBezTo>
                  <a:cubicBezTo>
                    <a:pt x="1" y="11"/>
                    <a:pt x="1" y="11"/>
                    <a:pt x="1" y="11"/>
                  </a:cubicBezTo>
                  <a:cubicBezTo>
                    <a:pt x="1" y="8"/>
                    <a:pt x="2" y="6"/>
                    <a:pt x="5" y="3"/>
                  </a:cubicBezTo>
                  <a:cubicBezTo>
                    <a:pt x="7" y="1"/>
                    <a:pt x="11" y="0"/>
                    <a:pt x="15" y="0"/>
                  </a:cubicBezTo>
                  <a:cubicBezTo>
                    <a:pt x="19" y="0"/>
                    <a:pt x="22" y="1"/>
                    <a:pt x="25" y="3"/>
                  </a:cubicBezTo>
                  <a:cubicBezTo>
                    <a:pt x="27" y="5"/>
                    <a:pt x="29" y="8"/>
                    <a:pt x="29" y="12"/>
                  </a:cubicBezTo>
                  <a:cubicBezTo>
                    <a:pt x="29" y="30"/>
                    <a:pt x="29" y="30"/>
                    <a:pt x="29" y="30"/>
                  </a:cubicBezTo>
                  <a:cubicBezTo>
                    <a:pt x="29" y="31"/>
                    <a:pt x="29" y="32"/>
                    <a:pt x="29" y="33"/>
                  </a:cubicBezTo>
                  <a:cubicBezTo>
                    <a:pt x="29" y="35"/>
                    <a:pt x="29" y="36"/>
                    <a:pt x="30" y="37"/>
                  </a:cubicBezTo>
                  <a:cubicBezTo>
                    <a:pt x="30" y="38"/>
                    <a:pt x="30" y="38"/>
                    <a:pt x="30" y="38"/>
                  </a:cubicBezTo>
                  <a:cubicBezTo>
                    <a:pt x="29" y="38"/>
                    <a:pt x="29" y="38"/>
                    <a:pt x="29" y="38"/>
                  </a:cubicBezTo>
                  <a:cubicBezTo>
                    <a:pt x="25" y="38"/>
                    <a:pt x="25" y="38"/>
                    <a:pt x="25" y="38"/>
                  </a:cubicBezTo>
                  <a:cubicBezTo>
                    <a:pt x="24" y="38"/>
                    <a:pt x="24" y="38"/>
                    <a:pt x="24" y="38"/>
                  </a:cubicBezTo>
                  <a:cubicBezTo>
                    <a:pt x="24" y="37"/>
                    <a:pt x="24" y="37"/>
                    <a:pt x="24" y="37"/>
                  </a:cubicBezTo>
                  <a:cubicBezTo>
                    <a:pt x="24" y="36"/>
                    <a:pt x="24" y="35"/>
                    <a:pt x="24" y="34"/>
                  </a:cubicBezTo>
                  <a:cubicBezTo>
                    <a:pt x="23" y="33"/>
                    <a:pt x="23" y="33"/>
                    <a:pt x="23" y="33"/>
                  </a:cubicBezTo>
                  <a:cubicBezTo>
                    <a:pt x="22" y="34"/>
                    <a:pt x="21" y="36"/>
                    <a:pt x="19" y="36"/>
                  </a:cubicBezTo>
                  <a:cubicBezTo>
                    <a:pt x="17" y="38"/>
                    <a:pt x="14" y="38"/>
                    <a:pt x="11" y="38"/>
                  </a:cubicBezTo>
                  <a:close/>
                  <a:moveTo>
                    <a:pt x="16" y="20"/>
                  </a:moveTo>
                  <a:cubicBezTo>
                    <a:pt x="13" y="20"/>
                    <a:pt x="10" y="21"/>
                    <a:pt x="8" y="23"/>
                  </a:cubicBezTo>
                  <a:cubicBezTo>
                    <a:pt x="6" y="24"/>
                    <a:pt x="5" y="26"/>
                    <a:pt x="5" y="28"/>
                  </a:cubicBezTo>
                  <a:cubicBezTo>
                    <a:pt x="5" y="29"/>
                    <a:pt x="6" y="31"/>
                    <a:pt x="7" y="32"/>
                  </a:cubicBezTo>
                  <a:cubicBezTo>
                    <a:pt x="8" y="33"/>
                    <a:pt x="10" y="34"/>
                    <a:pt x="12" y="34"/>
                  </a:cubicBezTo>
                  <a:cubicBezTo>
                    <a:pt x="15" y="34"/>
                    <a:pt x="17" y="33"/>
                    <a:pt x="19" y="32"/>
                  </a:cubicBezTo>
                  <a:cubicBezTo>
                    <a:pt x="21" y="30"/>
                    <a:pt x="22" y="29"/>
                    <a:pt x="23" y="27"/>
                  </a:cubicBezTo>
                  <a:cubicBezTo>
                    <a:pt x="23" y="20"/>
                    <a:pt x="23" y="20"/>
                    <a:pt x="23" y="20"/>
                  </a:cubicBezTo>
                  <a:lnTo>
                    <a:pt x="16" y="20"/>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96"/>
            <p:cNvSpPr>
              <a:spLocks/>
            </p:cNvSpPr>
            <p:nvPr/>
          </p:nvSpPr>
          <p:spPr bwMode="auto">
            <a:xfrm>
              <a:off x="6070600" y="4946651"/>
              <a:ext cx="30162" cy="38100"/>
            </a:xfrm>
            <a:custGeom>
              <a:avLst/>
              <a:gdLst>
                <a:gd name="T0" fmla="*/ 16 w 30"/>
                <a:gd name="T1" fmla="*/ 38 h 38"/>
                <a:gd name="T2" fmla="*/ 4 w 30"/>
                <a:gd name="T3" fmla="*/ 33 h 38"/>
                <a:gd name="T4" fmla="*/ 0 w 30"/>
                <a:gd name="T5" fmla="*/ 20 h 38"/>
                <a:gd name="T6" fmla="*/ 0 w 30"/>
                <a:gd name="T7" fmla="*/ 19 h 38"/>
                <a:gd name="T8" fmla="*/ 4 w 30"/>
                <a:gd name="T9" fmla="*/ 5 h 38"/>
                <a:gd name="T10" fmla="*/ 16 w 30"/>
                <a:gd name="T11" fmla="*/ 0 h 38"/>
                <a:gd name="T12" fmla="*/ 26 w 30"/>
                <a:gd name="T13" fmla="*/ 4 h 38"/>
                <a:gd name="T14" fmla="*/ 30 w 30"/>
                <a:gd name="T15" fmla="*/ 13 h 38"/>
                <a:gd name="T16" fmla="*/ 30 w 30"/>
                <a:gd name="T17" fmla="*/ 14 h 38"/>
                <a:gd name="T18" fmla="*/ 29 w 30"/>
                <a:gd name="T19" fmla="*/ 14 h 38"/>
                <a:gd name="T20" fmla="*/ 26 w 30"/>
                <a:gd name="T21" fmla="*/ 14 h 38"/>
                <a:gd name="T22" fmla="*/ 25 w 30"/>
                <a:gd name="T23" fmla="*/ 14 h 38"/>
                <a:gd name="T24" fmla="*/ 25 w 30"/>
                <a:gd name="T25" fmla="*/ 14 h 38"/>
                <a:gd name="T26" fmla="*/ 23 w 30"/>
                <a:gd name="T27" fmla="*/ 7 h 38"/>
                <a:gd name="T28" fmla="*/ 16 w 30"/>
                <a:gd name="T29" fmla="*/ 5 h 38"/>
                <a:gd name="T30" fmla="*/ 8 w 30"/>
                <a:gd name="T31" fmla="*/ 9 h 38"/>
                <a:gd name="T32" fmla="*/ 5 w 30"/>
                <a:gd name="T33" fmla="*/ 19 h 38"/>
                <a:gd name="T34" fmla="*/ 5 w 30"/>
                <a:gd name="T35" fmla="*/ 20 h 38"/>
                <a:gd name="T36" fmla="*/ 8 w 30"/>
                <a:gd name="T37" fmla="*/ 30 h 38"/>
                <a:gd name="T38" fmla="*/ 16 w 30"/>
                <a:gd name="T39" fmla="*/ 34 h 38"/>
                <a:gd name="T40" fmla="*/ 22 w 30"/>
                <a:gd name="T41" fmla="*/ 32 h 38"/>
                <a:gd name="T42" fmla="*/ 25 w 30"/>
                <a:gd name="T43" fmla="*/ 26 h 38"/>
                <a:gd name="T44" fmla="*/ 25 w 30"/>
                <a:gd name="T45" fmla="*/ 25 h 38"/>
                <a:gd name="T46" fmla="*/ 26 w 30"/>
                <a:gd name="T47" fmla="*/ 25 h 38"/>
                <a:gd name="T48" fmla="*/ 29 w 30"/>
                <a:gd name="T49" fmla="*/ 25 h 38"/>
                <a:gd name="T50" fmla="*/ 30 w 30"/>
                <a:gd name="T51" fmla="*/ 25 h 38"/>
                <a:gd name="T52" fmla="*/ 30 w 30"/>
                <a:gd name="T53" fmla="*/ 26 h 38"/>
                <a:gd name="T54" fmla="*/ 26 w 30"/>
                <a:gd name="T55" fmla="*/ 35 h 38"/>
                <a:gd name="T56" fmla="*/ 16 w 30"/>
                <a:gd name="T5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8">
                  <a:moveTo>
                    <a:pt x="16" y="38"/>
                  </a:moveTo>
                  <a:cubicBezTo>
                    <a:pt x="11" y="38"/>
                    <a:pt x="7" y="37"/>
                    <a:pt x="4" y="33"/>
                  </a:cubicBezTo>
                  <a:cubicBezTo>
                    <a:pt x="2" y="30"/>
                    <a:pt x="0" y="25"/>
                    <a:pt x="0" y="20"/>
                  </a:cubicBezTo>
                  <a:cubicBezTo>
                    <a:pt x="0" y="19"/>
                    <a:pt x="0" y="19"/>
                    <a:pt x="0" y="19"/>
                  </a:cubicBezTo>
                  <a:cubicBezTo>
                    <a:pt x="0" y="13"/>
                    <a:pt x="2" y="9"/>
                    <a:pt x="4" y="5"/>
                  </a:cubicBezTo>
                  <a:cubicBezTo>
                    <a:pt x="7" y="2"/>
                    <a:pt x="11" y="0"/>
                    <a:pt x="16" y="0"/>
                  </a:cubicBezTo>
                  <a:cubicBezTo>
                    <a:pt x="20" y="0"/>
                    <a:pt x="23" y="1"/>
                    <a:pt x="26" y="4"/>
                  </a:cubicBezTo>
                  <a:cubicBezTo>
                    <a:pt x="29" y="6"/>
                    <a:pt x="30" y="9"/>
                    <a:pt x="30" y="13"/>
                  </a:cubicBezTo>
                  <a:cubicBezTo>
                    <a:pt x="30" y="14"/>
                    <a:pt x="30" y="14"/>
                    <a:pt x="30" y="14"/>
                  </a:cubicBezTo>
                  <a:cubicBezTo>
                    <a:pt x="29" y="14"/>
                    <a:pt x="29" y="14"/>
                    <a:pt x="29" y="14"/>
                  </a:cubicBezTo>
                  <a:cubicBezTo>
                    <a:pt x="26" y="14"/>
                    <a:pt x="26" y="14"/>
                    <a:pt x="26" y="14"/>
                  </a:cubicBezTo>
                  <a:cubicBezTo>
                    <a:pt x="25" y="14"/>
                    <a:pt x="25" y="14"/>
                    <a:pt x="25" y="14"/>
                  </a:cubicBezTo>
                  <a:cubicBezTo>
                    <a:pt x="25" y="14"/>
                    <a:pt x="25" y="14"/>
                    <a:pt x="25" y="14"/>
                  </a:cubicBezTo>
                  <a:cubicBezTo>
                    <a:pt x="25" y="11"/>
                    <a:pt x="24" y="9"/>
                    <a:pt x="23" y="7"/>
                  </a:cubicBezTo>
                  <a:cubicBezTo>
                    <a:pt x="21" y="6"/>
                    <a:pt x="19" y="5"/>
                    <a:pt x="16" y="5"/>
                  </a:cubicBezTo>
                  <a:cubicBezTo>
                    <a:pt x="12" y="5"/>
                    <a:pt x="10" y="6"/>
                    <a:pt x="8" y="9"/>
                  </a:cubicBezTo>
                  <a:cubicBezTo>
                    <a:pt x="6" y="11"/>
                    <a:pt x="5" y="15"/>
                    <a:pt x="5" y="19"/>
                  </a:cubicBezTo>
                  <a:cubicBezTo>
                    <a:pt x="5" y="20"/>
                    <a:pt x="5" y="20"/>
                    <a:pt x="5" y="20"/>
                  </a:cubicBezTo>
                  <a:cubicBezTo>
                    <a:pt x="5" y="24"/>
                    <a:pt x="6" y="27"/>
                    <a:pt x="8" y="30"/>
                  </a:cubicBezTo>
                  <a:cubicBezTo>
                    <a:pt x="10" y="32"/>
                    <a:pt x="12" y="34"/>
                    <a:pt x="16" y="34"/>
                  </a:cubicBezTo>
                  <a:cubicBezTo>
                    <a:pt x="18" y="34"/>
                    <a:pt x="21" y="33"/>
                    <a:pt x="22" y="32"/>
                  </a:cubicBezTo>
                  <a:cubicBezTo>
                    <a:pt x="24" y="30"/>
                    <a:pt x="25" y="28"/>
                    <a:pt x="25" y="26"/>
                  </a:cubicBezTo>
                  <a:cubicBezTo>
                    <a:pt x="25" y="25"/>
                    <a:pt x="25" y="25"/>
                    <a:pt x="25" y="25"/>
                  </a:cubicBezTo>
                  <a:cubicBezTo>
                    <a:pt x="26" y="25"/>
                    <a:pt x="26" y="25"/>
                    <a:pt x="26" y="25"/>
                  </a:cubicBezTo>
                  <a:cubicBezTo>
                    <a:pt x="29" y="25"/>
                    <a:pt x="29" y="25"/>
                    <a:pt x="29" y="25"/>
                  </a:cubicBezTo>
                  <a:cubicBezTo>
                    <a:pt x="30" y="25"/>
                    <a:pt x="30" y="25"/>
                    <a:pt x="30" y="25"/>
                  </a:cubicBezTo>
                  <a:cubicBezTo>
                    <a:pt x="30" y="26"/>
                    <a:pt x="30" y="26"/>
                    <a:pt x="30" y="26"/>
                  </a:cubicBezTo>
                  <a:cubicBezTo>
                    <a:pt x="30" y="30"/>
                    <a:pt x="29" y="33"/>
                    <a:pt x="26" y="35"/>
                  </a:cubicBezTo>
                  <a:cubicBezTo>
                    <a:pt x="23" y="37"/>
                    <a:pt x="20" y="38"/>
                    <a:pt x="16" y="38"/>
                  </a:cubicBez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97"/>
            <p:cNvSpPr>
              <a:spLocks noEditPoints="1"/>
            </p:cNvSpPr>
            <p:nvPr/>
          </p:nvSpPr>
          <p:spPr bwMode="auto">
            <a:xfrm>
              <a:off x="6105525" y="4935538"/>
              <a:ext cx="33337" cy="49213"/>
            </a:xfrm>
            <a:custGeom>
              <a:avLst/>
              <a:gdLst>
                <a:gd name="T0" fmla="*/ 18 w 33"/>
                <a:gd name="T1" fmla="*/ 49 h 49"/>
                <a:gd name="T2" fmla="*/ 1 w 33"/>
                <a:gd name="T3" fmla="*/ 49 h 49"/>
                <a:gd name="T4" fmla="*/ 0 w 33"/>
                <a:gd name="T5" fmla="*/ 49 h 49"/>
                <a:gd name="T6" fmla="*/ 0 w 33"/>
                <a:gd name="T7" fmla="*/ 48 h 49"/>
                <a:gd name="T8" fmla="*/ 0 w 33"/>
                <a:gd name="T9" fmla="*/ 0 h 49"/>
                <a:gd name="T10" fmla="*/ 0 w 33"/>
                <a:gd name="T11" fmla="*/ 0 h 49"/>
                <a:gd name="T12" fmla="*/ 1 w 33"/>
                <a:gd name="T13" fmla="*/ 0 h 49"/>
                <a:gd name="T14" fmla="*/ 15 w 33"/>
                <a:gd name="T15" fmla="*/ 0 h 49"/>
                <a:gd name="T16" fmla="*/ 27 w 33"/>
                <a:gd name="T17" fmla="*/ 3 h 49"/>
                <a:gd name="T18" fmla="*/ 31 w 33"/>
                <a:gd name="T19" fmla="*/ 13 h 49"/>
                <a:gd name="T20" fmla="*/ 29 w 33"/>
                <a:gd name="T21" fmla="*/ 20 h 49"/>
                <a:gd name="T22" fmla="*/ 25 w 33"/>
                <a:gd name="T23" fmla="*/ 23 h 49"/>
                <a:gd name="T24" fmla="*/ 31 w 33"/>
                <a:gd name="T25" fmla="*/ 27 h 49"/>
                <a:gd name="T26" fmla="*/ 33 w 33"/>
                <a:gd name="T27" fmla="*/ 35 h 49"/>
                <a:gd name="T28" fmla="*/ 29 w 33"/>
                <a:gd name="T29" fmla="*/ 45 h 49"/>
                <a:gd name="T30" fmla="*/ 18 w 33"/>
                <a:gd name="T31" fmla="*/ 49 h 49"/>
                <a:gd name="T32" fmla="*/ 6 w 33"/>
                <a:gd name="T33" fmla="*/ 44 h 49"/>
                <a:gd name="T34" fmla="*/ 18 w 33"/>
                <a:gd name="T35" fmla="*/ 44 h 49"/>
                <a:gd name="T36" fmla="*/ 25 w 33"/>
                <a:gd name="T37" fmla="*/ 42 h 49"/>
                <a:gd name="T38" fmla="*/ 28 w 33"/>
                <a:gd name="T39" fmla="*/ 35 h 49"/>
                <a:gd name="T40" fmla="*/ 26 w 33"/>
                <a:gd name="T41" fmla="*/ 28 h 49"/>
                <a:gd name="T42" fmla="*/ 18 w 33"/>
                <a:gd name="T43" fmla="*/ 26 h 49"/>
                <a:gd name="T44" fmla="*/ 6 w 33"/>
                <a:gd name="T45" fmla="*/ 26 h 49"/>
                <a:gd name="T46" fmla="*/ 6 w 33"/>
                <a:gd name="T47" fmla="*/ 44 h 49"/>
                <a:gd name="T48" fmla="*/ 6 w 33"/>
                <a:gd name="T49" fmla="*/ 21 h 49"/>
                <a:gd name="T50" fmla="*/ 16 w 33"/>
                <a:gd name="T51" fmla="*/ 21 h 49"/>
                <a:gd name="T52" fmla="*/ 24 w 33"/>
                <a:gd name="T53" fmla="*/ 19 h 49"/>
                <a:gd name="T54" fmla="*/ 26 w 33"/>
                <a:gd name="T55" fmla="*/ 13 h 49"/>
                <a:gd name="T56" fmla="*/ 23 w 33"/>
                <a:gd name="T57" fmla="*/ 6 h 49"/>
                <a:gd name="T58" fmla="*/ 15 w 33"/>
                <a:gd name="T59" fmla="*/ 4 h 49"/>
                <a:gd name="T60" fmla="*/ 6 w 33"/>
                <a:gd name="T61" fmla="*/ 4 h 49"/>
                <a:gd name="T62" fmla="*/ 6 w 33"/>
                <a:gd name="T63"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49">
                  <a:moveTo>
                    <a:pt x="18" y="49"/>
                  </a:moveTo>
                  <a:cubicBezTo>
                    <a:pt x="1" y="49"/>
                    <a:pt x="1" y="49"/>
                    <a:pt x="1" y="49"/>
                  </a:cubicBezTo>
                  <a:cubicBezTo>
                    <a:pt x="0" y="49"/>
                    <a:pt x="0" y="49"/>
                    <a:pt x="0" y="49"/>
                  </a:cubicBezTo>
                  <a:cubicBezTo>
                    <a:pt x="0" y="48"/>
                    <a:pt x="0" y="48"/>
                    <a:pt x="0" y="48"/>
                  </a:cubicBezTo>
                  <a:cubicBezTo>
                    <a:pt x="0" y="0"/>
                    <a:pt x="0" y="0"/>
                    <a:pt x="0" y="0"/>
                  </a:cubicBezTo>
                  <a:cubicBezTo>
                    <a:pt x="0" y="0"/>
                    <a:pt x="0" y="0"/>
                    <a:pt x="0" y="0"/>
                  </a:cubicBezTo>
                  <a:cubicBezTo>
                    <a:pt x="1" y="0"/>
                    <a:pt x="1" y="0"/>
                    <a:pt x="1" y="0"/>
                  </a:cubicBezTo>
                  <a:cubicBezTo>
                    <a:pt x="15" y="0"/>
                    <a:pt x="15" y="0"/>
                    <a:pt x="15" y="0"/>
                  </a:cubicBezTo>
                  <a:cubicBezTo>
                    <a:pt x="20" y="0"/>
                    <a:pt x="24" y="1"/>
                    <a:pt x="27" y="3"/>
                  </a:cubicBezTo>
                  <a:cubicBezTo>
                    <a:pt x="30" y="5"/>
                    <a:pt x="31" y="8"/>
                    <a:pt x="31" y="13"/>
                  </a:cubicBezTo>
                  <a:cubicBezTo>
                    <a:pt x="31" y="15"/>
                    <a:pt x="31" y="18"/>
                    <a:pt x="29" y="20"/>
                  </a:cubicBezTo>
                  <a:cubicBezTo>
                    <a:pt x="28" y="21"/>
                    <a:pt x="27" y="22"/>
                    <a:pt x="25" y="23"/>
                  </a:cubicBezTo>
                  <a:cubicBezTo>
                    <a:pt x="27" y="24"/>
                    <a:pt x="29" y="25"/>
                    <a:pt x="31" y="27"/>
                  </a:cubicBezTo>
                  <a:cubicBezTo>
                    <a:pt x="32" y="29"/>
                    <a:pt x="33" y="32"/>
                    <a:pt x="33" y="35"/>
                  </a:cubicBezTo>
                  <a:cubicBezTo>
                    <a:pt x="33" y="39"/>
                    <a:pt x="32" y="43"/>
                    <a:pt x="29" y="45"/>
                  </a:cubicBezTo>
                  <a:cubicBezTo>
                    <a:pt x="26" y="47"/>
                    <a:pt x="22" y="49"/>
                    <a:pt x="18" y="49"/>
                  </a:cubicBezTo>
                  <a:close/>
                  <a:moveTo>
                    <a:pt x="6" y="44"/>
                  </a:moveTo>
                  <a:cubicBezTo>
                    <a:pt x="18" y="44"/>
                    <a:pt x="18" y="44"/>
                    <a:pt x="18" y="44"/>
                  </a:cubicBezTo>
                  <a:cubicBezTo>
                    <a:pt x="21" y="44"/>
                    <a:pt x="24" y="43"/>
                    <a:pt x="25" y="42"/>
                  </a:cubicBezTo>
                  <a:cubicBezTo>
                    <a:pt x="27" y="40"/>
                    <a:pt x="28" y="38"/>
                    <a:pt x="28" y="35"/>
                  </a:cubicBezTo>
                  <a:cubicBezTo>
                    <a:pt x="28" y="32"/>
                    <a:pt x="27" y="30"/>
                    <a:pt x="26" y="28"/>
                  </a:cubicBezTo>
                  <a:cubicBezTo>
                    <a:pt x="24" y="27"/>
                    <a:pt x="21" y="26"/>
                    <a:pt x="18" y="26"/>
                  </a:cubicBezTo>
                  <a:cubicBezTo>
                    <a:pt x="6" y="26"/>
                    <a:pt x="6" y="26"/>
                    <a:pt x="6" y="26"/>
                  </a:cubicBezTo>
                  <a:lnTo>
                    <a:pt x="6" y="44"/>
                  </a:lnTo>
                  <a:close/>
                  <a:moveTo>
                    <a:pt x="6" y="21"/>
                  </a:moveTo>
                  <a:cubicBezTo>
                    <a:pt x="16" y="21"/>
                    <a:pt x="16" y="21"/>
                    <a:pt x="16" y="21"/>
                  </a:cubicBezTo>
                  <a:cubicBezTo>
                    <a:pt x="19" y="21"/>
                    <a:pt x="22" y="20"/>
                    <a:pt x="24" y="19"/>
                  </a:cubicBezTo>
                  <a:cubicBezTo>
                    <a:pt x="25" y="17"/>
                    <a:pt x="26" y="15"/>
                    <a:pt x="26" y="13"/>
                  </a:cubicBezTo>
                  <a:cubicBezTo>
                    <a:pt x="26" y="10"/>
                    <a:pt x="25" y="8"/>
                    <a:pt x="23" y="6"/>
                  </a:cubicBezTo>
                  <a:cubicBezTo>
                    <a:pt x="21" y="5"/>
                    <a:pt x="19" y="4"/>
                    <a:pt x="15" y="4"/>
                  </a:cubicBezTo>
                  <a:cubicBezTo>
                    <a:pt x="6" y="4"/>
                    <a:pt x="6" y="4"/>
                    <a:pt x="6" y="4"/>
                  </a:cubicBezTo>
                  <a:lnTo>
                    <a:pt x="6" y="21"/>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98"/>
            <p:cNvSpPr>
              <a:spLocks noEditPoints="1"/>
            </p:cNvSpPr>
            <p:nvPr/>
          </p:nvSpPr>
          <p:spPr bwMode="auto">
            <a:xfrm>
              <a:off x="6145213" y="4946651"/>
              <a:ext cx="33337" cy="38100"/>
            </a:xfrm>
            <a:custGeom>
              <a:avLst/>
              <a:gdLst>
                <a:gd name="T0" fmla="*/ 17 w 33"/>
                <a:gd name="T1" fmla="*/ 38 h 38"/>
                <a:gd name="T2" fmla="*/ 5 w 33"/>
                <a:gd name="T3" fmla="*/ 33 h 38"/>
                <a:gd name="T4" fmla="*/ 0 w 33"/>
                <a:gd name="T5" fmla="*/ 20 h 38"/>
                <a:gd name="T6" fmla="*/ 0 w 33"/>
                <a:gd name="T7" fmla="*/ 19 h 38"/>
                <a:gd name="T8" fmla="*/ 5 w 33"/>
                <a:gd name="T9" fmla="*/ 5 h 38"/>
                <a:gd name="T10" fmla="*/ 17 w 33"/>
                <a:gd name="T11" fmla="*/ 0 h 38"/>
                <a:gd name="T12" fmla="*/ 29 w 33"/>
                <a:gd name="T13" fmla="*/ 5 h 38"/>
                <a:gd name="T14" fmla="*/ 33 w 33"/>
                <a:gd name="T15" fmla="*/ 19 h 38"/>
                <a:gd name="T16" fmla="*/ 33 w 33"/>
                <a:gd name="T17" fmla="*/ 20 h 38"/>
                <a:gd name="T18" fmla="*/ 29 w 33"/>
                <a:gd name="T19" fmla="*/ 33 h 38"/>
                <a:gd name="T20" fmla="*/ 17 w 33"/>
                <a:gd name="T21" fmla="*/ 38 h 38"/>
                <a:gd name="T22" fmla="*/ 17 w 33"/>
                <a:gd name="T23" fmla="*/ 5 h 38"/>
                <a:gd name="T24" fmla="*/ 9 w 33"/>
                <a:gd name="T25" fmla="*/ 9 h 38"/>
                <a:gd name="T26" fmla="*/ 6 w 33"/>
                <a:gd name="T27" fmla="*/ 19 h 38"/>
                <a:gd name="T28" fmla="*/ 6 w 33"/>
                <a:gd name="T29" fmla="*/ 20 h 38"/>
                <a:gd name="T30" fmla="*/ 9 w 33"/>
                <a:gd name="T31" fmla="*/ 30 h 38"/>
                <a:gd name="T32" fmla="*/ 17 w 33"/>
                <a:gd name="T33" fmla="*/ 34 h 38"/>
                <a:gd name="T34" fmla="*/ 25 w 33"/>
                <a:gd name="T35" fmla="*/ 30 h 38"/>
                <a:gd name="T36" fmla="*/ 28 w 33"/>
                <a:gd name="T37" fmla="*/ 20 h 38"/>
                <a:gd name="T38" fmla="*/ 28 w 33"/>
                <a:gd name="T39" fmla="*/ 19 h 38"/>
                <a:gd name="T40" fmla="*/ 25 w 33"/>
                <a:gd name="T41" fmla="*/ 9 h 38"/>
                <a:gd name="T42" fmla="*/ 17 w 33"/>
                <a:gd name="T43"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8">
                  <a:moveTo>
                    <a:pt x="17" y="38"/>
                  </a:moveTo>
                  <a:cubicBezTo>
                    <a:pt x="12" y="38"/>
                    <a:pt x="8" y="37"/>
                    <a:pt x="5" y="33"/>
                  </a:cubicBezTo>
                  <a:cubicBezTo>
                    <a:pt x="2" y="30"/>
                    <a:pt x="0" y="25"/>
                    <a:pt x="0" y="20"/>
                  </a:cubicBezTo>
                  <a:cubicBezTo>
                    <a:pt x="0" y="19"/>
                    <a:pt x="0" y="19"/>
                    <a:pt x="0" y="19"/>
                  </a:cubicBezTo>
                  <a:cubicBezTo>
                    <a:pt x="0" y="13"/>
                    <a:pt x="2" y="9"/>
                    <a:pt x="5" y="5"/>
                  </a:cubicBezTo>
                  <a:cubicBezTo>
                    <a:pt x="8" y="2"/>
                    <a:pt x="12" y="0"/>
                    <a:pt x="17" y="0"/>
                  </a:cubicBezTo>
                  <a:cubicBezTo>
                    <a:pt x="22" y="0"/>
                    <a:pt x="26" y="2"/>
                    <a:pt x="29" y="5"/>
                  </a:cubicBezTo>
                  <a:cubicBezTo>
                    <a:pt x="32" y="9"/>
                    <a:pt x="33" y="13"/>
                    <a:pt x="33" y="19"/>
                  </a:cubicBezTo>
                  <a:cubicBezTo>
                    <a:pt x="33" y="20"/>
                    <a:pt x="33" y="20"/>
                    <a:pt x="33" y="20"/>
                  </a:cubicBezTo>
                  <a:cubicBezTo>
                    <a:pt x="33" y="25"/>
                    <a:pt x="32" y="30"/>
                    <a:pt x="29" y="33"/>
                  </a:cubicBezTo>
                  <a:cubicBezTo>
                    <a:pt x="26" y="37"/>
                    <a:pt x="22" y="38"/>
                    <a:pt x="17" y="38"/>
                  </a:cubicBezTo>
                  <a:close/>
                  <a:moveTo>
                    <a:pt x="17" y="5"/>
                  </a:moveTo>
                  <a:cubicBezTo>
                    <a:pt x="13" y="5"/>
                    <a:pt x="11" y="6"/>
                    <a:pt x="9" y="9"/>
                  </a:cubicBezTo>
                  <a:cubicBezTo>
                    <a:pt x="7" y="12"/>
                    <a:pt x="6" y="15"/>
                    <a:pt x="6" y="19"/>
                  </a:cubicBezTo>
                  <a:cubicBezTo>
                    <a:pt x="6" y="20"/>
                    <a:pt x="6" y="20"/>
                    <a:pt x="6" y="20"/>
                  </a:cubicBezTo>
                  <a:cubicBezTo>
                    <a:pt x="6" y="24"/>
                    <a:pt x="7" y="27"/>
                    <a:pt x="9" y="30"/>
                  </a:cubicBezTo>
                  <a:cubicBezTo>
                    <a:pt x="11" y="32"/>
                    <a:pt x="13" y="34"/>
                    <a:pt x="17" y="34"/>
                  </a:cubicBezTo>
                  <a:cubicBezTo>
                    <a:pt x="20" y="34"/>
                    <a:pt x="23" y="32"/>
                    <a:pt x="25" y="30"/>
                  </a:cubicBezTo>
                  <a:cubicBezTo>
                    <a:pt x="27" y="27"/>
                    <a:pt x="28" y="24"/>
                    <a:pt x="28" y="20"/>
                  </a:cubicBezTo>
                  <a:cubicBezTo>
                    <a:pt x="28" y="19"/>
                    <a:pt x="28" y="19"/>
                    <a:pt x="28" y="19"/>
                  </a:cubicBezTo>
                  <a:cubicBezTo>
                    <a:pt x="28" y="15"/>
                    <a:pt x="27" y="12"/>
                    <a:pt x="25" y="9"/>
                  </a:cubicBezTo>
                  <a:cubicBezTo>
                    <a:pt x="23" y="6"/>
                    <a:pt x="20" y="5"/>
                    <a:pt x="17" y="5"/>
                  </a:cubicBez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99"/>
            <p:cNvSpPr>
              <a:spLocks noEditPoints="1"/>
            </p:cNvSpPr>
            <p:nvPr/>
          </p:nvSpPr>
          <p:spPr bwMode="auto">
            <a:xfrm>
              <a:off x="6186488" y="4946651"/>
              <a:ext cx="33337" cy="38100"/>
            </a:xfrm>
            <a:custGeom>
              <a:avLst/>
              <a:gdLst>
                <a:gd name="T0" fmla="*/ 16 w 33"/>
                <a:gd name="T1" fmla="*/ 38 h 38"/>
                <a:gd name="T2" fmla="*/ 4 w 33"/>
                <a:gd name="T3" fmla="*/ 33 h 38"/>
                <a:gd name="T4" fmla="*/ 0 w 33"/>
                <a:gd name="T5" fmla="*/ 20 h 38"/>
                <a:gd name="T6" fmla="*/ 0 w 33"/>
                <a:gd name="T7" fmla="*/ 19 h 38"/>
                <a:gd name="T8" fmla="*/ 4 w 33"/>
                <a:gd name="T9" fmla="*/ 5 h 38"/>
                <a:gd name="T10" fmla="*/ 16 w 33"/>
                <a:gd name="T11" fmla="*/ 0 h 38"/>
                <a:gd name="T12" fmla="*/ 28 w 33"/>
                <a:gd name="T13" fmla="*/ 5 h 38"/>
                <a:gd name="T14" fmla="*/ 33 w 33"/>
                <a:gd name="T15" fmla="*/ 19 h 38"/>
                <a:gd name="T16" fmla="*/ 33 w 33"/>
                <a:gd name="T17" fmla="*/ 20 h 38"/>
                <a:gd name="T18" fmla="*/ 28 w 33"/>
                <a:gd name="T19" fmla="*/ 33 h 38"/>
                <a:gd name="T20" fmla="*/ 16 w 33"/>
                <a:gd name="T21" fmla="*/ 38 h 38"/>
                <a:gd name="T22" fmla="*/ 16 w 33"/>
                <a:gd name="T23" fmla="*/ 5 h 38"/>
                <a:gd name="T24" fmla="*/ 8 w 33"/>
                <a:gd name="T25" fmla="*/ 9 h 38"/>
                <a:gd name="T26" fmla="*/ 5 w 33"/>
                <a:gd name="T27" fmla="*/ 19 h 38"/>
                <a:gd name="T28" fmla="*/ 5 w 33"/>
                <a:gd name="T29" fmla="*/ 20 h 38"/>
                <a:gd name="T30" fmla="*/ 8 w 33"/>
                <a:gd name="T31" fmla="*/ 30 h 38"/>
                <a:gd name="T32" fmla="*/ 16 w 33"/>
                <a:gd name="T33" fmla="*/ 34 h 38"/>
                <a:gd name="T34" fmla="*/ 24 w 33"/>
                <a:gd name="T35" fmla="*/ 30 h 38"/>
                <a:gd name="T36" fmla="*/ 27 w 33"/>
                <a:gd name="T37" fmla="*/ 20 h 38"/>
                <a:gd name="T38" fmla="*/ 27 w 33"/>
                <a:gd name="T39" fmla="*/ 19 h 38"/>
                <a:gd name="T40" fmla="*/ 24 w 33"/>
                <a:gd name="T41" fmla="*/ 9 h 38"/>
                <a:gd name="T42" fmla="*/ 16 w 33"/>
                <a:gd name="T43"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8">
                  <a:moveTo>
                    <a:pt x="16" y="38"/>
                  </a:moveTo>
                  <a:cubicBezTo>
                    <a:pt x="11" y="38"/>
                    <a:pt x="7" y="37"/>
                    <a:pt x="4" y="33"/>
                  </a:cubicBezTo>
                  <a:cubicBezTo>
                    <a:pt x="1" y="30"/>
                    <a:pt x="0" y="25"/>
                    <a:pt x="0" y="20"/>
                  </a:cubicBezTo>
                  <a:cubicBezTo>
                    <a:pt x="0" y="19"/>
                    <a:pt x="0" y="19"/>
                    <a:pt x="0" y="19"/>
                  </a:cubicBezTo>
                  <a:cubicBezTo>
                    <a:pt x="0" y="13"/>
                    <a:pt x="1" y="9"/>
                    <a:pt x="4" y="5"/>
                  </a:cubicBezTo>
                  <a:cubicBezTo>
                    <a:pt x="7" y="2"/>
                    <a:pt x="11" y="0"/>
                    <a:pt x="16" y="0"/>
                  </a:cubicBezTo>
                  <a:cubicBezTo>
                    <a:pt x="21" y="0"/>
                    <a:pt x="25" y="2"/>
                    <a:pt x="28" y="5"/>
                  </a:cubicBezTo>
                  <a:cubicBezTo>
                    <a:pt x="31" y="9"/>
                    <a:pt x="33" y="13"/>
                    <a:pt x="33" y="19"/>
                  </a:cubicBezTo>
                  <a:cubicBezTo>
                    <a:pt x="33" y="20"/>
                    <a:pt x="33" y="20"/>
                    <a:pt x="33" y="20"/>
                  </a:cubicBezTo>
                  <a:cubicBezTo>
                    <a:pt x="33" y="25"/>
                    <a:pt x="31" y="30"/>
                    <a:pt x="28" y="33"/>
                  </a:cubicBezTo>
                  <a:cubicBezTo>
                    <a:pt x="25" y="37"/>
                    <a:pt x="21" y="38"/>
                    <a:pt x="16" y="38"/>
                  </a:cubicBezTo>
                  <a:close/>
                  <a:moveTo>
                    <a:pt x="16" y="5"/>
                  </a:moveTo>
                  <a:cubicBezTo>
                    <a:pt x="13" y="5"/>
                    <a:pt x="10" y="6"/>
                    <a:pt x="8" y="9"/>
                  </a:cubicBezTo>
                  <a:cubicBezTo>
                    <a:pt x="6" y="12"/>
                    <a:pt x="5" y="15"/>
                    <a:pt x="5" y="19"/>
                  </a:cubicBezTo>
                  <a:cubicBezTo>
                    <a:pt x="5" y="20"/>
                    <a:pt x="5" y="20"/>
                    <a:pt x="5" y="20"/>
                  </a:cubicBezTo>
                  <a:cubicBezTo>
                    <a:pt x="5" y="24"/>
                    <a:pt x="6" y="27"/>
                    <a:pt x="8" y="30"/>
                  </a:cubicBezTo>
                  <a:cubicBezTo>
                    <a:pt x="10" y="32"/>
                    <a:pt x="13" y="34"/>
                    <a:pt x="16" y="34"/>
                  </a:cubicBezTo>
                  <a:cubicBezTo>
                    <a:pt x="20" y="34"/>
                    <a:pt x="22" y="32"/>
                    <a:pt x="24" y="30"/>
                  </a:cubicBezTo>
                  <a:cubicBezTo>
                    <a:pt x="26" y="27"/>
                    <a:pt x="27" y="24"/>
                    <a:pt x="27" y="20"/>
                  </a:cubicBezTo>
                  <a:cubicBezTo>
                    <a:pt x="27" y="19"/>
                    <a:pt x="27" y="19"/>
                    <a:pt x="27" y="19"/>
                  </a:cubicBezTo>
                  <a:cubicBezTo>
                    <a:pt x="27" y="15"/>
                    <a:pt x="26" y="12"/>
                    <a:pt x="24" y="9"/>
                  </a:cubicBezTo>
                  <a:cubicBezTo>
                    <a:pt x="22" y="6"/>
                    <a:pt x="20" y="5"/>
                    <a:pt x="16" y="5"/>
                  </a:cubicBez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00"/>
            <p:cNvSpPr>
              <a:spLocks/>
            </p:cNvSpPr>
            <p:nvPr/>
          </p:nvSpPr>
          <p:spPr bwMode="auto">
            <a:xfrm>
              <a:off x="6227763" y="4930776"/>
              <a:ext cx="28575" cy="53975"/>
            </a:xfrm>
            <a:custGeom>
              <a:avLst/>
              <a:gdLst>
                <a:gd name="T0" fmla="*/ 18 w 18"/>
                <a:gd name="T1" fmla="*/ 34 h 34"/>
                <a:gd name="T2" fmla="*/ 14 w 18"/>
                <a:gd name="T3" fmla="*/ 34 h 34"/>
                <a:gd name="T4" fmla="*/ 14 w 18"/>
                <a:gd name="T5" fmla="*/ 34 h 34"/>
                <a:gd name="T6" fmla="*/ 14 w 18"/>
                <a:gd name="T7" fmla="*/ 34 h 34"/>
                <a:gd name="T8" fmla="*/ 5 w 18"/>
                <a:gd name="T9" fmla="*/ 23 h 34"/>
                <a:gd name="T10" fmla="*/ 3 w 18"/>
                <a:gd name="T11" fmla="*/ 23 h 34"/>
                <a:gd name="T12" fmla="*/ 3 w 18"/>
                <a:gd name="T13" fmla="*/ 34 h 34"/>
                <a:gd name="T14" fmla="*/ 3 w 18"/>
                <a:gd name="T15" fmla="*/ 34 h 34"/>
                <a:gd name="T16" fmla="*/ 3 w 18"/>
                <a:gd name="T17" fmla="*/ 34 h 34"/>
                <a:gd name="T18" fmla="*/ 0 w 18"/>
                <a:gd name="T19" fmla="*/ 34 h 34"/>
                <a:gd name="T20" fmla="*/ 0 w 18"/>
                <a:gd name="T21" fmla="*/ 34 h 34"/>
                <a:gd name="T22" fmla="*/ 0 w 18"/>
                <a:gd name="T23" fmla="*/ 34 h 34"/>
                <a:gd name="T24" fmla="*/ 0 w 18"/>
                <a:gd name="T25" fmla="*/ 1 h 34"/>
                <a:gd name="T26" fmla="*/ 0 w 18"/>
                <a:gd name="T27" fmla="*/ 0 h 34"/>
                <a:gd name="T28" fmla="*/ 0 w 18"/>
                <a:gd name="T29" fmla="*/ 0 h 34"/>
                <a:gd name="T30" fmla="*/ 3 w 18"/>
                <a:gd name="T31" fmla="*/ 0 h 34"/>
                <a:gd name="T32" fmla="*/ 3 w 18"/>
                <a:gd name="T33" fmla="*/ 0 h 34"/>
                <a:gd name="T34" fmla="*/ 3 w 18"/>
                <a:gd name="T35" fmla="*/ 1 h 34"/>
                <a:gd name="T36" fmla="*/ 3 w 18"/>
                <a:gd name="T37" fmla="*/ 20 h 34"/>
                <a:gd name="T38" fmla="*/ 5 w 18"/>
                <a:gd name="T39" fmla="*/ 20 h 34"/>
                <a:gd name="T40" fmla="*/ 13 w 18"/>
                <a:gd name="T41" fmla="*/ 11 h 34"/>
                <a:gd name="T42" fmla="*/ 14 w 18"/>
                <a:gd name="T43" fmla="*/ 11 h 34"/>
                <a:gd name="T44" fmla="*/ 14 w 18"/>
                <a:gd name="T45" fmla="*/ 11 h 34"/>
                <a:gd name="T46" fmla="*/ 16 w 18"/>
                <a:gd name="T47" fmla="*/ 11 h 34"/>
                <a:gd name="T48" fmla="*/ 18 w 18"/>
                <a:gd name="T49" fmla="*/ 11 h 34"/>
                <a:gd name="T50" fmla="*/ 17 w 18"/>
                <a:gd name="T51" fmla="*/ 11 h 34"/>
                <a:gd name="T52" fmla="*/ 8 w 18"/>
                <a:gd name="T53" fmla="*/ 22 h 34"/>
                <a:gd name="T54" fmla="*/ 18 w 18"/>
                <a:gd name="T55" fmla="*/ 33 h 34"/>
                <a:gd name="T56" fmla="*/ 18 w 18"/>
                <a:gd name="T57" fmla="*/ 34 h 34"/>
                <a:gd name="T58" fmla="*/ 18 w 18"/>
                <a:gd name="T5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34">
                  <a:moveTo>
                    <a:pt x="18" y="34"/>
                  </a:moveTo>
                  <a:lnTo>
                    <a:pt x="14" y="34"/>
                  </a:lnTo>
                  <a:lnTo>
                    <a:pt x="14" y="34"/>
                  </a:lnTo>
                  <a:lnTo>
                    <a:pt x="14" y="34"/>
                  </a:lnTo>
                  <a:lnTo>
                    <a:pt x="5" y="23"/>
                  </a:lnTo>
                  <a:lnTo>
                    <a:pt x="3" y="23"/>
                  </a:lnTo>
                  <a:lnTo>
                    <a:pt x="3" y="34"/>
                  </a:lnTo>
                  <a:lnTo>
                    <a:pt x="3" y="34"/>
                  </a:lnTo>
                  <a:lnTo>
                    <a:pt x="3" y="34"/>
                  </a:lnTo>
                  <a:lnTo>
                    <a:pt x="0" y="34"/>
                  </a:lnTo>
                  <a:lnTo>
                    <a:pt x="0" y="34"/>
                  </a:lnTo>
                  <a:lnTo>
                    <a:pt x="0" y="34"/>
                  </a:lnTo>
                  <a:lnTo>
                    <a:pt x="0" y="1"/>
                  </a:lnTo>
                  <a:lnTo>
                    <a:pt x="0" y="0"/>
                  </a:lnTo>
                  <a:lnTo>
                    <a:pt x="0" y="0"/>
                  </a:lnTo>
                  <a:lnTo>
                    <a:pt x="3" y="0"/>
                  </a:lnTo>
                  <a:lnTo>
                    <a:pt x="3" y="0"/>
                  </a:lnTo>
                  <a:lnTo>
                    <a:pt x="3" y="1"/>
                  </a:lnTo>
                  <a:lnTo>
                    <a:pt x="3" y="20"/>
                  </a:lnTo>
                  <a:lnTo>
                    <a:pt x="5" y="20"/>
                  </a:lnTo>
                  <a:lnTo>
                    <a:pt x="13" y="11"/>
                  </a:lnTo>
                  <a:lnTo>
                    <a:pt x="14" y="11"/>
                  </a:lnTo>
                  <a:lnTo>
                    <a:pt x="14" y="11"/>
                  </a:lnTo>
                  <a:lnTo>
                    <a:pt x="16" y="11"/>
                  </a:lnTo>
                  <a:lnTo>
                    <a:pt x="18" y="11"/>
                  </a:lnTo>
                  <a:lnTo>
                    <a:pt x="17" y="11"/>
                  </a:lnTo>
                  <a:lnTo>
                    <a:pt x="8" y="22"/>
                  </a:lnTo>
                  <a:lnTo>
                    <a:pt x="18" y="33"/>
                  </a:lnTo>
                  <a:lnTo>
                    <a:pt x="18" y="34"/>
                  </a:lnTo>
                  <a:lnTo>
                    <a:pt x="18" y="34"/>
                  </a:lnTo>
                  <a:close/>
                </a:path>
              </a:pathLst>
            </a:custGeom>
            <a:solidFill>
              <a:srgbClr val="FFF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0" name="文本框 199"/>
          <p:cNvSpPr txBox="1"/>
          <p:nvPr/>
        </p:nvSpPr>
        <p:spPr>
          <a:xfrm>
            <a:off x="3829050" y="4245473"/>
            <a:ext cx="5350118" cy="738664"/>
          </a:xfrm>
          <a:prstGeom prst="rect">
            <a:avLst/>
          </a:prstGeom>
          <a:noFill/>
        </p:spPr>
        <p:txBody>
          <a:bodyPr wrap="square" rtlCol="0">
            <a:spAutoFit/>
          </a:bodyPr>
          <a:lstStyle/>
          <a:p>
            <a:pPr>
              <a:lnSpc>
                <a:spcPct val="150000"/>
              </a:lnSpc>
            </a:pP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添加论文</a:t>
            </a:r>
            <a:r>
              <a:rPr lang="zh-CN" altLang="en-US" sz="28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内容</a:t>
            </a: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第四部分</a:t>
            </a: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201" name="文本框 200"/>
          <p:cNvSpPr txBox="1"/>
          <p:nvPr/>
        </p:nvSpPr>
        <p:spPr>
          <a:xfrm>
            <a:off x="1487488" y="5051909"/>
            <a:ext cx="9288462" cy="923330"/>
          </a:xfrm>
          <a:prstGeom prst="rect">
            <a:avLst/>
          </a:prstGeom>
          <a:noFill/>
        </p:spPr>
        <p:txBody>
          <a:bodyPr wrap="square" rtlCol="0">
            <a:spAutoFit/>
          </a:bodyPr>
          <a:lstStyle/>
          <a:p>
            <a:pP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pic>
        <p:nvPicPr>
          <p:cNvPr id="202" name="图片 201"/>
          <p:cNvPicPr>
            <a:picLocks noChangeAspect="1"/>
          </p:cNvPicPr>
          <p:nvPr/>
        </p:nvPicPr>
        <p:blipFill rotWithShape="1">
          <a:blip r:embed="rId173" cstate="print">
            <a:extLst>
              <a:ext uri="{28A0092B-C50C-407E-A947-70E740481C1C}">
                <a14:useLocalDpi xmlns:a14="http://schemas.microsoft.com/office/drawing/2010/main" val="0"/>
              </a:ext>
            </a:extLst>
          </a:blip>
          <a:srcRect l="53935" t="33920" r="128" b="26231"/>
          <a:stretch/>
        </p:blipFill>
        <p:spPr>
          <a:xfrm>
            <a:off x="1741684" y="-2746874"/>
            <a:ext cx="8959704" cy="5460938"/>
          </a:xfrm>
          <a:prstGeom prst="rect">
            <a:avLst/>
          </a:prstGeom>
        </p:spPr>
      </p:pic>
    </p:spTree>
    <p:extLst>
      <p:ext uri="{BB962C8B-B14F-4D97-AF65-F5344CB8AC3E}">
        <p14:creationId xmlns:p14="http://schemas.microsoft.com/office/powerpoint/2010/main" val="41605438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5840" y="2939093"/>
            <a:ext cx="2990850" cy="2031325"/>
          </a:xfrm>
          <a:prstGeom prst="rect">
            <a:avLst/>
          </a:prstGeom>
          <a:noFill/>
        </p:spPr>
        <p:txBody>
          <a:bodyPr wrap="square" rtlCol="0">
            <a:spAutoFit/>
          </a:bodyPr>
          <a:lstStyle/>
          <a:p>
            <a:pPr algn="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sp>
        <p:nvSpPr>
          <p:cNvPr id="5" name="文本框 4"/>
          <p:cNvSpPr txBox="1"/>
          <p:nvPr/>
        </p:nvSpPr>
        <p:spPr>
          <a:xfrm>
            <a:off x="7867650" y="1483841"/>
            <a:ext cx="3890786" cy="580415"/>
          </a:xfrm>
          <a:prstGeom prst="rect">
            <a:avLst/>
          </a:prstGeom>
          <a:noFill/>
        </p:spPr>
        <p:txBody>
          <a:bodyPr wrap="square" rtlCol="0">
            <a:spAutoFit/>
          </a:bodyPr>
          <a:lstStyle/>
          <a:p>
            <a:pPr>
              <a:lnSpc>
                <a:spcPct val="150000"/>
              </a:lnSpc>
            </a:pPr>
            <a:r>
              <a:rPr lang="zh-CN" altLang="en-US" sz="2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小标题</a:t>
            </a:r>
            <a:endParaRPr lang="zh-CN" altLang="en-US" sz="2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7943066" y="2939092"/>
            <a:ext cx="2990850" cy="2031325"/>
          </a:xfrm>
          <a:prstGeom prst="rect">
            <a:avLst/>
          </a:prstGeom>
          <a:noFill/>
        </p:spPr>
        <p:txBody>
          <a:bodyPr wrap="square" rtlCol="0">
            <a:spAutoFit/>
          </a:bodyPr>
          <a:lstStyle/>
          <a:p>
            <a:pP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sp>
        <p:nvSpPr>
          <p:cNvPr id="9" name="椭圆 8"/>
          <p:cNvSpPr/>
          <p:nvPr/>
        </p:nvSpPr>
        <p:spPr>
          <a:xfrm>
            <a:off x="4312106" y="1483842"/>
            <a:ext cx="3555544" cy="3555544"/>
          </a:xfrm>
          <a:prstGeom prst="ellipse">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08818" y="1483841"/>
            <a:ext cx="3890786" cy="580415"/>
          </a:xfrm>
          <a:prstGeom prst="rect">
            <a:avLst/>
          </a:prstGeom>
          <a:noFill/>
        </p:spPr>
        <p:txBody>
          <a:bodyPr wrap="square" rtlCol="0">
            <a:spAutoFit/>
          </a:bodyPr>
          <a:lstStyle/>
          <a:p>
            <a:pPr>
              <a:lnSpc>
                <a:spcPct val="150000"/>
              </a:lnSpc>
            </a:pPr>
            <a:r>
              <a:rPr lang="zh-CN" altLang="en-US" sz="2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小标题</a:t>
            </a:r>
            <a:endParaRPr lang="zh-CN" altLang="en-US" sz="2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论文内容第三部分标题</a:t>
            </a:r>
            <a:endParaRPr lang="zh-CN" altLang="en-US" b="1" spc="300">
              <a:solidFill>
                <a:srgbClr val="5E8240"/>
              </a:solidFill>
            </a:endParaRPr>
          </a:p>
        </p:txBody>
      </p:sp>
      <p:sp>
        <p:nvSpPr>
          <p:cNvPr id="8" name="矩形 7"/>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30876990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61"/>
          <a:stretch/>
        </p:blipFill>
        <p:spPr>
          <a:xfrm>
            <a:off x="0" y="0"/>
            <a:ext cx="12192000" cy="6858000"/>
          </a:xfrm>
          <a:prstGeom prst="rect">
            <a:avLst/>
          </a:prstGeom>
        </p:spPr>
      </p:pic>
      <p:sp>
        <p:nvSpPr>
          <p:cNvPr id="3" name="文本框 2"/>
          <p:cNvSpPr txBox="1"/>
          <p:nvPr/>
        </p:nvSpPr>
        <p:spPr>
          <a:xfrm>
            <a:off x="1416050" y="1329218"/>
            <a:ext cx="9359900" cy="923330"/>
          </a:xfrm>
          <a:prstGeom prst="rect">
            <a:avLst/>
          </a:prstGeom>
          <a:noFill/>
        </p:spPr>
        <p:txBody>
          <a:bodyPr wrap="square" rtlCol="0">
            <a:spAutoFit/>
          </a:bodyPr>
          <a:lstStyle/>
          <a:p>
            <a:pPr>
              <a:lnSpc>
                <a:spcPct val="150000"/>
              </a:lnSpc>
            </a:pPr>
            <a:r>
              <a:rPr lang="zh-CN" altLang="en-US" sz="1200" spc="300" dirty="0">
                <a:solidFill>
                  <a:srgbClr val="000000">
                    <a:lumMod val="75000"/>
                    <a:lumOff val="25000"/>
                  </a:srgbClr>
                </a:solidFill>
                <a:latin typeface="Arial" panose="020B0604020202020204" pitchFamily="34" charset="0"/>
                <a:sym typeface="Arial" panose="020B0604020202020204" pitchFamily="34" charset="0"/>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4" name="文本框 3"/>
          <p:cNvSpPr txBox="1"/>
          <p:nvPr/>
        </p:nvSpPr>
        <p:spPr>
          <a:xfrm>
            <a:off x="1331006" y="565773"/>
            <a:ext cx="979755" cy="523220"/>
          </a:xfrm>
          <a:prstGeom prst="rect">
            <a:avLst/>
          </a:prstGeom>
          <a:noFill/>
        </p:spPr>
        <p:txBody>
          <a:bodyPr wrap="none" rtlCol="0">
            <a:spAutoFit/>
          </a:bodyPr>
          <a:lstStyle/>
          <a:p>
            <a:r>
              <a:rPr lang="zh-CN" altLang="en-US" sz="2800" b="1" spc="300" smtClean="0">
                <a:solidFill>
                  <a:srgbClr val="24252D"/>
                </a:solidFill>
                <a:latin typeface="Arial" panose="020B0604020202020204" pitchFamily="34" charset="0"/>
                <a:sym typeface="Arial" panose="020B0604020202020204" pitchFamily="34" charset="0"/>
              </a:rPr>
              <a:t>摘要</a:t>
            </a:r>
            <a:endParaRPr lang="zh-CN" altLang="en-US" sz="2800" b="1" spc="300" dirty="0">
              <a:solidFill>
                <a:srgbClr val="24252D"/>
              </a:solidFill>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326020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61"/>
          <a:stretch/>
        </p:blipFill>
        <p:spPr>
          <a:xfrm>
            <a:off x="0" y="0"/>
            <a:ext cx="12192000" cy="6858000"/>
          </a:xfrm>
          <a:prstGeom prst="rect">
            <a:avLst/>
          </a:prstGeom>
        </p:spPr>
      </p:pic>
      <p:sp>
        <p:nvSpPr>
          <p:cNvPr id="5" name="文本框 4"/>
          <p:cNvSpPr txBox="1"/>
          <p:nvPr/>
        </p:nvSpPr>
        <p:spPr>
          <a:xfrm>
            <a:off x="3560483" y="1652444"/>
            <a:ext cx="5071034" cy="923330"/>
          </a:xfrm>
          <a:prstGeom prst="rect">
            <a:avLst/>
          </a:prstGeom>
          <a:noFill/>
        </p:spPr>
        <p:txBody>
          <a:bodyPr wrap="square" rtlCol="0">
            <a:spAutoFit/>
          </a:bodyPr>
          <a:lstStyle/>
          <a:p>
            <a:pPr algn="dist"/>
            <a:r>
              <a:rPr lang="zh-CN" altLang="en-US" sz="5400" b="1" spc="300" smtClean="0">
                <a:solidFill>
                  <a:schemeClr val="bg2">
                    <a:lumMod val="25000"/>
                  </a:schemeClr>
                </a:solidFill>
                <a:latin typeface="站酷高端黑" panose="02010600030101010101" pitchFamily="2" charset="-122"/>
                <a:ea typeface="站酷高端黑" panose="02010600030101010101" pitchFamily="2" charset="-122"/>
              </a:rPr>
              <a:t>谢谢老师聆听</a:t>
            </a:r>
            <a:endParaRPr lang="zh-CN" altLang="en-US" sz="5400" b="1" spc="300">
              <a:solidFill>
                <a:schemeClr val="bg2">
                  <a:lumMod val="25000"/>
                </a:schemeClr>
              </a:solidFill>
              <a:latin typeface="站酷高端黑" panose="02010600030101010101" pitchFamily="2" charset="-122"/>
              <a:ea typeface="站酷高端黑" panose="02010600030101010101" pitchFamily="2" charset="-122"/>
            </a:endParaRPr>
          </a:p>
        </p:txBody>
      </p:sp>
      <p:sp>
        <p:nvSpPr>
          <p:cNvPr id="2" name="文本框 1"/>
          <p:cNvSpPr txBox="1"/>
          <p:nvPr/>
        </p:nvSpPr>
        <p:spPr>
          <a:xfrm>
            <a:off x="4623515" y="2575774"/>
            <a:ext cx="3271234" cy="307777"/>
          </a:xfrm>
          <a:prstGeom prst="rect">
            <a:avLst/>
          </a:prstGeom>
          <a:noFill/>
        </p:spPr>
        <p:txBody>
          <a:bodyPr wrap="square" rtlCol="0">
            <a:spAutoFit/>
          </a:bodyPr>
          <a:lstStyle/>
          <a:p>
            <a:r>
              <a:rPr lang="zh-CN" altLang="en-US" sz="1400" spc="100" smtClean="0">
                <a:latin typeface="+mn-ea"/>
              </a:rPr>
              <a:t>汇报人：</a:t>
            </a:r>
            <a:r>
              <a:rPr lang="en-US" altLang="zh-CN" sz="1400" spc="100" smtClean="0">
                <a:latin typeface="+mn-ea"/>
              </a:rPr>
              <a:t>XXX    </a:t>
            </a:r>
            <a:r>
              <a:rPr lang="zh-CN" altLang="en-US" sz="1400" spc="100" smtClean="0">
                <a:latin typeface="+mn-ea"/>
              </a:rPr>
              <a:t>指导老师：</a:t>
            </a:r>
            <a:r>
              <a:rPr lang="en-US" altLang="zh-CN" sz="1400" spc="100" smtClean="0">
                <a:latin typeface="+mn-ea"/>
              </a:rPr>
              <a:t>XXX</a:t>
            </a:r>
            <a:endParaRPr lang="zh-CN" altLang="en-US" sz="1400" spc="100">
              <a:latin typeface="+mn-ea"/>
            </a:endParaRPr>
          </a:p>
        </p:txBody>
      </p:sp>
    </p:spTree>
    <p:extLst>
      <p:ext uri="{BB962C8B-B14F-4D97-AF65-F5344CB8AC3E}">
        <p14:creationId xmlns:p14="http://schemas.microsoft.com/office/powerpoint/2010/main" val="30227429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61"/>
          <a:stretch/>
        </p:blipFill>
        <p:spPr>
          <a:xfrm>
            <a:off x="0" y="0"/>
            <a:ext cx="12192000" cy="6858000"/>
          </a:xfrm>
          <a:prstGeom prst="rect">
            <a:avLst/>
          </a:prstGeom>
        </p:spPr>
      </p:pic>
      <p:sp>
        <p:nvSpPr>
          <p:cNvPr id="3" name="文本框 2"/>
          <p:cNvSpPr txBox="1"/>
          <p:nvPr/>
        </p:nvSpPr>
        <p:spPr>
          <a:xfrm>
            <a:off x="1416050" y="1319460"/>
            <a:ext cx="9359900" cy="923330"/>
          </a:xfrm>
          <a:prstGeom prst="rect">
            <a:avLst/>
          </a:prstGeom>
          <a:noFill/>
        </p:spPr>
        <p:txBody>
          <a:bodyPr wrap="square" rtlCol="0">
            <a:spAutoFit/>
          </a:bodyPr>
          <a:lstStyle/>
          <a:p>
            <a:pPr>
              <a:lnSpc>
                <a:spcPct val="150000"/>
              </a:lnSpc>
            </a:pPr>
            <a:r>
              <a:rPr lang="zh-CN" altLang="en-US" sz="1200" spc="300" dirty="0">
                <a:solidFill>
                  <a:srgbClr val="000000">
                    <a:lumMod val="75000"/>
                    <a:lumOff val="25000"/>
                  </a:srgbClr>
                </a:solidFill>
                <a:latin typeface="Arial" panose="020B0604020202020204" pitchFamily="34" charset="0"/>
                <a:sym typeface="Arial" panose="020B0604020202020204" pitchFamily="34" charset="0"/>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4" name="文本框 3"/>
          <p:cNvSpPr txBox="1"/>
          <p:nvPr/>
        </p:nvSpPr>
        <p:spPr>
          <a:xfrm>
            <a:off x="1416050" y="620713"/>
            <a:ext cx="2213883" cy="523220"/>
          </a:xfrm>
          <a:prstGeom prst="rect">
            <a:avLst/>
          </a:prstGeom>
          <a:noFill/>
        </p:spPr>
        <p:txBody>
          <a:bodyPr wrap="square" rtlCol="0">
            <a:spAutoFit/>
          </a:bodyPr>
          <a:lstStyle/>
          <a:p>
            <a:r>
              <a:rPr lang="zh-CN" altLang="en-US" sz="2800" b="1" spc="300" smtClean="0">
                <a:solidFill>
                  <a:srgbClr val="24252D"/>
                </a:solidFill>
                <a:latin typeface="Arial" panose="020B0604020202020204" pitchFamily="34" charset="0"/>
                <a:sym typeface="Arial" panose="020B0604020202020204" pitchFamily="34" charset="0"/>
              </a:rPr>
              <a:t>背景及意义</a:t>
            </a:r>
            <a:endParaRPr lang="zh-CN" altLang="en-US" sz="2800" b="1" spc="300" dirty="0">
              <a:solidFill>
                <a:srgbClr val="24252D"/>
              </a:solidFill>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31310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 t="62829" r="128" b="-61"/>
          <a:stretch/>
        </p:blipFill>
        <p:spPr>
          <a:xfrm>
            <a:off x="0" y="3831771"/>
            <a:ext cx="12192000" cy="3026228"/>
          </a:xfrm>
          <a:prstGeom prst="rect">
            <a:avLst/>
          </a:prstGeom>
        </p:spPr>
      </p:pic>
      <p:sp>
        <p:nvSpPr>
          <p:cNvPr id="3" name="文本框 2"/>
          <p:cNvSpPr txBox="1"/>
          <p:nvPr/>
        </p:nvSpPr>
        <p:spPr>
          <a:xfrm>
            <a:off x="1913066" y="2879977"/>
            <a:ext cx="902811" cy="307777"/>
          </a:xfrm>
          <a:prstGeom prst="rect">
            <a:avLst/>
          </a:prstGeom>
          <a:noFill/>
        </p:spPr>
        <p:txBody>
          <a:bodyPr wrap="none" rtlCol="0">
            <a:spAutoFit/>
          </a:bodyPr>
          <a:lstStyle/>
          <a:p>
            <a:r>
              <a:rPr lang="zh-CN" altLang="en-US" sz="1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第一部分</a:t>
            </a:r>
            <a:endParaRPr lang="zh-CN" altLang="en-US" sz="1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317394" y="3219616"/>
            <a:ext cx="2075628" cy="612155"/>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a:t>
            </a: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论文内容添加论文内容</a:t>
            </a:r>
          </a:p>
          <a:p>
            <a:pPr algn="ctr">
              <a:lnSpc>
                <a:spcPct val="150000"/>
              </a:lnSpc>
            </a:pP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4816896" y="620713"/>
            <a:ext cx="2339102" cy="523220"/>
          </a:xfrm>
          <a:prstGeom prst="rect">
            <a:avLst/>
          </a:prstGeom>
          <a:noFill/>
        </p:spPr>
        <p:txBody>
          <a:bodyPr wrap="none" rtlCol="0">
            <a:spAutoFit/>
          </a:bodyPr>
          <a:lstStyle/>
          <a:p>
            <a:r>
              <a:rPr lang="zh-CN" altLang="en-US" sz="2800" b="1" dirty="0">
                <a:solidFill>
                  <a:schemeClr val="bg2">
                    <a:lumMod val="25000"/>
                  </a:schemeClr>
                </a:solidFill>
                <a:latin typeface="Arial" panose="020B0604020202020204" pitchFamily="34" charset="0"/>
                <a:ea typeface="微软雅黑" panose="020B0503020204020204" pitchFamily="34" charset="-122"/>
                <a:sym typeface="Arial" panose="020B0604020202020204" pitchFamily="34" charset="0"/>
              </a:rPr>
              <a:t>论文主要内容</a:t>
            </a:r>
          </a:p>
        </p:txBody>
      </p:sp>
      <p:sp>
        <p:nvSpPr>
          <p:cNvPr id="6" name="文本框 5"/>
          <p:cNvSpPr txBox="1"/>
          <p:nvPr/>
        </p:nvSpPr>
        <p:spPr>
          <a:xfrm>
            <a:off x="4558536" y="2864549"/>
            <a:ext cx="902811" cy="307777"/>
          </a:xfrm>
          <a:prstGeom prst="rect">
            <a:avLst/>
          </a:prstGeom>
          <a:noFill/>
        </p:spPr>
        <p:txBody>
          <a:bodyPr wrap="none" rtlCol="0">
            <a:spAutoFit/>
          </a:bodyPr>
          <a:lstStyle/>
          <a:p>
            <a:r>
              <a:rPr lang="zh-CN" altLang="en-US" sz="1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第二部分</a:t>
            </a:r>
            <a:endParaRPr lang="zh-CN" altLang="en-US" sz="1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3962864" y="3204188"/>
            <a:ext cx="2075628" cy="612155"/>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a:t>
            </a: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论文内容添加论文内容</a:t>
            </a:r>
          </a:p>
          <a:p>
            <a:pPr algn="ctr">
              <a:lnSpc>
                <a:spcPct val="150000"/>
              </a:lnSpc>
            </a:pP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6928108" y="2864549"/>
            <a:ext cx="902811" cy="307777"/>
          </a:xfrm>
          <a:prstGeom prst="rect">
            <a:avLst/>
          </a:prstGeom>
          <a:noFill/>
        </p:spPr>
        <p:txBody>
          <a:bodyPr wrap="none" rtlCol="0">
            <a:spAutoFit/>
          </a:bodyPr>
          <a:lstStyle/>
          <a:p>
            <a:r>
              <a:rPr lang="zh-CN" altLang="en-US" sz="1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第三部分</a:t>
            </a:r>
            <a:endParaRPr lang="zh-CN" altLang="en-US" sz="1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6332436" y="3204188"/>
            <a:ext cx="2075628" cy="612155"/>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a:t>
            </a: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论文内容添加论文内容</a:t>
            </a:r>
          </a:p>
          <a:p>
            <a:pPr algn="ctr">
              <a:lnSpc>
                <a:spcPct val="150000"/>
              </a:lnSpc>
            </a:pP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9520601" y="2856230"/>
            <a:ext cx="902811" cy="307777"/>
          </a:xfrm>
          <a:prstGeom prst="rect">
            <a:avLst/>
          </a:prstGeom>
          <a:noFill/>
        </p:spPr>
        <p:txBody>
          <a:bodyPr wrap="none" rtlCol="0">
            <a:spAutoFit/>
          </a:bodyPr>
          <a:lstStyle/>
          <a:p>
            <a:r>
              <a:rPr lang="zh-CN" altLang="en-US" sz="1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第四部分</a:t>
            </a:r>
            <a:endParaRPr lang="zh-CN" altLang="en-US" sz="1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8924929" y="3195869"/>
            <a:ext cx="2075628" cy="612155"/>
          </a:xfrm>
          <a:prstGeom prst="rect">
            <a:avLst/>
          </a:prstGeom>
          <a:noFill/>
        </p:spPr>
        <p:txBody>
          <a:bodyPr wrap="square" rtlCol="0">
            <a:spAutoFit/>
          </a:bodyPr>
          <a:lstStyle/>
          <a:p>
            <a:pPr algn="ctr">
              <a:lnSpc>
                <a:spcPct val="15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a:t>
            </a:r>
            <a:r>
              <a:rPr lang="zh-CN" altLang="en-US" sz="1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论文内容添加论文内容</a:t>
            </a:r>
          </a:p>
          <a:p>
            <a:pPr algn="ctr">
              <a:lnSpc>
                <a:spcPct val="150000"/>
              </a:lnSpc>
            </a:pP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1925223" y="1823561"/>
            <a:ext cx="841728" cy="84172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a:spLocks noEditPoints="1"/>
          </p:cNvSpPr>
          <p:nvPr/>
        </p:nvSpPr>
        <p:spPr bwMode="auto">
          <a:xfrm>
            <a:off x="2094687" y="2037429"/>
            <a:ext cx="498506" cy="413992"/>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椭圆 13"/>
          <p:cNvSpPr/>
          <p:nvPr/>
        </p:nvSpPr>
        <p:spPr>
          <a:xfrm>
            <a:off x="4579814" y="1816257"/>
            <a:ext cx="841728" cy="84172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989191" y="1823561"/>
            <a:ext cx="841728" cy="84172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527891" y="1823561"/>
            <a:ext cx="841728" cy="84172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0"/>
          <p:cNvSpPr>
            <a:spLocks noEditPoints="1"/>
          </p:cNvSpPr>
          <p:nvPr/>
        </p:nvSpPr>
        <p:spPr bwMode="auto">
          <a:xfrm>
            <a:off x="4816896" y="2071487"/>
            <a:ext cx="395168" cy="379934"/>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Freeform 11"/>
          <p:cNvSpPr>
            <a:spLocks noEditPoints="1"/>
          </p:cNvSpPr>
          <p:nvPr/>
        </p:nvSpPr>
        <p:spPr bwMode="auto">
          <a:xfrm>
            <a:off x="9771757" y="2037429"/>
            <a:ext cx="387827" cy="413992"/>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9"/>
          <p:cNvSpPr>
            <a:spLocks noEditPoints="1"/>
          </p:cNvSpPr>
          <p:nvPr/>
        </p:nvSpPr>
        <p:spPr bwMode="auto">
          <a:xfrm>
            <a:off x="7170681" y="2071487"/>
            <a:ext cx="487749" cy="37993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15727799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38142"/>
          <a:stretch/>
        </p:blipFill>
        <p:spPr>
          <a:xfrm>
            <a:off x="0" y="0"/>
            <a:ext cx="12192000" cy="3752850"/>
          </a:xfrm>
          <a:prstGeom prst="rect">
            <a:avLst/>
          </a:prstGeom>
        </p:spPr>
      </p:pic>
      <p:sp>
        <p:nvSpPr>
          <p:cNvPr id="3" name="文本框 2"/>
          <p:cNvSpPr txBox="1"/>
          <p:nvPr/>
        </p:nvSpPr>
        <p:spPr>
          <a:xfrm>
            <a:off x="3377044" y="4210991"/>
            <a:ext cx="5708293" cy="738664"/>
          </a:xfrm>
          <a:prstGeom prst="rect">
            <a:avLst/>
          </a:prstGeom>
          <a:noFill/>
        </p:spPr>
        <p:txBody>
          <a:bodyPr wrap="square" rtlCol="0">
            <a:spAutoFit/>
          </a:bodyPr>
          <a:lstStyle/>
          <a:p>
            <a:pPr>
              <a:lnSpc>
                <a:spcPct val="150000"/>
              </a:lnSpc>
            </a:pP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a:t>
            </a: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内容第一部分标题</a:t>
            </a:r>
          </a:p>
        </p:txBody>
      </p:sp>
      <p:sp>
        <p:nvSpPr>
          <p:cNvPr id="4" name="文本框 3"/>
          <p:cNvSpPr txBox="1"/>
          <p:nvPr/>
        </p:nvSpPr>
        <p:spPr>
          <a:xfrm>
            <a:off x="3377044" y="4949655"/>
            <a:ext cx="7551305" cy="923330"/>
          </a:xfrm>
          <a:prstGeom prst="rect">
            <a:avLst/>
          </a:prstGeom>
          <a:noFill/>
        </p:spPr>
        <p:txBody>
          <a:bodyPr wrap="square" rtlCol="0">
            <a:spAutoFit/>
          </a:bodyPr>
          <a:lstStyle/>
          <a:p>
            <a:pP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sp>
        <p:nvSpPr>
          <p:cNvPr id="5" name="椭圆 4"/>
          <p:cNvSpPr/>
          <p:nvPr/>
        </p:nvSpPr>
        <p:spPr>
          <a:xfrm>
            <a:off x="1568450" y="4425621"/>
            <a:ext cx="1321458" cy="132145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3"/>
          <p:cNvSpPr>
            <a:spLocks noEditPoints="1"/>
          </p:cNvSpPr>
          <p:nvPr/>
        </p:nvSpPr>
        <p:spPr bwMode="auto">
          <a:xfrm>
            <a:off x="1835721" y="4761380"/>
            <a:ext cx="782622" cy="649940"/>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1929834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2"/>
          <p:cNvSpPr>
            <a:spLocks noChangeArrowheads="1"/>
          </p:cNvSpPr>
          <p:nvPr/>
        </p:nvSpPr>
        <p:spPr bwMode="auto">
          <a:xfrm>
            <a:off x="3108818" y="3296574"/>
            <a:ext cx="1012825" cy="1014725"/>
          </a:xfrm>
          <a:prstGeom prst="ellipse">
            <a:avLst/>
          </a:prstGeom>
          <a:noFill/>
          <a:ln w="20701">
            <a:solidFill>
              <a:srgbClr val="5E8240"/>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3" name="Oval 13"/>
          <p:cNvSpPr>
            <a:spLocks noChangeArrowheads="1"/>
          </p:cNvSpPr>
          <p:nvPr/>
        </p:nvSpPr>
        <p:spPr bwMode="auto">
          <a:xfrm>
            <a:off x="3373930" y="3561768"/>
            <a:ext cx="482600" cy="484337"/>
          </a:xfrm>
          <a:prstGeom prst="ellipse">
            <a:avLst/>
          </a:prstGeom>
          <a:solidFill>
            <a:srgbClr val="5E8240"/>
          </a:solidFill>
          <a:ln>
            <a:noFill/>
          </a:ln>
        </p:spPr>
        <p:txBody>
          <a:bodyPr/>
          <a:lstStyle/>
          <a:p>
            <a:endParaRPr lang="zh-CN" altLang="en-US">
              <a:solidFill>
                <a:schemeClr val="bg1">
                  <a:lumMod val="50000"/>
                </a:schemeClr>
              </a:solidFill>
            </a:endParaRPr>
          </a:p>
        </p:txBody>
      </p:sp>
      <p:sp>
        <p:nvSpPr>
          <p:cNvPr id="4" name="Freeform 14"/>
          <p:cNvSpPr/>
          <p:nvPr/>
        </p:nvSpPr>
        <p:spPr bwMode="auto">
          <a:xfrm>
            <a:off x="2702417" y="3803142"/>
            <a:ext cx="1824038" cy="916271"/>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5" name="Line 15"/>
          <p:cNvSpPr>
            <a:spLocks noChangeShapeType="1"/>
          </p:cNvSpPr>
          <p:nvPr/>
        </p:nvSpPr>
        <p:spPr bwMode="auto">
          <a:xfrm flipV="1">
            <a:off x="3616817" y="2985328"/>
            <a:ext cx="0" cy="233434"/>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6" name="Oval 16"/>
          <p:cNvSpPr>
            <a:spLocks noChangeArrowheads="1"/>
          </p:cNvSpPr>
          <p:nvPr/>
        </p:nvSpPr>
        <p:spPr bwMode="auto">
          <a:xfrm>
            <a:off x="4836018" y="3296574"/>
            <a:ext cx="1012825" cy="1014725"/>
          </a:xfrm>
          <a:prstGeom prst="ellipse">
            <a:avLst/>
          </a:prstGeom>
          <a:noFill/>
          <a:ln w="20638">
            <a:solidFill>
              <a:srgbClr val="5E8240"/>
            </a:solidFill>
            <a:round/>
          </a:ln>
        </p:spPr>
        <p:txBody>
          <a:bodyPr/>
          <a:lstStyle/>
          <a:p>
            <a:endParaRPr lang="zh-CN" altLang="en-US">
              <a:solidFill>
                <a:schemeClr val="bg1">
                  <a:lumMod val="50000"/>
                </a:schemeClr>
              </a:solidFill>
            </a:endParaRPr>
          </a:p>
        </p:txBody>
      </p:sp>
      <p:sp>
        <p:nvSpPr>
          <p:cNvPr id="7" name="Oval 17"/>
          <p:cNvSpPr>
            <a:spLocks noChangeArrowheads="1"/>
          </p:cNvSpPr>
          <p:nvPr/>
        </p:nvSpPr>
        <p:spPr bwMode="auto">
          <a:xfrm>
            <a:off x="5097956" y="3561768"/>
            <a:ext cx="485775" cy="484337"/>
          </a:xfrm>
          <a:prstGeom prst="ellipse">
            <a:avLst/>
          </a:prstGeom>
          <a:solidFill>
            <a:srgbClr val="5E8240"/>
          </a:solidFill>
          <a:ln>
            <a:noFill/>
          </a:ln>
        </p:spPr>
        <p:txBody>
          <a:bodyPr/>
          <a:lstStyle/>
          <a:p>
            <a:endParaRPr lang="zh-CN" altLang="en-US">
              <a:solidFill>
                <a:schemeClr val="bg1">
                  <a:lumMod val="50000"/>
                </a:schemeClr>
              </a:solidFill>
            </a:endParaRPr>
          </a:p>
        </p:txBody>
      </p:sp>
      <p:sp>
        <p:nvSpPr>
          <p:cNvPr id="8" name="Freeform 18"/>
          <p:cNvSpPr/>
          <p:nvPr/>
        </p:nvSpPr>
        <p:spPr bwMode="auto">
          <a:xfrm>
            <a:off x="4428030" y="2888460"/>
            <a:ext cx="1827212" cy="914682"/>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9" name="Line 19"/>
          <p:cNvSpPr>
            <a:spLocks noChangeShapeType="1"/>
          </p:cNvSpPr>
          <p:nvPr/>
        </p:nvSpPr>
        <p:spPr bwMode="auto">
          <a:xfrm>
            <a:off x="5340842" y="4387523"/>
            <a:ext cx="0" cy="231847"/>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0" name="Oval 20"/>
          <p:cNvSpPr>
            <a:spLocks noChangeArrowheads="1"/>
          </p:cNvSpPr>
          <p:nvPr/>
        </p:nvSpPr>
        <p:spPr bwMode="auto">
          <a:xfrm>
            <a:off x="6561630" y="3296574"/>
            <a:ext cx="1014412" cy="1014725"/>
          </a:xfrm>
          <a:prstGeom prst="ellipse">
            <a:avLst/>
          </a:prstGeom>
          <a:noFill/>
          <a:ln w="20701">
            <a:solidFill>
              <a:srgbClr val="5E8240"/>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1" name="Oval 21"/>
          <p:cNvSpPr>
            <a:spLocks noChangeArrowheads="1"/>
          </p:cNvSpPr>
          <p:nvPr/>
        </p:nvSpPr>
        <p:spPr bwMode="auto">
          <a:xfrm>
            <a:off x="6826743" y="3561768"/>
            <a:ext cx="485775" cy="484337"/>
          </a:xfrm>
          <a:prstGeom prst="ellipse">
            <a:avLst/>
          </a:prstGeom>
          <a:solidFill>
            <a:srgbClr val="5E8240"/>
          </a:solidFill>
          <a:ln>
            <a:noFill/>
          </a:ln>
        </p:spPr>
        <p:txBody>
          <a:bodyPr/>
          <a:lstStyle/>
          <a:p>
            <a:endParaRPr lang="zh-CN" altLang="en-US">
              <a:solidFill>
                <a:schemeClr val="bg1">
                  <a:lumMod val="50000"/>
                </a:schemeClr>
              </a:solidFill>
            </a:endParaRPr>
          </a:p>
        </p:txBody>
      </p:sp>
      <p:sp>
        <p:nvSpPr>
          <p:cNvPr id="12" name="Freeform 22"/>
          <p:cNvSpPr/>
          <p:nvPr/>
        </p:nvSpPr>
        <p:spPr bwMode="auto">
          <a:xfrm>
            <a:off x="6155230" y="3803142"/>
            <a:ext cx="1827212" cy="916271"/>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3" name="Line 23"/>
          <p:cNvSpPr>
            <a:spLocks noChangeShapeType="1"/>
          </p:cNvSpPr>
          <p:nvPr/>
        </p:nvSpPr>
        <p:spPr bwMode="auto">
          <a:xfrm flipV="1">
            <a:off x="7069630" y="2985328"/>
            <a:ext cx="0" cy="233434"/>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4" name="Oval 24"/>
          <p:cNvSpPr>
            <a:spLocks noChangeArrowheads="1"/>
          </p:cNvSpPr>
          <p:nvPr/>
        </p:nvSpPr>
        <p:spPr bwMode="auto">
          <a:xfrm>
            <a:off x="8290417" y="3296574"/>
            <a:ext cx="1011238" cy="1014725"/>
          </a:xfrm>
          <a:prstGeom prst="ellipse">
            <a:avLst/>
          </a:prstGeom>
          <a:noFill/>
          <a:ln w="20638">
            <a:solidFill>
              <a:srgbClr val="5E8240"/>
            </a:solidFill>
            <a:round/>
          </a:ln>
        </p:spPr>
        <p:txBody>
          <a:bodyPr/>
          <a:lstStyle/>
          <a:p>
            <a:endParaRPr lang="zh-CN" altLang="en-US">
              <a:solidFill>
                <a:schemeClr val="bg1">
                  <a:lumMod val="50000"/>
                </a:schemeClr>
              </a:solidFill>
            </a:endParaRPr>
          </a:p>
        </p:txBody>
      </p:sp>
      <p:sp>
        <p:nvSpPr>
          <p:cNvPr id="15" name="Oval 25"/>
          <p:cNvSpPr>
            <a:spLocks noChangeArrowheads="1"/>
          </p:cNvSpPr>
          <p:nvPr/>
        </p:nvSpPr>
        <p:spPr bwMode="auto">
          <a:xfrm>
            <a:off x="8553942" y="3561768"/>
            <a:ext cx="484188" cy="484337"/>
          </a:xfrm>
          <a:prstGeom prst="ellipse">
            <a:avLst/>
          </a:prstGeom>
          <a:solidFill>
            <a:srgbClr val="5E8240"/>
          </a:solidFill>
          <a:ln>
            <a:noFill/>
          </a:ln>
        </p:spPr>
        <p:txBody>
          <a:bodyPr/>
          <a:lstStyle/>
          <a:p>
            <a:endParaRPr lang="zh-CN" altLang="en-US">
              <a:solidFill>
                <a:schemeClr val="bg1">
                  <a:lumMod val="50000"/>
                </a:schemeClr>
              </a:solidFill>
            </a:endParaRPr>
          </a:p>
        </p:txBody>
      </p:sp>
      <p:sp>
        <p:nvSpPr>
          <p:cNvPr id="16" name="Freeform 26"/>
          <p:cNvSpPr/>
          <p:nvPr/>
        </p:nvSpPr>
        <p:spPr bwMode="auto">
          <a:xfrm>
            <a:off x="7884017" y="2888460"/>
            <a:ext cx="1824038" cy="914682"/>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7" name="Line 27"/>
          <p:cNvSpPr>
            <a:spLocks noChangeShapeType="1"/>
          </p:cNvSpPr>
          <p:nvPr/>
        </p:nvSpPr>
        <p:spPr bwMode="auto">
          <a:xfrm>
            <a:off x="8795242" y="4387523"/>
            <a:ext cx="0" cy="231847"/>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8" name="Freeform 28"/>
          <p:cNvSpPr>
            <a:spLocks noEditPoints="1"/>
          </p:cNvSpPr>
          <p:nvPr/>
        </p:nvSpPr>
        <p:spPr bwMode="auto">
          <a:xfrm>
            <a:off x="5274167" y="3698335"/>
            <a:ext cx="133350" cy="211203"/>
          </a:xfrm>
          <a:custGeom>
            <a:avLst/>
            <a:gdLst>
              <a:gd name="T0" fmla="*/ 3 w 50"/>
              <a:gd name="T1" fmla="*/ 0 h 79"/>
              <a:gd name="T2" fmla="*/ 0 w 50"/>
              <a:gd name="T3" fmla="*/ 3 h 79"/>
              <a:gd name="T4" fmla="*/ 0 w 50"/>
              <a:gd name="T5" fmla="*/ 76 h 79"/>
              <a:gd name="T6" fmla="*/ 3 w 50"/>
              <a:gd name="T7" fmla="*/ 79 h 79"/>
              <a:gd name="T8" fmla="*/ 48 w 50"/>
              <a:gd name="T9" fmla="*/ 79 h 79"/>
              <a:gd name="T10" fmla="*/ 50 w 50"/>
              <a:gd name="T11" fmla="*/ 76 h 79"/>
              <a:gd name="T12" fmla="*/ 50 w 50"/>
              <a:gd name="T13" fmla="*/ 3 h 79"/>
              <a:gd name="T14" fmla="*/ 48 w 50"/>
              <a:gd name="T15" fmla="*/ 0 h 79"/>
              <a:gd name="T16" fmla="*/ 3 w 50"/>
              <a:gd name="T17" fmla="*/ 0 h 79"/>
              <a:gd name="T18" fmla="*/ 25 w 50"/>
              <a:gd name="T19" fmla="*/ 76 h 79"/>
              <a:gd name="T20" fmla="*/ 21 w 50"/>
              <a:gd name="T21" fmla="*/ 72 h 79"/>
              <a:gd name="T22" fmla="*/ 25 w 50"/>
              <a:gd name="T23" fmla="*/ 67 h 79"/>
              <a:gd name="T24" fmla="*/ 30 w 50"/>
              <a:gd name="T25" fmla="*/ 72 h 79"/>
              <a:gd name="T26" fmla="*/ 25 w 50"/>
              <a:gd name="T27" fmla="*/ 76 h 79"/>
              <a:gd name="T28" fmla="*/ 42 w 50"/>
              <a:gd name="T29" fmla="*/ 62 h 79"/>
              <a:gd name="T30" fmla="*/ 39 w 50"/>
              <a:gd name="T31" fmla="*/ 65 h 79"/>
              <a:gd name="T32" fmla="*/ 11 w 50"/>
              <a:gd name="T33" fmla="*/ 65 h 79"/>
              <a:gd name="T34" fmla="*/ 8 w 50"/>
              <a:gd name="T35" fmla="*/ 62 h 79"/>
              <a:gd name="T36" fmla="*/ 8 w 50"/>
              <a:gd name="T37" fmla="*/ 13 h 79"/>
              <a:gd name="T38" fmla="*/ 11 w 50"/>
              <a:gd name="T39" fmla="*/ 10 h 79"/>
              <a:gd name="T40" fmla="*/ 39 w 50"/>
              <a:gd name="T41" fmla="*/ 10 h 79"/>
              <a:gd name="T42" fmla="*/ 42 w 50"/>
              <a:gd name="T43" fmla="*/ 13 h 79"/>
              <a:gd name="T44" fmla="*/ 42 w 50"/>
              <a:gd name="T45"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9">
                <a:moveTo>
                  <a:pt x="3" y="0"/>
                </a:moveTo>
                <a:cubicBezTo>
                  <a:pt x="1" y="0"/>
                  <a:pt x="0" y="1"/>
                  <a:pt x="0" y="3"/>
                </a:cubicBezTo>
                <a:cubicBezTo>
                  <a:pt x="0" y="76"/>
                  <a:pt x="0" y="76"/>
                  <a:pt x="0" y="76"/>
                </a:cubicBezTo>
                <a:cubicBezTo>
                  <a:pt x="0" y="77"/>
                  <a:pt x="1" y="79"/>
                  <a:pt x="3" y="79"/>
                </a:cubicBezTo>
                <a:cubicBezTo>
                  <a:pt x="48" y="79"/>
                  <a:pt x="48" y="79"/>
                  <a:pt x="48" y="79"/>
                </a:cubicBezTo>
                <a:cubicBezTo>
                  <a:pt x="49" y="79"/>
                  <a:pt x="50" y="77"/>
                  <a:pt x="50" y="76"/>
                </a:cubicBezTo>
                <a:cubicBezTo>
                  <a:pt x="50" y="3"/>
                  <a:pt x="50" y="3"/>
                  <a:pt x="50" y="3"/>
                </a:cubicBezTo>
                <a:cubicBezTo>
                  <a:pt x="50" y="1"/>
                  <a:pt x="49" y="0"/>
                  <a:pt x="48" y="0"/>
                </a:cubicBezTo>
                <a:lnTo>
                  <a:pt x="3" y="0"/>
                </a:lnTo>
                <a:close/>
                <a:moveTo>
                  <a:pt x="25" y="76"/>
                </a:moveTo>
                <a:cubicBezTo>
                  <a:pt x="23" y="76"/>
                  <a:pt x="21" y="74"/>
                  <a:pt x="21" y="72"/>
                </a:cubicBezTo>
                <a:cubicBezTo>
                  <a:pt x="21" y="69"/>
                  <a:pt x="23" y="67"/>
                  <a:pt x="25" y="67"/>
                </a:cubicBezTo>
                <a:cubicBezTo>
                  <a:pt x="28" y="67"/>
                  <a:pt x="30" y="69"/>
                  <a:pt x="30" y="72"/>
                </a:cubicBezTo>
                <a:cubicBezTo>
                  <a:pt x="30" y="74"/>
                  <a:pt x="28" y="76"/>
                  <a:pt x="25" y="76"/>
                </a:cubicBezTo>
                <a:close/>
                <a:moveTo>
                  <a:pt x="42" y="62"/>
                </a:moveTo>
                <a:cubicBezTo>
                  <a:pt x="42" y="64"/>
                  <a:pt x="41" y="65"/>
                  <a:pt x="39" y="65"/>
                </a:cubicBezTo>
                <a:cubicBezTo>
                  <a:pt x="11" y="65"/>
                  <a:pt x="11" y="65"/>
                  <a:pt x="11" y="65"/>
                </a:cubicBezTo>
                <a:cubicBezTo>
                  <a:pt x="10" y="65"/>
                  <a:pt x="8" y="64"/>
                  <a:pt x="8" y="62"/>
                </a:cubicBezTo>
                <a:cubicBezTo>
                  <a:pt x="8" y="13"/>
                  <a:pt x="8" y="13"/>
                  <a:pt x="8" y="13"/>
                </a:cubicBezTo>
                <a:cubicBezTo>
                  <a:pt x="8" y="11"/>
                  <a:pt x="10" y="10"/>
                  <a:pt x="11" y="10"/>
                </a:cubicBezTo>
                <a:cubicBezTo>
                  <a:pt x="39" y="10"/>
                  <a:pt x="39" y="10"/>
                  <a:pt x="39" y="10"/>
                </a:cubicBezTo>
                <a:cubicBezTo>
                  <a:pt x="41" y="10"/>
                  <a:pt x="42" y="11"/>
                  <a:pt x="42" y="13"/>
                </a:cubicBezTo>
                <a:lnTo>
                  <a:pt x="42"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9" name="Freeform 29"/>
          <p:cNvSpPr/>
          <p:nvPr/>
        </p:nvSpPr>
        <p:spPr bwMode="auto">
          <a:xfrm>
            <a:off x="8690467" y="3709452"/>
            <a:ext cx="211138" cy="168327"/>
          </a:xfrm>
          <a:custGeom>
            <a:avLst/>
            <a:gdLst>
              <a:gd name="T0" fmla="*/ 62 w 79"/>
              <a:gd name="T1" fmla="*/ 29 h 63"/>
              <a:gd name="T2" fmla="*/ 61 w 79"/>
              <a:gd name="T3" fmla="*/ 29 h 63"/>
              <a:gd name="T4" fmla="*/ 61 w 79"/>
              <a:gd name="T5" fmla="*/ 22 h 63"/>
              <a:gd name="T6" fmla="*/ 39 w 79"/>
              <a:gd name="T7" fmla="*/ 0 h 63"/>
              <a:gd name="T8" fmla="*/ 18 w 79"/>
              <a:gd name="T9" fmla="*/ 22 h 63"/>
              <a:gd name="T10" fmla="*/ 18 w 79"/>
              <a:gd name="T11" fmla="*/ 29 h 63"/>
              <a:gd name="T12" fmla="*/ 17 w 79"/>
              <a:gd name="T13" fmla="*/ 29 h 63"/>
              <a:gd name="T14" fmla="*/ 0 w 79"/>
              <a:gd name="T15" fmla="*/ 46 h 63"/>
              <a:gd name="T16" fmla="*/ 17 w 79"/>
              <a:gd name="T17" fmla="*/ 63 h 63"/>
              <a:gd name="T18" fmla="*/ 24 w 79"/>
              <a:gd name="T19" fmla="*/ 63 h 63"/>
              <a:gd name="T20" fmla="*/ 24 w 79"/>
              <a:gd name="T21" fmla="*/ 31 h 63"/>
              <a:gd name="T22" fmla="*/ 24 w 79"/>
              <a:gd name="T23" fmla="*/ 29 h 63"/>
              <a:gd name="T24" fmla="*/ 24 w 79"/>
              <a:gd name="T25" fmla="*/ 22 h 63"/>
              <a:gd name="T26" fmla="*/ 39 w 79"/>
              <a:gd name="T27" fmla="*/ 6 h 63"/>
              <a:gd name="T28" fmla="*/ 55 w 79"/>
              <a:gd name="T29" fmla="*/ 22 h 63"/>
              <a:gd name="T30" fmla="*/ 55 w 79"/>
              <a:gd name="T31" fmla="*/ 29 h 63"/>
              <a:gd name="T32" fmla="*/ 55 w 79"/>
              <a:gd name="T33" fmla="*/ 30 h 63"/>
              <a:gd name="T34" fmla="*/ 55 w 79"/>
              <a:gd name="T35" fmla="*/ 63 h 63"/>
              <a:gd name="T36" fmla="*/ 62 w 79"/>
              <a:gd name="T37" fmla="*/ 63 h 63"/>
              <a:gd name="T38" fmla="*/ 79 w 79"/>
              <a:gd name="T39" fmla="*/ 46 h 63"/>
              <a:gd name="T40" fmla="*/ 62 w 79"/>
              <a:gd name="T41" fmla="*/ 2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3">
                <a:moveTo>
                  <a:pt x="62" y="29"/>
                </a:moveTo>
                <a:cubicBezTo>
                  <a:pt x="61" y="29"/>
                  <a:pt x="61" y="29"/>
                  <a:pt x="61" y="29"/>
                </a:cubicBezTo>
                <a:cubicBezTo>
                  <a:pt x="61" y="22"/>
                  <a:pt x="61" y="22"/>
                  <a:pt x="61" y="22"/>
                </a:cubicBezTo>
                <a:cubicBezTo>
                  <a:pt x="61" y="10"/>
                  <a:pt x="51" y="0"/>
                  <a:pt x="39" y="0"/>
                </a:cubicBezTo>
                <a:cubicBezTo>
                  <a:pt x="28" y="0"/>
                  <a:pt x="18" y="10"/>
                  <a:pt x="18" y="22"/>
                </a:cubicBezTo>
                <a:cubicBezTo>
                  <a:pt x="18" y="29"/>
                  <a:pt x="18" y="29"/>
                  <a:pt x="18" y="29"/>
                </a:cubicBezTo>
                <a:cubicBezTo>
                  <a:pt x="17" y="29"/>
                  <a:pt x="17" y="29"/>
                  <a:pt x="17" y="29"/>
                </a:cubicBezTo>
                <a:cubicBezTo>
                  <a:pt x="8" y="29"/>
                  <a:pt x="0" y="37"/>
                  <a:pt x="0" y="46"/>
                </a:cubicBezTo>
                <a:cubicBezTo>
                  <a:pt x="0" y="55"/>
                  <a:pt x="8" y="63"/>
                  <a:pt x="17" y="63"/>
                </a:cubicBezTo>
                <a:cubicBezTo>
                  <a:pt x="24" y="63"/>
                  <a:pt x="24" y="63"/>
                  <a:pt x="24" y="63"/>
                </a:cubicBezTo>
                <a:cubicBezTo>
                  <a:pt x="24" y="31"/>
                  <a:pt x="24" y="31"/>
                  <a:pt x="24" y="31"/>
                </a:cubicBezTo>
                <a:cubicBezTo>
                  <a:pt x="24" y="29"/>
                  <a:pt x="24" y="29"/>
                  <a:pt x="24" y="29"/>
                </a:cubicBezTo>
                <a:cubicBezTo>
                  <a:pt x="24" y="22"/>
                  <a:pt x="24" y="22"/>
                  <a:pt x="24" y="22"/>
                </a:cubicBezTo>
                <a:cubicBezTo>
                  <a:pt x="24" y="13"/>
                  <a:pt x="31" y="6"/>
                  <a:pt x="39" y="6"/>
                </a:cubicBezTo>
                <a:cubicBezTo>
                  <a:pt x="48" y="6"/>
                  <a:pt x="55" y="13"/>
                  <a:pt x="55" y="22"/>
                </a:cubicBezTo>
                <a:cubicBezTo>
                  <a:pt x="55" y="29"/>
                  <a:pt x="55" y="29"/>
                  <a:pt x="55" y="29"/>
                </a:cubicBezTo>
                <a:cubicBezTo>
                  <a:pt x="55" y="30"/>
                  <a:pt x="55" y="30"/>
                  <a:pt x="55" y="30"/>
                </a:cubicBezTo>
                <a:cubicBezTo>
                  <a:pt x="55" y="63"/>
                  <a:pt x="55" y="63"/>
                  <a:pt x="55" y="63"/>
                </a:cubicBezTo>
                <a:cubicBezTo>
                  <a:pt x="62" y="63"/>
                  <a:pt x="62" y="63"/>
                  <a:pt x="62" y="63"/>
                </a:cubicBezTo>
                <a:cubicBezTo>
                  <a:pt x="71" y="63"/>
                  <a:pt x="79" y="55"/>
                  <a:pt x="79" y="46"/>
                </a:cubicBezTo>
                <a:cubicBezTo>
                  <a:pt x="79" y="37"/>
                  <a:pt x="71" y="29"/>
                  <a:pt x="62"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20" name="Group 30"/>
          <p:cNvGrpSpPr/>
          <p:nvPr/>
        </p:nvGrpSpPr>
        <p:grpSpPr bwMode="auto">
          <a:xfrm>
            <a:off x="6964855" y="3718979"/>
            <a:ext cx="207962" cy="169914"/>
            <a:chOff x="0" y="0"/>
            <a:chExt cx="131" cy="107"/>
          </a:xfrm>
        </p:grpSpPr>
        <p:sp>
          <p:nvSpPr>
            <p:cNvPr id="21" name="Oval 31"/>
            <p:cNvSpPr>
              <a:spLocks noChangeArrowheads="1"/>
            </p:cNvSpPr>
            <p:nvPr/>
          </p:nvSpPr>
          <p:spPr bwMode="auto">
            <a:xfrm>
              <a:off x="49" y="4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2" name="Freeform 32"/>
            <p:cNvSpPr>
              <a:spLocks noEditPoints="1"/>
            </p:cNvSpPr>
            <p:nvPr/>
          </p:nvSpPr>
          <p:spPr bwMode="auto">
            <a:xfrm>
              <a:off x="0" y="0"/>
              <a:ext cx="131" cy="107"/>
            </a:xfrm>
            <a:custGeom>
              <a:avLst/>
              <a:gdLst>
                <a:gd name="T0" fmla="*/ 75 w 78"/>
                <a:gd name="T1" fmla="*/ 11 h 63"/>
                <a:gd name="T2" fmla="*/ 56 w 78"/>
                <a:gd name="T3" fmla="*/ 11 h 63"/>
                <a:gd name="T4" fmla="*/ 53 w 78"/>
                <a:gd name="T5" fmla="*/ 8 h 63"/>
                <a:gd name="T6" fmla="*/ 53 w 78"/>
                <a:gd name="T7" fmla="*/ 3 h 63"/>
                <a:gd name="T8" fmla="*/ 50 w 78"/>
                <a:gd name="T9" fmla="*/ 0 h 63"/>
                <a:gd name="T10" fmla="*/ 28 w 78"/>
                <a:gd name="T11" fmla="*/ 0 h 63"/>
                <a:gd name="T12" fmla="*/ 25 w 78"/>
                <a:gd name="T13" fmla="*/ 3 h 63"/>
                <a:gd name="T14" fmla="*/ 25 w 78"/>
                <a:gd name="T15" fmla="*/ 8 h 63"/>
                <a:gd name="T16" fmla="*/ 22 w 78"/>
                <a:gd name="T17" fmla="*/ 11 h 63"/>
                <a:gd name="T18" fmla="*/ 3 w 78"/>
                <a:gd name="T19" fmla="*/ 11 h 63"/>
                <a:gd name="T20" fmla="*/ 0 w 78"/>
                <a:gd name="T21" fmla="*/ 14 h 63"/>
                <a:gd name="T22" fmla="*/ 0 w 78"/>
                <a:gd name="T23" fmla="*/ 60 h 63"/>
                <a:gd name="T24" fmla="*/ 3 w 78"/>
                <a:gd name="T25" fmla="*/ 63 h 63"/>
                <a:gd name="T26" fmla="*/ 75 w 78"/>
                <a:gd name="T27" fmla="*/ 63 h 63"/>
                <a:gd name="T28" fmla="*/ 78 w 78"/>
                <a:gd name="T29" fmla="*/ 60 h 63"/>
                <a:gd name="T30" fmla="*/ 78 w 78"/>
                <a:gd name="T31" fmla="*/ 14 h 63"/>
                <a:gd name="T32" fmla="*/ 75 w 78"/>
                <a:gd name="T33" fmla="*/ 11 h 63"/>
                <a:gd name="T34" fmla="*/ 39 w 78"/>
                <a:gd name="T35" fmla="*/ 53 h 63"/>
                <a:gd name="T36" fmla="*/ 23 w 78"/>
                <a:gd name="T37" fmla="*/ 37 h 63"/>
                <a:gd name="T38" fmla="*/ 39 w 78"/>
                <a:gd name="T39" fmla="*/ 21 h 63"/>
                <a:gd name="T40" fmla="*/ 55 w 78"/>
                <a:gd name="T41" fmla="*/ 37 h 63"/>
                <a:gd name="T42" fmla="*/ 39 w 78"/>
                <a:gd name="T43" fmla="*/ 53 h 63"/>
                <a:gd name="T44" fmla="*/ 67 w 78"/>
                <a:gd name="T45" fmla="*/ 28 h 63"/>
                <a:gd name="T46" fmla="*/ 63 w 78"/>
                <a:gd name="T47" fmla="*/ 24 h 63"/>
                <a:gd name="T48" fmla="*/ 67 w 78"/>
                <a:gd name="T49" fmla="*/ 20 h 63"/>
                <a:gd name="T50" fmla="*/ 71 w 78"/>
                <a:gd name="T51" fmla="*/ 24 h 63"/>
                <a:gd name="T52" fmla="*/ 67 w 78"/>
                <a:gd name="T53"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75" y="11"/>
                  </a:moveTo>
                  <a:cubicBezTo>
                    <a:pt x="56" y="11"/>
                    <a:pt x="56" y="11"/>
                    <a:pt x="56" y="11"/>
                  </a:cubicBezTo>
                  <a:cubicBezTo>
                    <a:pt x="55" y="11"/>
                    <a:pt x="53" y="10"/>
                    <a:pt x="53" y="8"/>
                  </a:cubicBezTo>
                  <a:cubicBezTo>
                    <a:pt x="53" y="3"/>
                    <a:pt x="53" y="3"/>
                    <a:pt x="53" y="3"/>
                  </a:cubicBezTo>
                  <a:cubicBezTo>
                    <a:pt x="53" y="1"/>
                    <a:pt x="52" y="0"/>
                    <a:pt x="50" y="0"/>
                  </a:cubicBezTo>
                  <a:cubicBezTo>
                    <a:pt x="28" y="0"/>
                    <a:pt x="28" y="0"/>
                    <a:pt x="28" y="0"/>
                  </a:cubicBezTo>
                  <a:cubicBezTo>
                    <a:pt x="26" y="0"/>
                    <a:pt x="25" y="1"/>
                    <a:pt x="25" y="3"/>
                  </a:cubicBezTo>
                  <a:cubicBezTo>
                    <a:pt x="25" y="8"/>
                    <a:pt x="25" y="8"/>
                    <a:pt x="25" y="8"/>
                  </a:cubicBezTo>
                  <a:cubicBezTo>
                    <a:pt x="25" y="10"/>
                    <a:pt x="23" y="11"/>
                    <a:pt x="22" y="11"/>
                  </a:cubicBezTo>
                  <a:cubicBezTo>
                    <a:pt x="3" y="11"/>
                    <a:pt x="3" y="11"/>
                    <a:pt x="3" y="11"/>
                  </a:cubicBezTo>
                  <a:cubicBezTo>
                    <a:pt x="1" y="11"/>
                    <a:pt x="0" y="13"/>
                    <a:pt x="0" y="14"/>
                  </a:cubicBezTo>
                  <a:cubicBezTo>
                    <a:pt x="0" y="60"/>
                    <a:pt x="0" y="60"/>
                    <a:pt x="0" y="60"/>
                  </a:cubicBezTo>
                  <a:cubicBezTo>
                    <a:pt x="0" y="61"/>
                    <a:pt x="1" y="63"/>
                    <a:pt x="3" y="63"/>
                  </a:cubicBezTo>
                  <a:cubicBezTo>
                    <a:pt x="75" y="63"/>
                    <a:pt x="75" y="63"/>
                    <a:pt x="75" y="63"/>
                  </a:cubicBezTo>
                  <a:cubicBezTo>
                    <a:pt x="77" y="63"/>
                    <a:pt x="78" y="61"/>
                    <a:pt x="78" y="60"/>
                  </a:cubicBezTo>
                  <a:cubicBezTo>
                    <a:pt x="78" y="14"/>
                    <a:pt x="78" y="14"/>
                    <a:pt x="78" y="14"/>
                  </a:cubicBezTo>
                  <a:cubicBezTo>
                    <a:pt x="78" y="13"/>
                    <a:pt x="77" y="11"/>
                    <a:pt x="75" y="11"/>
                  </a:cubicBezTo>
                  <a:close/>
                  <a:moveTo>
                    <a:pt x="39" y="53"/>
                  </a:moveTo>
                  <a:cubicBezTo>
                    <a:pt x="30" y="53"/>
                    <a:pt x="23" y="46"/>
                    <a:pt x="23" y="37"/>
                  </a:cubicBezTo>
                  <a:cubicBezTo>
                    <a:pt x="23" y="28"/>
                    <a:pt x="30" y="21"/>
                    <a:pt x="39" y="21"/>
                  </a:cubicBezTo>
                  <a:cubicBezTo>
                    <a:pt x="48" y="21"/>
                    <a:pt x="55" y="28"/>
                    <a:pt x="55" y="37"/>
                  </a:cubicBezTo>
                  <a:cubicBezTo>
                    <a:pt x="55" y="46"/>
                    <a:pt x="48" y="53"/>
                    <a:pt x="39" y="53"/>
                  </a:cubicBezTo>
                  <a:close/>
                  <a:moveTo>
                    <a:pt x="67" y="28"/>
                  </a:moveTo>
                  <a:cubicBezTo>
                    <a:pt x="65" y="28"/>
                    <a:pt x="63" y="26"/>
                    <a:pt x="63" y="24"/>
                  </a:cubicBezTo>
                  <a:cubicBezTo>
                    <a:pt x="63" y="22"/>
                    <a:pt x="65" y="20"/>
                    <a:pt x="67" y="20"/>
                  </a:cubicBezTo>
                  <a:cubicBezTo>
                    <a:pt x="69" y="20"/>
                    <a:pt x="71" y="22"/>
                    <a:pt x="71" y="24"/>
                  </a:cubicBezTo>
                  <a:cubicBezTo>
                    <a:pt x="71" y="26"/>
                    <a:pt x="69" y="28"/>
                    <a:pt x="6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3" name="Oval 33"/>
            <p:cNvSpPr>
              <a:spLocks noChangeArrowheads="1"/>
            </p:cNvSpPr>
            <p:nvPr/>
          </p:nvSpPr>
          <p:spPr bwMode="auto">
            <a:xfrm>
              <a:off x="9" y="14"/>
              <a:ext cx="13"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Oval 34"/>
            <p:cNvSpPr>
              <a:spLocks noChangeArrowheads="1"/>
            </p:cNvSpPr>
            <p:nvPr/>
          </p:nvSpPr>
          <p:spPr bwMode="auto">
            <a:xfrm>
              <a:off x="25" y="14"/>
              <a:ext cx="12" cy="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5" name="Freeform 35"/>
          <p:cNvSpPr>
            <a:spLocks noEditPoints="1"/>
          </p:cNvSpPr>
          <p:nvPr/>
        </p:nvSpPr>
        <p:spPr bwMode="auto">
          <a:xfrm>
            <a:off x="3499342" y="3706275"/>
            <a:ext cx="223838" cy="195322"/>
          </a:xfrm>
          <a:custGeom>
            <a:avLst/>
            <a:gdLst>
              <a:gd name="T0" fmla="*/ 79 w 84"/>
              <a:gd name="T1" fmla="*/ 52 h 73"/>
              <a:gd name="T2" fmla="*/ 70 w 84"/>
              <a:gd name="T3" fmla="*/ 45 h 73"/>
              <a:gd name="T4" fmla="*/ 60 w 84"/>
              <a:gd name="T5" fmla="*/ 8 h 73"/>
              <a:gd name="T6" fmla="*/ 38 w 84"/>
              <a:gd name="T7" fmla="*/ 0 h 73"/>
              <a:gd name="T8" fmla="*/ 12 w 84"/>
              <a:gd name="T9" fmla="*/ 12 h 73"/>
              <a:gd name="T10" fmla="*/ 16 w 84"/>
              <a:gd name="T11" fmla="*/ 59 h 73"/>
              <a:gd name="T12" fmla="*/ 38 w 84"/>
              <a:gd name="T13" fmla="*/ 67 h 73"/>
              <a:gd name="T14" fmla="*/ 55 w 84"/>
              <a:gd name="T15" fmla="*/ 63 h 73"/>
              <a:gd name="T16" fmla="*/ 63 w 84"/>
              <a:gd name="T17" fmla="*/ 70 h 73"/>
              <a:gd name="T18" fmla="*/ 71 w 84"/>
              <a:gd name="T19" fmla="*/ 73 h 73"/>
              <a:gd name="T20" fmla="*/ 80 w 84"/>
              <a:gd name="T21" fmla="*/ 69 h 73"/>
              <a:gd name="T22" fmla="*/ 79 w 84"/>
              <a:gd name="T23" fmla="*/ 52 h 73"/>
              <a:gd name="T24" fmla="*/ 19 w 84"/>
              <a:gd name="T25" fmla="*/ 35 h 73"/>
              <a:gd name="T26" fmla="*/ 23 w 84"/>
              <a:gd name="T27" fmla="*/ 21 h 73"/>
              <a:gd name="T28" fmla="*/ 38 w 84"/>
              <a:gd name="T29" fmla="*/ 14 h 73"/>
              <a:gd name="T30" fmla="*/ 51 w 84"/>
              <a:gd name="T31" fmla="*/ 19 h 73"/>
              <a:gd name="T32" fmla="*/ 57 w 84"/>
              <a:gd name="T33" fmla="*/ 32 h 73"/>
              <a:gd name="T34" fmla="*/ 53 w 84"/>
              <a:gd name="T35" fmla="*/ 46 h 73"/>
              <a:gd name="T36" fmla="*/ 38 w 84"/>
              <a:gd name="T37" fmla="*/ 53 h 73"/>
              <a:gd name="T38" fmla="*/ 26 w 84"/>
              <a:gd name="T39" fmla="*/ 48 h 73"/>
              <a:gd name="T40" fmla="*/ 19 w 84"/>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73">
                <a:moveTo>
                  <a:pt x="79" y="52"/>
                </a:moveTo>
                <a:cubicBezTo>
                  <a:pt x="70" y="45"/>
                  <a:pt x="70" y="45"/>
                  <a:pt x="70" y="45"/>
                </a:cubicBezTo>
                <a:cubicBezTo>
                  <a:pt x="75" y="32"/>
                  <a:pt x="71" y="17"/>
                  <a:pt x="60" y="8"/>
                </a:cubicBezTo>
                <a:cubicBezTo>
                  <a:pt x="54" y="3"/>
                  <a:pt x="46" y="0"/>
                  <a:pt x="38" y="0"/>
                </a:cubicBezTo>
                <a:cubicBezTo>
                  <a:pt x="28" y="0"/>
                  <a:pt x="19" y="4"/>
                  <a:pt x="12" y="12"/>
                </a:cubicBezTo>
                <a:cubicBezTo>
                  <a:pt x="0" y="26"/>
                  <a:pt x="2" y="47"/>
                  <a:pt x="16" y="59"/>
                </a:cubicBezTo>
                <a:cubicBezTo>
                  <a:pt x="23" y="64"/>
                  <a:pt x="30" y="67"/>
                  <a:pt x="38" y="67"/>
                </a:cubicBezTo>
                <a:cubicBezTo>
                  <a:pt x="44" y="67"/>
                  <a:pt x="50" y="66"/>
                  <a:pt x="55" y="63"/>
                </a:cubicBezTo>
                <a:cubicBezTo>
                  <a:pt x="63" y="70"/>
                  <a:pt x="63" y="70"/>
                  <a:pt x="63" y="70"/>
                </a:cubicBezTo>
                <a:cubicBezTo>
                  <a:pt x="66" y="72"/>
                  <a:pt x="68" y="73"/>
                  <a:pt x="71" y="73"/>
                </a:cubicBezTo>
                <a:cubicBezTo>
                  <a:pt x="75" y="73"/>
                  <a:pt x="78" y="71"/>
                  <a:pt x="80" y="69"/>
                </a:cubicBezTo>
                <a:cubicBezTo>
                  <a:pt x="84" y="64"/>
                  <a:pt x="84" y="56"/>
                  <a:pt x="79" y="52"/>
                </a:cubicBezTo>
                <a:close/>
                <a:moveTo>
                  <a:pt x="19" y="35"/>
                </a:moveTo>
                <a:cubicBezTo>
                  <a:pt x="18" y="30"/>
                  <a:pt x="20" y="25"/>
                  <a:pt x="23" y="21"/>
                </a:cubicBezTo>
                <a:cubicBezTo>
                  <a:pt x="27" y="17"/>
                  <a:pt x="32" y="14"/>
                  <a:pt x="38" y="14"/>
                </a:cubicBezTo>
                <a:cubicBezTo>
                  <a:pt x="43" y="14"/>
                  <a:pt x="47" y="16"/>
                  <a:pt x="51" y="19"/>
                </a:cubicBezTo>
                <a:cubicBezTo>
                  <a:pt x="55" y="22"/>
                  <a:pt x="57" y="27"/>
                  <a:pt x="57" y="32"/>
                </a:cubicBezTo>
                <a:cubicBezTo>
                  <a:pt x="58" y="37"/>
                  <a:pt x="56" y="42"/>
                  <a:pt x="53" y="46"/>
                </a:cubicBezTo>
                <a:cubicBezTo>
                  <a:pt x="49" y="50"/>
                  <a:pt x="44" y="53"/>
                  <a:pt x="38" y="53"/>
                </a:cubicBezTo>
                <a:cubicBezTo>
                  <a:pt x="34" y="53"/>
                  <a:pt x="29" y="51"/>
                  <a:pt x="26" y="48"/>
                </a:cubicBezTo>
                <a:cubicBezTo>
                  <a:pt x="22" y="45"/>
                  <a:pt x="19" y="40"/>
                  <a:pt x="1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6" name="Rectangle 36"/>
          <p:cNvSpPr>
            <a:spLocks noChangeArrowheads="1"/>
          </p:cNvSpPr>
          <p:nvPr/>
        </p:nvSpPr>
        <p:spPr bwMode="auto">
          <a:xfrm>
            <a:off x="4583606" y="4706709"/>
            <a:ext cx="1512887"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a:solidFill>
                  <a:schemeClr val="bg1">
                    <a:lumMod val="50000"/>
                  </a:schemeClr>
                </a:solidFill>
              </a:rPr>
              <a:t>Option 02</a:t>
            </a:r>
          </a:p>
          <a:p>
            <a:pPr algn="ct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 name="Rectangle 37"/>
          <p:cNvSpPr>
            <a:spLocks noChangeArrowheads="1"/>
          </p:cNvSpPr>
          <p:nvPr/>
        </p:nvSpPr>
        <p:spPr bwMode="auto">
          <a:xfrm>
            <a:off x="2870692" y="2366012"/>
            <a:ext cx="1512888"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a:solidFill>
                  <a:schemeClr val="bg1">
                    <a:lumMod val="50000"/>
                  </a:schemeClr>
                </a:solidFill>
              </a:rPr>
              <a:t>Option 01</a:t>
            </a:r>
          </a:p>
          <a:p>
            <a:pPr algn="ct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8" name="Rectangle 38"/>
          <p:cNvSpPr>
            <a:spLocks noChangeArrowheads="1"/>
          </p:cNvSpPr>
          <p:nvPr/>
        </p:nvSpPr>
        <p:spPr bwMode="auto">
          <a:xfrm>
            <a:off x="8031656" y="4706709"/>
            <a:ext cx="1512887"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a:solidFill>
                  <a:schemeClr val="bg1">
                    <a:lumMod val="50000"/>
                  </a:schemeClr>
                </a:solidFill>
              </a:rPr>
              <a:t>Option 04</a:t>
            </a:r>
          </a:p>
          <a:p>
            <a:pPr algn="ct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9" name="Rectangle 39"/>
          <p:cNvSpPr>
            <a:spLocks noChangeArrowheads="1"/>
          </p:cNvSpPr>
          <p:nvPr/>
        </p:nvSpPr>
        <p:spPr bwMode="auto">
          <a:xfrm>
            <a:off x="6318742" y="2366012"/>
            <a:ext cx="1512888" cy="5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000" b="1">
                <a:solidFill>
                  <a:schemeClr val="bg1">
                    <a:lumMod val="50000"/>
                  </a:schemeClr>
                </a:solidFill>
              </a:rPr>
              <a:t>Option 03</a:t>
            </a:r>
          </a:p>
          <a:p>
            <a:pPr algn="ct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30" name="文本框 29"/>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论文内容第一部分标题</a:t>
            </a:r>
            <a:endParaRPr lang="zh-CN" altLang="en-US" b="1" spc="300">
              <a:solidFill>
                <a:srgbClr val="5E8240"/>
              </a:solidFill>
            </a:endParaRPr>
          </a:p>
        </p:txBody>
      </p:sp>
      <p:sp>
        <p:nvSpPr>
          <p:cNvPr id="31" name="矩形 30"/>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42129061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2"/>
          <p:cNvSpPr>
            <a:spLocks noChangeArrowheads="1"/>
          </p:cNvSpPr>
          <p:nvPr/>
        </p:nvSpPr>
        <p:spPr bwMode="auto">
          <a:xfrm>
            <a:off x="3086750" y="2950164"/>
            <a:ext cx="1120775" cy="1121121"/>
          </a:xfrm>
          <a:prstGeom prst="ellipse">
            <a:avLst/>
          </a:pr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 name="Freeform 13"/>
          <p:cNvSpPr/>
          <p:nvPr/>
        </p:nvSpPr>
        <p:spPr bwMode="auto">
          <a:xfrm>
            <a:off x="2818462" y="3520252"/>
            <a:ext cx="174625" cy="396997"/>
          </a:xfrm>
          <a:custGeom>
            <a:avLst/>
            <a:gdLst>
              <a:gd name="T0" fmla="*/ 78 w 78"/>
              <a:gd name="T1" fmla="*/ 159 h 177"/>
              <a:gd name="T2" fmla="*/ 35 w 78"/>
              <a:gd name="T3" fmla="*/ 0 h 177"/>
              <a:gd name="T4" fmla="*/ 0 w 78"/>
              <a:gd name="T5" fmla="*/ 0 h 177"/>
              <a:gd name="T6" fmla="*/ 48 w 78"/>
              <a:gd name="T7" fmla="*/ 177 h 177"/>
              <a:gd name="T8" fmla="*/ 78 w 78"/>
              <a:gd name="T9" fmla="*/ 159 h 177"/>
            </a:gdLst>
            <a:ahLst/>
            <a:cxnLst>
              <a:cxn ang="0">
                <a:pos x="T0" y="T1"/>
              </a:cxn>
              <a:cxn ang="0">
                <a:pos x="T2" y="T3"/>
              </a:cxn>
              <a:cxn ang="0">
                <a:pos x="T4" y="T5"/>
              </a:cxn>
              <a:cxn ang="0">
                <a:pos x="T6" y="T7"/>
              </a:cxn>
              <a:cxn ang="0">
                <a:pos x="T8" y="T9"/>
              </a:cxn>
            </a:cxnLst>
            <a:rect l="0" t="0" r="r" b="b"/>
            <a:pathLst>
              <a:path w="78" h="177">
                <a:moveTo>
                  <a:pt x="78" y="159"/>
                </a:moveTo>
                <a:cubicBezTo>
                  <a:pt x="52" y="112"/>
                  <a:pt x="36" y="58"/>
                  <a:pt x="35" y="0"/>
                </a:cubicBezTo>
                <a:cubicBezTo>
                  <a:pt x="0" y="0"/>
                  <a:pt x="0" y="0"/>
                  <a:pt x="0" y="0"/>
                </a:cubicBezTo>
                <a:cubicBezTo>
                  <a:pt x="1" y="64"/>
                  <a:pt x="18" y="124"/>
                  <a:pt x="48" y="177"/>
                </a:cubicBezTo>
                <a:lnTo>
                  <a:pt x="78" y="159"/>
                </a:lnTo>
                <a:close/>
              </a:path>
            </a:pathLst>
          </a:custGeom>
          <a:solidFill>
            <a:srgbClr val="5E8240"/>
          </a:solidFill>
          <a:ln>
            <a:noFill/>
          </a:ln>
        </p:spPr>
        <p:txBody>
          <a:bodyPr/>
          <a:lstStyle/>
          <a:p>
            <a:endParaRPr lang="zh-CN" altLang="en-US"/>
          </a:p>
        </p:txBody>
      </p:sp>
      <p:sp>
        <p:nvSpPr>
          <p:cNvPr id="4" name="Freeform 14"/>
          <p:cNvSpPr/>
          <p:nvPr/>
        </p:nvSpPr>
        <p:spPr bwMode="auto">
          <a:xfrm>
            <a:off x="3240737" y="4164976"/>
            <a:ext cx="396875" cy="174679"/>
          </a:xfrm>
          <a:custGeom>
            <a:avLst/>
            <a:gdLst>
              <a:gd name="T0" fmla="*/ 178 w 178"/>
              <a:gd name="T1" fmla="*/ 78 h 78"/>
              <a:gd name="T2" fmla="*/ 178 w 178"/>
              <a:gd name="T3" fmla="*/ 43 h 78"/>
              <a:gd name="T4" fmla="*/ 18 w 178"/>
              <a:gd name="T5" fmla="*/ 0 h 78"/>
              <a:gd name="T6" fmla="*/ 0 w 178"/>
              <a:gd name="T7" fmla="*/ 30 h 78"/>
              <a:gd name="T8" fmla="*/ 178 w 178"/>
              <a:gd name="T9" fmla="*/ 78 h 78"/>
            </a:gdLst>
            <a:ahLst/>
            <a:cxnLst>
              <a:cxn ang="0">
                <a:pos x="T0" y="T1"/>
              </a:cxn>
              <a:cxn ang="0">
                <a:pos x="T2" y="T3"/>
              </a:cxn>
              <a:cxn ang="0">
                <a:pos x="T4" y="T5"/>
              </a:cxn>
              <a:cxn ang="0">
                <a:pos x="T6" y="T7"/>
              </a:cxn>
              <a:cxn ang="0">
                <a:pos x="T8" y="T9"/>
              </a:cxn>
            </a:cxnLst>
            <a:rect l="0" t="0" r="r" b="b"/>
            <a:pathLst>
              <a:path w="178" h="78">
                <a:moveTo>
                  <a:pt x="178" y="78"/>
                </a:moveTo>
                <a:cubicBezTo>
                  <a:pt x="178" y="43"/>
                  <a:pt x="178" y="43"/>
                  <a:pt x="178" y="43"/>
                </a:cubicBezTo>
                <a:cubicBezTo>
                  <a:pt x="120" y="42"/>
                  <a:pt x="65" y="27"/>
                  <a:pt x="18" y="0"/>
                </a:cubicBezTo>
                <a:cubicBezTo>
                  <a:pt x="0" y="30"/>
                  <a:pt x="0" y="30"/>
                  <a:pt x="0" y="30"/>
                </a:cubicBezTo>
                <a:cubicBezTo>
                  <a:pt x="53" y="60"/>
                  <a:pt x="113" y="77"/>
                  <a:pt x="178" y="78"/>
                </a:cubicBezTo>
                <a:close/>
              </a:path>
            </a:pathLst>
          </a:custGeom>
          <a:solidFill>
            <a:srgbClr val="5E8240"/>
          </a:solidFill>
          <a:ln>
            <a:noFill/>
          </a:ln>
        </p:spPr>
        <p:txBody>
          <a:bodyPr/>
          <a:lstStyle/>
          <a:p>
            <a:endParaRPr lang="zh-CN" altLang="en-US"/>
          </a:p>
        </p:txBody>
      </p:sp>
      <p:sp>
        <p:nvSpPr>
          <p:cNvPr id="5" name="Freeform 15"/>
          <p:cNvSpPr/>
          <p:nvPr/>
        </p:nvSpPr>
        <p:spPr bwMode="auto">
          <a:xfrm>
            <a:off x="2818462" y="3104199"/>
            <a:ext cx="174625" cy="396997"/>
          </a:xfrm>
          <a:custGeom>
            <a:avLst/>
            <a:gdLst>
              <a:gd name="T0" fmla="*/ 0 w 78"/>
              <a:gd name="T1" fmla="*/ 177 h 177"/>
              <a:gd name="T2" fmla="*/ 35 w 78"/>
              <a:gd name="T3" fmla="*/ 177 h 177"/>
              <a:gd name="T4" fmla="*/ 78 w 78"/>
              <a:gd name="T5" fmla="*/ 17 h 177"/>
              <a:gd name="T6" fmla="*/ 48 w 78"/>
              <a:gd name="T7" fmla="*/ 0 h 177"/>
              <a:gd name="T8" fmla="*/ 0 w 78"/>
              <a:gd name="T9" fmla="*/ 177 h 177"/>
            </a:gdLst>
            <a:ahLst/>
            <a:cxnLst>
              <a:cxn ang="0">
                <a:pos x="T0" y="T1"/>
              </a:cxn>
              <a:cxn ang="0">
                <a:pos x="T2" y="T3"/>
              </a:cxn>
              <a:cxn ang="0">
                <a:pos x="T4" y="T5"/>
              </a:cxn>
              <a:cxn ang="0">
                <a:pos x="T6" y="T7"/>
              </a:cxn>
              <a:cxn ang="0">
                <a:pos x="T8" y="T9"/>
              </a:cxn>
            </a:cxnLst>
            <a:rect l="0" t="0" r="r" b="b"/>
            <a:pathLst>
              <a:path w="78" h="177">
                <a:moveTo>
                  <a:pt x="0" y="177"/>
                </a:moveTo>
                <a:cubicBezTo>
                  <a:pt x="35" y="177"/>
                  <a:pt x="35" y="177"/>
                  <a:pt x="35" y="177"/>
                </a:cubicBezTo>
                <a:cubicBezTo>
                  <a:pt x="36" y="119"/>
                  <a:pt x="52" y="65"/>
                  <a:pt x="78" y="17"/>
                </a:cubicBezTo>
                <a:cubicBezTo>
                  <a:pt x="48" y="0"/>
                  <a:pt x="48" y="0"/>
                  <a:pt x="48" y="0"/>
                </a:cubicBezTo>
                <a:cubicBezTo>
                  <a:pt x="18" y="52"/>
                  <a:pt x="1" y="113"/>
                  <a:pt x="0" y="177"/>
                </a:cubicBezTo>
                <a:close/>
              </a:path>
            </a:pathLst>
          </a:custGeom>
          <a:solidFill>
            <a:srgbClr val="5E8240"/>
          </a:solidFill>
          <a:ln>
            <a:noFill/>
          </a:ln>
        </p:spPr>
        <p:txBody>
          <a:bodyPr/>
          <a:lstStyle/>
          <a:p>
            <a:endParaRPr lang="zh-CN" altLang="en-US"/>
          </a:p>
        </p:txBody>
      </p:sp>
      <p:sp>
        <p:nvSpPr>
          <p:cNvPr id="6" name="Freeform 16"/>
          <p:cNvSpPr/>
          <p:nvPr/>
        </p:nvSpPr>
        <p:spPr bwMode="auto">
          <a:xfrm>
            <a:off x="3655075" y="4164976"/>
            <a:ext cx="395287" cy="174679"/>
          </a:xfrm>
          <a:custGeom>
            <a:avLst/>
            <a:gdLst>
              <a:gd name="T0" fmla="*/ 160 w 177"/>
              <a:gd name="T1" fmla="*/ 0 h 78"/>
              <a:gd name="T2" fmla="*/ 0 w 177"/>
              <a:gd name="T3" fmla="*/ 43 h 78"/>
              <a:gd name="T4" fmla="*/ 0 w 177"/>
              <a:gd name="T5" fmla="*/ 78 h 78"/>
              <a:gd name="T6" fmla="*/ 177 w 177"/>
              <a:gd name="T7" fmla="*/ 30 h 78"/>
              <a:gd name="T8" fmla="*/ 160 w 177"/>
              <a:gd name="T9" fmla="*/ 0 h 78"/>
            </a:gdLst>
            <a:ahLst/>
            <a:cxnLst>
              <a:cxn ang="0">
                <a:pos x="T0" y="T1"/>
              </a:cxn>
              <a:cxn ang="0">
                <a:pos x="T2" y="T3"/>
              </a:cxn>
              <a:cxn ang="0">
                <a:pos x="T4" y="T5"/>
              </a:cxn>
              <a:cxn ang="0">
                <a:pos x="T6" y="T7"/>
              </a:cxn>
              <a:cxn ang="0">
                <a:pos x="T8" y="T9"/>
              </a:cxn>
            </a:cxnLst>
            <a:rect l="0" t="0" r="r" b="b"/>
            <a:pathLst>
              <a:path w="177" h="78">
                <a:moveTo>
                  <a:pt x="160" y="0"/>
                </a:moveTo>
                <a:cubicBezTo>
                  <a:pt x="113" y="27"/>
                  <a:pt x="58" y="42"/>
                  <a:pt x="0" y="43"/>
                </a:cubicBezTo>
                <a:cubicBezTo>
                  <a:pt x="0" y="78"/>
                  <a:pt x="0" y="78"/>
                  <a:pt x="0" y="78"/>
                </a:cubicBezTo>
                <a:cubicBezTo>
                  <a:pt x="65" y="77"/>
                  <a:pt x="125" y="60"/>
                  <a:pt x="177" y="30"/>
                </a:cubicBezTo>
                <a:lnTo>
                  <a:pt x="160" y="0"/>
                </a:lnTo>
                <a:close/>
              </a:path>
            </a:pathLst>
          </a:custGeom>
          <a:solidFill>
            <a:srgbClr val="5E8240"/>
          </a:solidFill>
          <a:ln>
            <a:noFill/>
          </a:ln>
        </p:spPr>
        <p:txBody>
          <a:bodyPr/>
          <a:lstStyle/>
          <a:p>
            <a:endParaRPr lang="zh-CN" altLang="en-US"/>
          </a:p>
        </p:txBody>
      </p:sp>
      <p:sp>
        <p:nvSpPr>
          <p:cNvPr id="7" name="Freeform 17"/>
          <p:cNvSpPr/>
          <p:nvPr/>
        </p:nvSpPr>
        <p:spPr bwMode="auto">
          <a:xfrm>
            <a:off x="3240737" y="2681793"/>
            <a:ext cx="396875" cy="173091"/>
          </a:xfrm>
          <a:custGeom>
            <a:avLst/>
            <a:gdLst>
              <a:gd name="T0" fmla="*/ 18 w 178"/>
              <a:gd name="T1" fmla="*/ 78 h 78"/>
              <a:gd name="T2" fmla="*/ 178 w 178"/>
              <a:gd name="T3" fmla="*/ 35 h 78"/>
              <a:gd name="T4" fmla="*/ 178 w 178"/>
              <a:gd name="T5" fmla="*/ 0 h 78"/>
              <a:gd name="T6" fmla="*/ 0 w 178"/>
              <a:gd name="T7" fmla="*/ 47 h 78"/>
              <a:gd name="T8" fmla="*/ 18 w 178"/>
              <a:gd name="T9" fmla="*/ 78 h 78"/>
            </a:gdLst>
            <a:ahLst/>
            <a:cxnLst>
              <a:cxn ang="0">
                <a:pos x="T0" y="T1"/>
              </a:cxn>
              <a:cxn ang="0">
                <a:pos x="T2" y="T3"/>
              </a:cxn>
              <a:cxn ang="0">
                <a:pos x="T4" y="T5"/>
              </a:cxn>
              <a:cxn ang="0">
                <a:pos x="T6" y="T7"/>
              </a:cxn>
              <a:cxn ang="0">
                <a:pos x="T8" y="T9"/>
              </a:cxn>
            </a:cxnLst>
            <a:rect l="0" t="0" r="r" b="b"/>
            <a:pathLst>
              <a:path w="178" h="78">
                <a:moveTo>
                  <a:pt x="18" y="78"/>
                </a:moveTo>
                <a:cubicBezTo>
                  <a:pt x="65" y="51"/>
                  <a:pt x="120" y="36"/>
                  <a:pt x="178" y="35"/>
                </a:cubicBezTo>
                <a:cubicBezTo>
                  <a:pt x="178" y="0"/>
                  <a:pt x="178" y="0"/>
                  <a:pt x="178" y="0"/>
                </a:cubicBezTo>
                <a:cubicBezTo>
                  <a:pt x="113" y="1"/>
                  <a:pt x="53" y="18"/>
                  <a:pt x="0" y="47"/>
                </a:cubicBezTo>
                <a:lnTo>
                  <a:pt x="18" y="78"/>
                </a:lnTo>
                <a:close/>
              </a:path>
            </a:pathLst>
          </a:custGeom>
          <a:solidFill>
            <a:srgbClr val="5E8240"/>
          </a:solidFill>
          <a:ln>
            <a:noFill/>
          </a:ln>
        </p:spPr>
        <p:txBody>
          <a:bodyPr/>
          <a:lstStyle/>
          <a:p>
            <a:endParaRPr lang="zh-CN" altLang="en-US"/>
          </a:p>
        </p:txBody>
      </p:sp>
      <p:sp>
        <p:nvSpPr>
          <p:cNvPr id="8" name="Freeform 18"/>
          <p:cNvSpPr/>
          <p:nvPr/>
        </p:nvSpPr>
        <p:spPr bwMode="auto">
          <a:xfrm>
            <a:off x="3655074" y="2681793"/>
            <a:ext cx="398462" cy="173091"/>
          </a:xfrm>
          <a:custGeom>
            <a:avLst/>
            <a:gdLst>
              <a:gd name="T0" fmla="*/ 0 w 178"/>
              <a:gd name="T1" fmla="*/ 0 h 78"/>
              <a:gd name="T2" fmla="*/ 0 w 178"/>
              <a:gd name="T3" fmla="*/ 35 h 78"/>
              <a:gd name="T4" fmla="*/ 160 w 178"/>
              <a:gd name="T5" fmla="*/ 78 h 78"/>
              <a:gd name="T6" fmla="*/ 178 w 178"/>
              <a:gd name="T7" fmla="*/ 47 h 78"/>
              <a:gd name="T8" fmla="*/ 0 w 178"/>
              <a:gd name="T9" fmla="*/ 0 h 78"/>
            </a:gdLst>
            <a:ahLst/>
            <a:cxnLst>
              <a:cxn ang="0">
                <a:pos x="T0" y="T1"/>
              </a:cxn>
              <a:cxn ang="0">
                <a:pos x="T2" y="T3"/>
              </a:cxn>
              <a:cxn ang="0">
                <a:pos x="T4" y="T5"/>
              </a:cxn>
              <a:cxn ang="0">
                <a:pos x="T6" y="T7"/>
              </a:cxn>
              <a:cxn ang="0">
                <a:pos x="T8" y="T9"/>
              </a:cxn>
            </a:cxnLst>
            <a:rect l="0" t="0" r="r" b="b"/>
            <a:pathLst>
              <a:path w="178" h="78">
                <a:moveTo>
                  <a:pt x="0" y="0"/>
                </a:moveTo>
                <a:cubicBezTo>
                  <a:pt x="0" y="35"/>
                  <a:pt x="0" y="35"/>
                  <a:pt x="0" y="35"/>
                </a:cubicBezTo>
                <a:cubicBezTo>
                  <a:pt x="58" y="36"/>
                  <a:pt x="113" y="51"/>
                  <a:pt x="160" y="78"/>
                </a:cubicBezTo>
                <a:cubicBezTo>
                  <a:pt x="178" y="47"/>
                  <a:pt x="178" y="47"/>
                  <a:pt x="178" y="47"/>
                </a:cubicBezTo>
                <a:cubicBezTo>
                  <a:pt x="125" y="18"/>
                  <a:pt x="65" y="1"/>
                  <a:pt x="0" y="0"/>
                </a:cubicBezTo>
                <a:close/>
              </a:path>
            </a:pathLst>
          </a:custGeom>
          <a:solidFill>
            <a:srgbClr val="5E8240"/>
          </a:solidFill>
          <a:ln>
            <a:noFill/>
          </a:ln>
        </p:spPr>
        <p:txBody>
          <a:bodyPr/>
          <a:lstStyle/>
          <a:p>
            <a:endParaRPr lang="zh-CN" altLang="en-US"/>
          </a:p>
        </p:txBody>
      </p:sp>
      <p:sp>
        <p:nvSpPr>
          <p:cNvPr id="9" name="Freeform 19"/>
          <p:cNvSpPr/>
          <p:nvPr/>
        </p:nvSpPr>
        <p:spPr bwMode="auto">
          <a:xfrm>
            <a:off x="2934349" y="2797717"/>
            <a:ext cx="328612" cy="328713"/>
          </a:xfrm>
          <a:custGeom>
            <a:avLst/>
            <a:gdLst>
              <a:gd name="T0" fmla="*/ 31 w 147"/>
              <a:gd name="T1" fmla="*/ 147 h 147"/>
              <a:gd name="T2" fmla="*/ 147 w 147"/>
              <a:gd name="T3" fmla="*/ 30 h 147"/>
              <a:gd name="T4" fmla="*/ 130 w 147"/>
              <a:gd name="T5" fmla="*/ 0 h 147"/>
              <a:gd name="T6" fmla="*/ 0 w 147"/>
              <a:gd name="T7" fmla="*/ 129 h 147"/>
              <a:gd name="T8" fmla="*/ 31 w 147"/>
              <a:gd name="T9" fmla="*/ 147 h 147"/>
            </a:gdLst>
            <a:ahLst/>
            <a:cxnLst>
              <a:cxn ang="0">
                <a:pos x="T0" y="T1"/>
              </a:cxn>
              <a:cxn ang="0">
                <a:pos x="T2" y="T3"/>
              </a:cxn>
              <a:cxn ang="0">
                <a:pos x="T4" y="T5"/>
              </a:cxn>
              <a:cxn ang="0">
                <a:pos x="T6" y="T7"/>
              </a:cxn>
              <a:cxn ang="0">
                <a:pos x="T8" y="T9"/>
              </a:cxn>
            </a:cxnLst>
            <a:rect l="0" t="0" r="r" b="b"/>
            <a:pathLst>
              <a:path w="147" h="147">
                <a:moveTo>
                  <a:pt x="31" y="147"/>
                </a:moveTo>
                <a:cubicBezTo>
                  <a:pt x="59" y="99"/>
                  <a:pt x="99" y="59"/>
                  <a:pt x="147" y="30"/>
                </a:cubicBezTo>
                <a:cubicBezTo>
                  <a:pt x="130" y="0"/>
                  <a:pt x="130" y="0"/>
                  <a:pt x="130" y="0"/>
                </a:cubicBezTo>
                <a:cubicBezTo>
                  <a:pt x="77" y="31"/>
                  <a:pt x="32" y="76"/>
                  <a:pt x="0" y="129"/>
                </a:cubicBezTo>
                <a:lnTo>
                  <a:pt x="31" y="147"/>
                </a:lnTo>
                <a:close/>
              </a:path>
            </a:pathLst>
          </a:custGeom>
          <a:solidFill>
            <a:srgbClr val="5E8240"/>
          </a:solidFill>
          <a:ln>
            <a:noFill/>
          </a:ln>
        </p:spPr>
        <p:txBody>
          <a:bodyPr/>
          <a:lstStyle/>
          <a:p>
            <a:endParaRPr lang="zh-CN" altLang="en-US"/>
          </a:p>
        </p:txBody>
      </p:sp>
      <p:sp>
        <p:nvSpPr>
          <p:cNvPr id="10" name="Freeform 20"/>
          <p:cNvSpPr/>
          <p:nvPr/>
        </p:nvSpPr>
        <p:spPr bwMode="auto">
          <a:xfrm>
            <a:off x="2934349" y="3895018"/>
            <a:ext cx="328612" cy="328714"/>
          </a:xfrm>
          <a:custGeom>
            <a:avLst/>
            <a:gdLst>
              <a:gd name="T0" fmla="*/ 147 w 147"/>
              <a:gd name="T1" fmla="*/ 117 h 147"/>
              <a:gd name="T2" fmla="*/ 31 w 147"/>
              <a:gd name="T3" fmla="*/ 0 h 147"/>
              <a:gd name="T4" fmla="*/ 0 w 147"/>
              <a:gd name="T5" fmla="*/ 17 h 147"/>
              <a:gd name="T6" fmla="*/ 130 w 147"/>
              <a:gd name="T7" fmla="*/ 147 h 147"/>
              <a:gd name="T8" fmla="*/ 147 w 147"/>
              <a:gd name="T9" fmla="*/ 117 h 147"/>
            </a:gdLst>
            <a:ahLst/>
            <a:cxnLst>
              <a:cxn ang="0">
                <a:pos x="T0" y="T1"/>
              </a:cxn>
              <a:cxn ang="0">
                <a:pos x="T2" y="T3"/>
              </a:cxn>
              <a:cxn ang="0">
                <a:pos x="T4" y="T5"/>
              </a:cxn>
              <a:cxn ang="0">
                <a:pos x="T6" y="T7"/>
              </a:cxn>
              <a:cxn ang="0">
                <a:pos x="T8" y="T9"/>
              </a:cxn>
            </a:cxnLst>
            <a:rect l="0" t="0" r="r" b="b"/>
            <a:pathLst>
              <a:path w="147" h="147">
                <a:moveTo>
                  <a:pt x="147" y="117"/>
                </a:moveTo>
                <a:cubicBezTo>
                  <a:pt x="99" y="88"/>
                  <a:pt x="59" y="48"/>
                  <a:pt x="31" y="0"/>
                </a:cubicBezTo>
                <a:cubicBezTo>
                  <a:pt x="0" y="17"/>
                  <a:pt x="0" y="17"/>
                  <a:pt x="0" y="17"/>
                </a:cubicBezTo>
                <a:cubicBezTo>
                  <a:pt x="32" y="71"/>
                  <a:pt x="77" y="115"/>
                  <a:pt x="130" y="147"/>
                </a:cubicBezTo>
                <a:lnTo>
                  <a:pt x="147" y="117"/>
                </a:lnTo>
                <a:close/>
              </a:path>
            </a:pathLst>
          </a:custGeom>
          <a:solidFill>
            <a:srgbClr val="5E8240"/>
          </a:solidFill>
          <a:ln>
            <a:noFill/>
          </a:ln>
        </p:spPr>
        <p:txBody>
          <a:bodyPr/>
          <a:lstStyle/>
          <a:p>
            <a:endParaRPr lang="zh-CN" altLang="en-US"/>
          </a:p>
        </p:txBody>
      </p:sp>
      <p:sp>
        <p:nvSpPr>
          <p:cNvPr id="11" name="Freeform 21"/>
          <p:cNvSpPr/>
          <p:nvPr/>
        </p:nvSpPr>
        <p:spPr bwMode="auto">
          <a:xfrm>
            <a:off x="4028136" y="3895018"/>
            <a:ext cx="330200" cy="328714"/>
          </a:xfrm>
          <a:custGeom>
            <a:avLst/>
            <a:gdLst>
              <a:gd name="T0" fmla="*/ 117 w 148"/>
              <a:gd name="T1" fmla="*/ 0 h 147"/>
              <a:gd name="T2" fmla="*/ 0 w 148"/>
              <a:gd name="T3" fmla="*/ 117 h 147"/>
              <a:gd name="T4" fmla="*/ 18 w 148"/>
              <a:gd name="T5" fmla="*/ 147 h 147"/>
              <a:gd name="T6" fmla="*/ 148 w 148"/>
              <a:gd name="T7" fmla="*/ 17 h 147"/>
              <a:gd name="T8" fmla="*/ 117 w 148"/>
              <a:gd name="T9" fmla="*/ 0 h 147"/>
            </a:gdLst>
            <a:ahLst/>
            <a:cxnLst>
              <a:cxn ang="0">
                <a:pos x="T0" y="T1"/>
              </a:cxn>
              <a:cxn ang="0">
                <a:pos x="T2" y="T3"/>
              </a:cxn>
              <a:cxn ang="0">
                <a:pos x="T4" y="T5"/>
              </a:cxn>
              <a:cxn ang="0">
                <a:pos x="T6" y="T7"/>
              </a:cxn>
              <a:cxn ang="0">
                <a:pos x="T8" y="T9"/>
              </a:cxn>
            </a:cxnLst>
            <a:rect l="0" t="0" r="r" b="b"/>
            <a:pathLst>
              <a:path w="148" h="147">
                <a:moveTo>
                  <a:pt x="117" y="0"/>
                </a:moveTo>
                <a:cubicBezTo>
                  <a:pt x="89" y="48"/>
                  <a:pt x="49" y="88"/>
                  <a:pt x="0" y="117"/>
                </a:cubicBezTo>
                <a:cubicBezTo>
                  <a:pt x="18" y="147"/>
                  <a:pt x="18" y="147"/>
                  <a:pt x="18" y="147"/>
                </a:cubicBezTo>
                <a:cubicBezTo>
                  <a:pt x="71" y="115"/>
                  <a:pt x="116" y="71"/>
                  <a:pt x="148" y="17"/>
                </a:cubicBezTo>
                <a:lnTo>
                  <a:pt x="117" y="0"/>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2" name="Freeform 22"/>
          <p:cNvSpPr/>
          <p:nvPr/>
        </p:nvSpPr>
        <p:spPr bwMode="auto">
          <a:xfrm>
            <a:off x="4299600" y="3104199"/>
            <a:ext cx="173037" cy="396997"/>
          </a:xfrm>
          <a:custGeom>
            <a:avLst/>
            <a:gdLst>
              <a:gd name="T0" fmla="*/ 0 w 77"/>
              <a:gd name="T1" fmla="*/ 17 h 177"/>
              <a:gd name="T2" fmla="*/ 42 w 77"/>
              <a:gd name="T3" fmla="*/ 177 h 177"/>
              <a:gd name="T4" fmla="*/ 77 w 77"/>
              <a:gd name="T5" fmla="*/ 177 h 177"/>
              <a:gd name="T6" fmla="*/ 30 w 77"/>
              <a:gd name="T7" fmla="*/ 0 h 177"/>
              <a:gd name="T8" fmla="*/ 0 w 77"/>
              <a:gd name="T9" fmla="*/ 17 h 177"/>
            </a:gdLst>
            <a:ahLst/>
            <a:cxnLst>
              <a:cxn ang="0">
                <a:pos x="T0" y="T1"/>
              </a:cxn>
              <a:cxn ang="0">
                <a:pos x="T2" y="T3"/>
              </a:cxn>
              <a:cxn ang="0">
                <a:pos x="T4" y="T5"/>
              </a:cxn>
              <a:cxn ang="0">
                <a:pos x="T6" y="T7"/>
              </a:cxn>
              <a:cxn ang="0">
                <a:pos x="T8" y="T9"/>
              </a:cxn>
            </a:cxnLst>
            <a:rect l="0" t="0" r="r" b="b"/>
            <a:pathLst>
              <a:path w="77" h="177">
                <a:moveTo>
                  <a:pt x="0" y="17"/>
                </a:moveTo>
                <a:cubicBezTo>
                  <a:pt x="26" y="65"/>
                  <a:pt x="42" y="119"/>
                  <a:pt x="42" y="177"/>
                </a:cubicBezTo>
                <a:cubicBezTo>
                  <a:pt x="77" y="177"/>
                  <a:pt x="77" y="177"/>
                  <a:pt x="77" y="177"/>
                </a:cubicBezTo>
                <a:cubicBezTo>
                  <a:pt x="77" y="113"/>
                  <a:pt x="60" y="52"/>
                  <a:pt x="30" y="0"/>
                </a:cubicBezTo>
                <a:lnTo>
                  <a:pt x="0" y="17"/>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3" name="Freeform 23"/>
          <p:cNvSpPr/>
          <p:nvPr/>
        </p:nvSpPr>
        <p:spPr bwMode="auto">
          <a:xfrm>
            <a:off x="4299600" y="3520252"/>
            <a:ext cx="173037" cy="396997"/>
          </a:xfrm>
          <a:custGeom>
            <a:avLst/>
            <a:gdLst>
              <a:gd name="T0" fmla="*/ 77 w 77"/>
              <a:gd name="T1" fmla="*/ 0 h 177"/>
              <a:gd name="T2" fmla="*/ 42 w 77"/>
              <a:gd name="T3" fmla="*/ 0 h 177"/>
              <a:gd name="T4" fmla="*/ 0 w 77"/>
              <a:gd name="T5" fmla="*/ 159 h 177"/>
              <a:gd name="T6" fmla="*/ 30 w 77"/>
              <a:gd name="T7" fmla="*/ 177 h 177"/>
              <a:gd name="T8" fmla="*/ 77 w 77"/>
              <a:gd name="T9" fmla="*/ 0 h 177"/>
            </a:gdLst>
            <a:ahLst/>
            <a:cxnLst>
              <a:cxn ang="0">
                <a:pos x="T0" y="T1"/>
              </a:cxn>
              <a:cxn ang="0">
                <a:pos x="T2" y="T3"/>
              </a:cxn>
              <a:cxn ang="0">
                <a:pos x="T4" y="T5"/>
              </a:cxn>
              <a:cxn ang="0">
                <a:pos x="T6" y="T7"/>
              </a:cxn>
              <a:cxn ang="0">
                <a:pos x="T8" y="T9"/>
              </a:cxn>
            </a:cxnLst>
            <a:rect l="0" t="0" r="r" b="b"/>
            <a:pathLst>
              <a:path w="77" h="177">
                <a:moveTo>
                  <a:pt x="77" y="0"/>
                </a:moveTo>
                <a:cubicBezTo>
                  <a:pt x="42" y="0"/>
                  <a:pt x="42" y="0"/>
                  <a:pt x="42" y="0"/>
                </a:cubicBezTo>
                <a:cubicBezTo>
                  <a:pt x="42" y="58"/>
                  <a:pt x="26" y="112"/>
                  <a:pt x="0" y="159"/>
                </a:cubicBezTo>
                <a:cubicBezTo>
                  <a:pt x="30" y="177"/>
                  <a:pt x="30" y="177"/>
                  <a:pt x="30" y="177"/>
                </a:cubicBezTo>
                <a:cubicBezTo>
                  <a:pt x="60" y="124"/>
                  <a:pt x="77" y="64"/>
                  <a:pt x="77" y="0"/>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4" name="Freeform 24"/>
          <p:cNvSpPr/>
          <p:nvPr/>
        </p:nvSpPr>
        <p:spPr bwMode="auto">
          <a:xfrm>
            <a:off x="4028136" y="2797717"/>
            <a:ext cx="330200" cy="328713"/>
          </a:xfrm>
          <a:custGeom>
            <a:avLst/>
            <a:gdLst>
              <a:gd name="T0" fmla="*/ 0 w 148"/>
              <a:gd name="T1" fmla="*/ 30 h 147"/>
              <a:gd name="T2" fmla="*/ 117 w 148"/>
              <a:gd name="T3" fmla="*/ 147 h 147"/>
              <a:gd name="T4" fmla="*/ 148 w 148"/>
              <a:gd name="T5" fmla="*/ 129 h 147"/>
              <a:gd name="T6" fmla="*/ 18 w 148"/>
              <a:gd name="T7" fmla="*/ 0 h 147"/>
              <a:gd name="T8" fmla="*/ 0 w 148"/>
              <a:gd name="T9" fmla="*/ 30 h 147"/>
            </a:gdLst>
            <a:ahLst/>
            <a:cxnLst>
              <a:cxn ang="0">
                <a:pos x="T0" y="T1"/>
              </a:cxn>
              <a:cxn ang="0">
                <a:pos x="T2" y="T3"/>
              </a:cxn>
              <a:cxn ang="0">
                <a:pos x="T4" y="T5"/>
              </a:cxn>
              <a:cxn ang="0">
                <a:pos x="T6" y="T7"/>
              </a:cxn>
              <a:cxn ang="0">
                <a:pos x="T8" y="T9"/>
              </a:cxn>
            </a:cxnLst>
            <a:rect l="0" t="0" r="r" b="b"/>
            <a:pathLst>
              <a:path w="148" h="147">
                <a:moveTo>
                  <a:pt x="0" y="30"/>
                </a:moveTo>
                <a:cubicBezTo>
                  <a:pt x="49" y="59"/>
                  <a:pt x="89" y="99"/>
                  <a:pt x="117" y="147"/>
                </a:cubicBezTo>
                <a:cubicBezTo>
                  <a:pt x="148" y="129"/>
                  <a:pt x="148" y="129"/>
                  <a:pt x="148" y="129"/>
                </a:cubicBezTo>
                <a:cubicBezTo>
                  <a:pt x="116" y="76"/>
                  <a:pt x="71" y="31"/>
                  <a:pt x="18" y="0"/>
                </a:cubicBezTo>
                <a:lnTo>
                  <a:pt x="0" y="30"/>
                </a:lnTo>
                <a:close/>
              </a:path>
            </a:pathLst>
          </a:custGeom>
          <a:solidFill>
            <a:srgbClr val="5E8240"/>
          </a:solidFill>
          <a:ln>
            <a:noFill/>
          </a:ln>
        </p:spPr>
        <p:txBody>
          <a:bodyPr/>
          <a:lstStyle/>
          <a:p>
            <a:endParaRPr lang="zh-CN" altLang="en-US"/>
          </a:p>
        </p:txBody>
      </p:sp>
      <p:sp>
        <p:nvSpPr>
          <p:cNvPr id="15" name="Oval 25"/>
          <p:cNvSpPr>
            <a:spLocks noChangeArrowheads="1"/>
          </p:cNvSpPr>
          <p:nvPr/>
        </p:nvSpPr>
        <p:spPr bwMode="auto">
          <a:xfrm>
            <a:off x="5541024" y="2950164"/>
            <a:ext cx="1122362" cy="1121121"/>
          </a:xfrm>
          <a:prstGeom prst="ellipse">
            <a:avLst/>
          </a:pr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16" name="Freeform 26"/>
          <p:cNvSpPr/>
          <p:nvPr/>
        </p:nvSpPr>
        <p:spPr bwMode="auto">
          <a:xfrm>
            <a:off x="5274325" y="3520252"/>
            <a:ext cx="174625" cy="396997"/>
          </a:xfrm>
          <a:custGeom>
            <a:avLst/>
            <a:gdLst>
              <a:gd name="T0" fmla="*/ 78 w 78"/>
              <a:gd name="T1" fmla="*/ 159 h 177"/>
              <a:gd name="T2" fmla="*/ 35 w 78"/>
              <a:gd name="T3" fmla="*/ 0 h 177"/>
              <a:gd name="T4" fmla="*/ 0 w 78"/>
              <a:gd name="T5" fmla="*/ 0 h 177"/>
              <a:gd name="T6" fmla="*/ 48 w 78"/>
              <a:gd name="T7" fmla="*/ 177 h 177"/>
              <a:gd name="T8" fmla="*/ 78 w 78"/>
              <a:gd name="T9" fmla="*/ 159 h 177"/>
            </a:gdLst>
            <a:ahLst/>
            <a:cxnLst>
              <a:cxn ang="0">
                <a:pos x="T0" y="T1"/>
              </a:cxn>
              <a:cxn ang="0">
                <a:pos x="T2" y="T3"/>
              </a:cxn>
              <a:cxn ang="0">
                <a:pos x="T4" y="T5"/>
              </a:cxn>
              <a:cxn ang="0">
                <a:pos x="T6" y="T7"/>
              </a:cxn>
              <a:cxn ang="0">
                <a:pos x="T8" y="T9"/>
              </a:cxn>
            </a:cxnLst>
            <a:rect l="0" t="0" r="r" b="b"/>
            <a:pathLst>
              <a:path w="78" h="177">
                <a:moveTo>
                  <a:pt x="78" y="159"/>
                </a:moveTo>
                <a:cubicBezTo>
                  <a:pt x="52" y="112"/>
                  <a:pt x="36" y="58"/>
                  <a:pt x="35" y="0"/>
                </a:cubicBezTo>
                <a:cubicBezTo>
                  <a:pt x="0" y="0"/>
                  <a:pt x="0" y="0"/>
                  <a:pt x="0" y="0"/>
                </a:cubicBezTo>
                <a:cubicBezTo>
                  <a:pt x="1" y="64"/>
                  <a:pt x="18" y="124"/>
                  <a:pt x="48" y="177"/>
                </a:cubicBezTo>
                <a:lnTo>
                  <a:pt x="78" y="159"/>
                </a:lnTo>
                <a:close/>
              </a:path>
            </a:pathLst>
          </a:custGeom>
          <a:solidFill>
            <a:srgbClr val="A2A13E"/>
          </a:solidFill>
          <a:ln>
            <a:noFill/>
          </a:ln>
        </p:spPr>
        <p:txBody>
          <a:bodyPr/>
          <a:lstStyle/>
          <a:p>
            <a:endParaRPr lang="zh-CN" altLang="en-US"/>
          </a:p>
        </p:txBody>
      </p:sp>
      <p:sp>
        <p:nvSpPr>
          <p:cNvPr id="17" name="Freeform 27"/>
          <p:cNvSpPr/>
          <p:nvPr/>
        </p:nvSpPr>
        <p:spPr bwMode="auto">
          <a:xfrm>
            <a:off x="5695012" y="4164976"/>
            <a:ext cx="398463" cy="174679"/>
          </a:xfrm>
          <a:custGeom>
            <a:avLst/>
            <a:gdLst>
              <a:gd name="T0" fmla="*/ 178 w 178"/>
              <a:gd name="T1" fmla="*/ 78 h 78"/>
              <a:gd name="T2" fmla="*/ 178 w 178"/>
              <a:gd name="T3" fmla="*/ 43 h 78"/>
              <a:gd name="T4" fmla="*/ 18 w 178"/>
              <a:gd name="T5" fmla="*/ 0 h 78"/>
              <a:gd name="T6" fmla="*/ 0 w 178"/>
              <a:gd name="T7" fmla="*/ 30 h 78"/>
              <a:gd name="T8" fmla="*/ 178 w 178"/>
              <a:gd name="T9" fmla="*/ 78 h 78"/>
            </a:gdLst>
            <a:ahLst/>
            <a:cxnLst>
              <a:cxn ang="0">
                <a:pos x="T0" y="T1"/>
              </a:cxn>
              <a:cxn ang="0">
                <a:pos x="T2" y="T3"/>
              </a:cxn>
              <a:cxn ang="0">
                <a:pos x="T4" y="T5"/>
              </a:cxn>
              <a:cxn ang="0">
                <a:pos x="T6" y="T7"/>
              </a:cxn>
              <a:cxn ang="0">
                <a:pos x="T8" y="T9"/>
              </a:cxn>
            </a:cxnLst>
            <a:rect l="0" t="0" r="r" b="b"/>
            <a:pathLst>
              <a:path w="178" h="78">
                <a:moveTo>
                  <a:pt x="178" y="78"/>
                </a:moveTo>
                <a:cubicBezTo>
                  <a:pt x="178" y="43"/>
                  <a:pt x="178" y="43"/>
                  <a:pt x="178" y="43"/>
                </a:cubicBezTo>
                <a:cubicBezTo>
                  <a:pt x="120" y="42"/>
                  <a:pt x="65" y="27"/>
                  <a:pt x="18" y="0"/>
                </a:cubicBezTo>
                <a:cubicBezTo>
                  <a:pt x="0" y="30"/>
                  <a:pt x="0" y="30"/>
                  <a:pt x="0" y="30"/>
                </a:cubicBezTo>
                <a:cubicBezTo>
                  <a:pt x="53" y="60"/>
                  <a:pt x="113" y="77"/>
                  <a:pt x="178" y="78"/>
                </a:cubicBezTo>
                <a:close/>
              </a:path>
            </a:pathLst>
          </a:custGeom>
          <a:solidFill>
            <a:srgbClr val="A2A13E"/>
          </a:solidFill>
          <a:ln>
            <a:noFill/>
          </a:ln>
        </p:spPr>
        <p:txBody>
          <a:bodyPr/>
          <a:lstStyle/>
          <a:p>
            <a:endParaRPr lang="zh-CN" altLang="en-US"/>
          </a:p>
        </p:txBody>
      </p:sp>
      <p:sp>
        <p:nvSpPr>
          <p:cNvPr id="18" name="Freeform 28"/>
          <p:cNvSpPr/>
          <p:nvPr/>
        </p:nvSpPr>
        <p:spPr bwMode="auto">
          <a:xfrm>
            <a:off x="5274325" y="3104199"/>
            <a:ext cx="174625" cy="396997"/>
          </a:xfrm>
          <a:custGeom>
            <a:avLst/>
            <a:gdLst>
              <a:gd name="T0" fmla="*/ 0 w 78"/>
              <a:gd name="T1" fmla="*/ 177 h 177"/>
              <a:gd name="T2" fmla="*/ 35 w 78"/>
              <a:gd name="T3" fmla="*/ 177 h 177"/>
              <a:gd name="T4" fmla="*/ 78 w 78"/>
              <a:gd name="T5" fmla="*/ 17 h 177"/>
              <a:gd name="T6" fmla="*/ 48 w 78"/>
              <a:gd name="T7" fmla="*/ 0 h 177"/>
              <a:gd name="T8" fmla="*/ 0 w 78"/>
              <a:gd name="T9" fmla="*/ 177 h 177"/>
            </a:gdLst>
            <a:ahLst/>
            <a:cxnLst>
              <a:cxn ang="0">
                <a:pos x="T0" y="T1"/>
              </a:cxn>
              <a:cxn ang="0">
                <a:pos x="T2" y="T3"/>
              </a:cxn>
              <a:cxn ang="0">
                <a:pos x="T4" y="T5"/>
              </a:cxn>
              <a:cxn ang="0">
                <a:pos x="T6" y="T7"/>
              </a:cxn>
              <a:cxn ang="0">
                <a:pos x="T8" y="T9"/>
              </a:cxn>
            </a:cxnLst>
            <a:rect l="0" t="0" r="r" b="b"/>
            <a:pathLst>
              <a:path w="78" h="177">
                <a:moveTo>
                  <a:pt x="0" y="177"/>
                </a:moveTo>
                <a:cubicBezTo>
                  <a:pt x="35" y="177"/>
                  <a:pt x="35" y="177"/>
                  <a:pt x="35" y="177"/>
                </a:cubicBezTo>
                <a:cubicBezTo>
                  <a:pt x="36" y="119"/>
                  <a:pt x="52" y="65"/>
                  <a:pt x="78" y="17"/>
                </a:cubicBezTo>
                <a:cubicBezTo>
                  <a:pt x="48" y="0"/>
                  <a:pt x="48" y="0"/>
                  <a:pt x="48" y="0"/>
                </a:cubicBezTo>
                <a:cubicBezTo>
                  <a:pt x="18" y="52"/>
                  <a:pt x="1" y="113"/>
                  <a:pt x="0" y="177"/>
                </a:cubicBezTo>
                <a:close/>
              </a:path>
            </a:pathLst>
          </a:custGeom>
          <a:solidFill>
            <a:srgbClr val="A2A13E"/>
          </a:solidFill>
          <a:ln>
            <a:noFill/>
          </a:ln>
        </p:spPr>
        <p:txBody>
          <a:bodyPr/>
          <a:lstStyle/>
          <a:p>
            <a:endParaRPr lang="zh-CN" altLang="en-US"/>
          </a:p>
        </p:txBody>
      </p:sp>
      <p:sp>
        <p:nvSpPr>
          <p:cNvPr id="19" name="Freeform 29"/>
          <p:cNvSpPr/>
          <p:nvPr/>
        </p:nvSpPr>
        <p:spPr bwMode="auto">
          <a:xfrm>
            <a:off x="6110936" y="4164976"/>
            <a:ext cx="395288" cy="174679"/>
          </a:xfrm>
          <a:custGeom>
            <a:avLst/>
            <a:gdLst>
              <a:gd name="T0" fmla="*/ 160 w 177"/>
              <a:gd name="T1" fmla="*/ 0 h 78"/>
              <a:gd name="T2" fmla="*/ 0 w 177"/>
              <a:gd name="T3" fmla="*/ 43 h 78"/>
              <a:gd name="T4" fmla="*/ 0 w 177"/>
              <a:gd name="T5" fmla="*/ 78 h 78"/>
              <a:gd name="T6" fmla="*/ 177 w 177"/>
              <a:gd name="T7" fmla="*/ 30 h 78"/>
              <a:gd name="T8" fmla="*/ 160 w 177"/>
              <a:gd name="T9" fmla="*/ 0 h 78"/>
            </a:gdLst>
            <a:ahLst/>
            <a:cxnLst>
              <a:cxn ang="0">
                <a:pos x="T0" y="T1"/>
              </a:cxn>
              <a:cxn ang="0">
                <a:pos x="T2" y="T3"/>
              </a:cxn>
              <a:cxn ang="0">
                <a:pos x="T4" y="T5"/>
              </a:cxn>
              <a:cxn ang="0">
                <a:pos x="T6" y="T7"/>
              </a:cxn>
              <a:cxn ang="0">
                <a:pos x="T8" y="T9"/>
              </a:cxn>
            </a:cxnLst>
            <a:rect l="0" t="0" r="r" b="b"/>
            <a:pathLst>
              <a:path w="177" h="78">
                <a:moveTo>
                  <a:pt x="160" y="0"/>
                </a:moveTo>
                <a:cubicBezTo>
                  <a:pt x="113" y="27"/>
                  <a:pt x="58" y="42"/>
                  <a:pt x="0" y="43"/>
                </a:cubicBezTo>
                <a:cubicBezTo>
                  <a:pt x="0" y="78"/>
                  <a:pt x="0" y="78"/>
                  <a:pt x="0" y="78"/>
                </a:cubicBezTo>
                <a:cubicBezTo>
                  <a:pt x="65" y="77"/>
                  <a:pt x="125" y="60"/>
                  <a:pt x="177" y="30"/>
                </a:cubicBezTo>
                <a:lnTo>
                  <a:pt x="160" y="0"/>
                </a:lnTo>
                <a:close/>
              </a:path>
            </a:pathLst>
          </a:custGeom>
          <a:solidFill>
            <a:srgbClr val="A2A13E"/>
          </a:solidFill>
          <a:ln>
            <a:noFill/>
          </a:ln>
        </p:spPr>
        <p:txBody>
          <a:bodyPr/>
          <a:lstStyle/>
          <a:p>
            <a:endParaRPr lang="zh-CN" altLang="en-US"/>
          </a:p>
        </p:txBody>
      </p:sp>
      <p:sp>
        <p:nvSpPr>
          <p:cNvPr id="20" name="Freeform 30"/>
          <p:cNvSpPr/>
          <p:nvPr/>
        </p:nvSpPr>
        <p:spPr bwMode="auto">
          <a:xfrm>
            <a:off x="5695012" y="2681793"/>
            <a:ext cx="398463" cy="173091"/>
          </a:xfrm>
          <a:custGeom>
            <a:avLst/>
            <a:gdLst>
              <a:gd name="T0" fmla="*/ 18 w 178"/>
              <a:gd name="T1" fmla="*/ 78 h 78"/>
              <a:gd name="T2" fmla="*/ 178 w 178"/>
              <a:gd name="T3" fmla="*/ 35 h 78"/>
              <a:gd name="T4" fmla="*/ 178 w 178"/>
              <a:gd name="T5" fmla="*/ 0 h 78"/>
              <a:gd name="T6" fmla="*/ 0 w 178"/>
              <a:gd name="T7" fmla="*/ 47 h 78"/>
              <a:gd name="T8" fmla="*/ 18 w 178"/>
              <a:gd name="T9" fmla="*/ 78 h 78"/>
            </a:gdLst>
            <a:ahLst/>
            <a:cxnLst>
              <a:cxn ang="0">
                <a:pos x="T0" y="T1"/>
              </a:cxn>
              <a:cxn ang="0">
                <a:pos x="T2" y="T3"/>
              </a:cxn>
              <a:cxn ang="0">
                <a:pos x="T4" y="T5"/>
              </a:cxn>
              <a:cxn ang="0">
                <a:pos x="T6" y="T7"/>
              </a:cxn>
              <a:cxn ang="0">
                <a:pos x="T8" y="T9"/>
              </a:cxn>
            </a:cxnLst>
            <a:rect l="0" t="0" r="r" b="b"/>
            <a:pathLst>
              <a:path w="178" h="78">
                <a:moveTo>
                  <a:pt x="18" y="78"/>
                </a:moveTo>
                <a:cubicBezTo>
                  <a:pt x="65" y="51"/>
                  <a:pt x="120" y="36"/>
                  <a:pt x="178" y="35"/>
                </a:cubicBezTo>
                <a:cubicBezTo>
                  <a:pt x="178" y="0"/>
                  <a:pt x="178" y="0"/>
                  <a:pt x="178" y="0"/>
                </a:cubicBezTo>
                <a:cubicBezTo>
                  <a:pt x="113" y="1"/>
                  <a:pt x="53" y="18"/>
                  <a:pt x="0" y="47"/>
                </a:cubicBezTo>
                <a:lnTo>
                  <a:pt x="18" y="78"/>
                </a:lnTo>
                <a:close/>
              </a:path>
            </a:pathLst>
          </a:custGeom>
          <a:solidFill>
            <a:srgbClr val="A2A13E"/>
          </a:solidFill>
          <a:ln>
            <a:noFill/>
          </a:ln>
        </p:spPr>
        <p:txBody>
          <a:bodyPr/>
          <a:lstStyle/>
          <a:p>
            <a:endParaRPr lang="zh-CN" altLang="en-US"/>
          </a:p>
        </p:txBody>
      </p:sp>
      <p:sp>
        <p:nvSpPr>
          <p:cNvPr id="21" name="Freeform 31"/>
          <p:cNvSpPr/>
          <p:nvPr/>
        </p:nvSpPr>
        <p:spPr bwMode="auto">
          <a:xfrm>
            <a:off x="6110937" y="2681793"/>
            <a:ext cx="398463" cy="173091"/>
          </a:xfrm>
          <a:custGeom>
            <a:avLst/>
            <a:gdLst>
              <a:gd name="T0" fmla="*/ 0 w 178"/>
              <a:gd name="T1" fmla="*/ 0 h 78"/>
              <a:gd name="T2" fmla="*/ 0 w 178"/>
              <a:gd name="T3" fmla="*/ 35 h 78"/>
              <a:gd name="T4" fmla="*/ 160 w 178"/>
              <a:gd name="T5" fmla="*/ 78 h 78"/>
              <a:gd name="T6" fmla="*/ 178 w 178"/>
              <a:gd name="T7" fmla="*/ 47 h 78"/>
              <a:gd name="T8" fmla="*/ 0 w 178"/>
              <a:gd name="T9" fmla="*/ 0 h 78"/>
            </a:gdLst>
            <a:ahLst/>
            <a:cxnLst>
              <a:cxn ang="0">
                <a:pos x="T0" y="T1"/>
              </a:cxn>
              <a:cxn ang="0">
                <a:pos x="T2" y="T3"/>
              </a:cxn>
              <a:cxn ang="0">
                <a:pos x="T4" y="T5"/>
              </a:cxn>
              <a:cxn ang="0">
                <a:pos x="T6" y="T7"/>
              </a:cxn>
              <a:cxn ang="0">
                <a:pos x="T8" y="T9"/>
              </a:cxn>
            </a:cxnLst>
            <a:rect l="0" t="0" r="r" b="b"/>
            <a:pathLst>
              <a:path w="178" h="78">
                <a:moveTo>
                  <a:pt x="0" y="0"/>
                </a:moveTo>
                <a:cubicBezTo>
                  <a:pt x="0" y="35"/>
                  <a:pt x="0" y="35"/>
                  <a:pt x="0" y="35"/>
                </a:cubicBezTo>
                <a:cubicBezTo>
                  <a:pt x="58" y="36"/>
                  <a:pt x="113" y="51"/>
                  <a:pt x="160" y="78"/>
                </a:cubicBezTo>
                <a:cubicBezTo>
                  <a:pt x="178" y="47"/>
                  <a:pt x="178" y="47"/>
                  <a:pt x="178" y="47"/>
                </a:cubicBezTo>
                <a:cubicBezTo>
                  <a:pt x="125" y="18"/>
                  <a:pt x="65" y="1"/>
                  <a:pt x="0" y="0"/>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22" name="Freeform 32"/>
          <p:cNvSpPr/>
          <p:nvPr/>
        </p:nvSpPr>
        <p:spPr bwMode="auto">
          <a:xfrm>
            <a:off x="5390212" y="2797717"/>
            <a:ext cx="328613" cy="328713"/>
          </a:xfrm>
          <a:custGeom>
            <a:avLst/>
            <a:gdLst>
              <a:gd name="T0" fmla="*/ 31 w 147"/>
              <a:gd name="T1" fmla="*/ 147 h 147"/>
              <a:gd name="T2" fmla="*/ 147 w 147"/>
              <a:gd name="T3" fmla="*/ 30 h 147"/>
              <a:gd name="T4" fmla="*/ 130 w 147"/>
              <a:gd name="T5" fmla="*/ 0 h 147"/>
              <a:gd name="T6" fmla="*/ 0 w 147"/>
              <a:gd name="T7" fmla="*/ 129 h 147"/>
              <a:gd name="T8" fmla="*/ 31 w 147"/>
              <a:gd name="T9" fmla="*/ 147 h 147"/>
            </a:gdLst>
            <a:ahLst/>
            <a:cxnLst>
              <a:cxn ang="0">
                <a:pos x="T0" y="T1"/>
              </a:cxn>
              <a:cxn ang="0">
                <a:pos x="T2" y="T3"/>
              </a:cxn>
              <a:cxn ang="0">
                <a:pos x="T4" y="T5"/>
              </a:cxn>
              <a:cxn ang="0">
                <a:pos x="T6" y="T7"/>
              </a:cxn>
              <a:cxn ang="0">
                <a:pos x="T8" y="T9"/>
              </a:cxn>
            </a:cxnLst>
            <a:rect l="0" t="0" r="r" b="b"/>
            <a:pathLst>
              <a:path w="147" h="147">
                <a:moveTo>
                  <a:pt x="31" y="147"/>
                </a:moveTo>
                <a:cubicBezTo>
                  <a:pt x="59" y="99"/>
                  <a:pt x="99" y="59"/>
                  <a:pt x="147" y="30"/>
                </a:cubicBezTo>
                <a:cubicBezTo>
                  <a:pt x="130" y="0"/>
                  <a:pt x="130" y="0"/>
                  <a:pt x="130" y="0"/>
                </a:cubicBezTo>
                <a:cubicBezTo>
                  <a:pt x="77" y="31"/>
                  <a:pt x="32" y="76"/>
                  <a:pt x="0" y="129"/>
                </a:cubicBezTo>
                <a:lnTo>
                  <a:pt x="31" y="147"/>
                </a:lnTo>
                <a:close/>
              </a:path>
            </a:pathLst>
          </a:custGeom>
          <a:solidFill>
            <a:srgbClr val="A2A13E"/>
          </a:solidFill>
          <a:ln>
            <a:noFill/>
          </a:ln>
        </p:spPr>
        <p:txBody>
          <a:bodyPr/>
          <a:lstStyle/>
          <a:p>
            <a:endParaRPr lang="zh-CN" altLang="en-US"/>
          </a:p>
        </p:txBody>
      </p:sp>
      <p:sp>
        <p:nvSpPr>
          <p:cNvPr id="23" name="Freeform 33"/>
          <p:cNvSpPr/>
          <p:nvPr/>
        </p:nvSpPr>
        <p:spPr bwMode="auto">
          <a:xfrm>
            <a:off x="5390212" y="3895018"/>
            <a:ext cx="328613" cy="328714"/>
          </a:xfrm>
          <a:custGeom>
            <a:avLst/>
            <a:gdLst>
              <a:gd name="T0" fmla="*/ 147 w 147"/>
              <a:gd name="T1" fmla="*/ 117 h 147"/>
              <a:gd name="T2" fmla="*/ 31 w 147"/>
              <a:gd name="T3" fmla="*/ 0 h 147"/>
              <a:gd name="T4" fmla="*/ 0 w 147"/>
              <a:gd name="T5" fmla="*/ 17 h 147"/>
              <a:gd name="T6" fmla="*/ 130 w 147"/>
              <a:gd name="T7" fmla="*/ 147 h 147"/>
              <a:gd name="T8" fmla="*/ 147 w 147"/>
              <a:gd name="T9" fmla="*/ 117 h 147"/>
            </a:gdLst>
            <a:ahLst/>
            <a:cxnLst>
              <a:cxn ang="0">
                <a:pos x="T0" y="T1"/>
              </a:cxn>
              <a:cxn ang="0">
                <a:pos x="T2" y="T3"/>
              </a:cxn>
              <a:cxn ang="0">
                <a:pos x="T4" y="T5"/>
              </a:cxn>
              <a:cxn ang="0">
                <a:pos x="T6" y="T7"/>
              </a:cxn>
              <a:cxn ang="0">
                <a:pos x="T8" y="T9"/>
              </a:cxn>
            </a:cxnLst>
            <a:rect l="0" t="0" r="r" b="b"/>
            <a:pathLst>
              <a:path w="147" h="147">
                <a:moveTo>
                  <a:pt x="147" y="117"/>
                </a:moveTo>
                <a:cubicBezTo>
                  <a:pt x="99" y="88"/>
                  <a:pt x="59" y="48"/>
                  <a:pt x="31" y="0"/>
                </a:cubicBezTo>
                <a:cubicBezTo>
                  <a:pt x="0" y="17"/>
                  <a:pt x="0" y="17"/>
                  <a:pt x="0" y="17"/>
                </a:cubicBezTo>
                <a:cubicBezTo>
                  <a:pt x="32" y="71"/>
                  <a:pt x="77" y="115"/>
                  <a:pt x="130" y="147"/>
                </a:cubicBezTo>
                <a:lnTo>
                  <a:pt x="147" y="117"/>
                </a:lnTo>
                <a:close/>
              </a:path>
            </a:pathLst>
          </a:custGeom>
          <a:solidFill>
            <a:srgbClr val="A2A13E"/>
          </a:solidFill>
          <a:ln>
            <a:noFill/>
          </a:ln>
        </p:spPr>
        <p:txBody>
          <a:bodyPr/>
          <a:lstStyle/>
          <a:p>
            <a:endParaRPr lang="zh-CN" altLang="en-US"/>
          </a:p>
        </p:txBody>
      </p:sp>
      <p:sp>
        <p:nvSpPr>
          <p:cNvPr id="24" name="Freeform 34"/>
          <p:cNvSpPr/>
          <p:nvPr/>
        </p:nvSpPr>
        <p:spPr bwMode="auto">
          <a:xfrm>
            <a:off x="6483999" y="3895018"/>
            <a:ext cx="330200" cy="328714"/>
          </a:xfrm>
          <a:custGeom>
            <a:avLst/>
            <a:gdLst>
              <a:gd name="T0" fmla="*/ 117 w 148"/>
              <a:gd name="T1" fmla="*/ 0 h 147"/>
              <a:gd name="T2" fmla="*/ 0 w 148"/>
              <a:gd name="T3" fmla="*/ 117 h 147"/>
              <a:gd name="T4" fmla="*/ 18 w 148"/>
              <a:gd name="T5" fmla="*/ 147 h 147"/>
              <a:gd name="T6" fmla="*/ 148 w 148"/>
              <a:gd name="T7" fmla="*/ 17 h 147"/>
              <a:gd name="T8" fmla="*/ 117 w 148"/>
              <a:gd name="T9" fmla="*/ 0 h 147"/>
            </a:gdLst>
            <a:ahLst/>
            <a:cxnLst>
              <a:cxn ang="0">
                <a:pos x="T0" y="T1"/>
              </a:cxn>
              <a:cxn ang="0">
                <a:pos x="T2" y="T3"/>
              </a:cxn>
              <a:cxn ang="0">
                <a:pos x="T4" y="T5"/>
              </a:cxn>
              <a:cxn ang="0">
                <a:pos x="T6" y="T7"/>
              </a:cxn>
              <a:cxn ang="0">
                <a:pos x="T8" y="T9"/>
              </a:cxn>
            </a:cxnLst>
            <a:rect l="0" t="0" r="r" b="b"/>
            <a:pathLst>
              <a:path w="148" h="147">
                <a:moveTo>
                  <a:pt x="117" y="0"/>
                </a:moveTo>
                <a:cubicBezTo>
                  <a:pt x="89" y="48"/>
                  <a:pt x="49" y="88"/>
                  <a:pt x="0" y="117"/>
                </a:cubicBezTo>
                <a:cubicBezTo>
                  <a:pt x="18" y="147"/>
                  <a:pt x="18" y="147"/>
                  <a:pt x="18" y="147"/>
                </a:cubicBezTo>
                <a:cubicBezTo>
                  <a:pt x="71" y="115"/>
                  <a:pt x="116" y="71"/>
                  <a:pt x="148" y="17"/>
                </a:cubicBezTo>
                <a:lnTo>
                  <a:pt x="117" y="0"/>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25" name="Freeform 35"/>
          <p:cNvSpPr/>
          <p:nvPr/>
        </p:nvSpPr>
        <p:spPr bwMode="auto">
          <a:xfrm>
            <a:off x="6755461" y="3104199"/>
            <a:ext cx="173038" cy="396997"/>
          </a:xfrm>
          <a:custGeom>
            <a:avLst/>
            <a:gdLst>
              <a:gd name="T0" fmla="*/ 0 w 77"/>
              <a:gd name="T1" fmla="*/ 17 h 177"/>
              <a:gd name="T2" fmla="*/ 42 w 77"/>
              <a:gd name="T3" fmla="*/ 177 h 177"/>
              <a:gd name="T4" fmla="*/ 77 w 77"/>
              <a:gd name="T5" fmla="*/ 177 h 177"/>
              <a:gd name="T6" fmla="*/ 30 w 77"/>
              <a:gd name="T7" fmla="*/ 0 h 177"/>
              <a:gd name="T8" fmla="*/ 0 w 77"/>
              <a:gd name="T9" fmla="*/ 17 h 177"/>
            </a:gdLst>
            <a:ahLst/>
            <a:cxnLst>
              <a:cxn ang="0">
                <a:pos x="T0" y="T1"/>
              </a:cxn>
              <a:cxn ang="0">
                <a:pos x="T2" y="T3"/>
              </a:cxn>
              <a:cxn ang="0">
                <a:pos x="T4" y="T5"/>
              </a:cxn>
              <a:cxn ang="0">
                <a:pos x="T6" y="T7"/>
              </a:cxn>
              <a:cxn ang="0">
                <a:pos x="T8" y="T9"/>
              </a:cxn>
            </a:cxnLst>
            <a:rect l="0" t="0" r="r" b="b"/>
            <a:pathLst>
              <a:path w="77" h="177">
                <a:moveTo>
                  <a:pt x="0" y="17"/>
                </a:moveTo>
                <a:cubicBezTo>
                  <a:pt x="26" y="65"/>
                  <a:pt x="42" y="119"/>
                  <a:pt x="42" y="177"/>
                </a:cubicBezTo>
                <a:cubicBezTo>
                  <a:pt x="77" y="177"/>
                  <a:pt x="77" y="177"/>
                  <a:pt x="77" y="177"/>
                </a:cubicBezTo>
                <a:cubicBezTo>
                  <a:pt x="77" y="113"/>
                  <a:pt x="60" y="52"/>
                  <a:pt x="30" y="0"/>
                </a:cubicBezTo>
                <a:lnTo>
                  <a:pt x="0" y="17"/>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26" name="Freeform 36"/>
          <p:cNvSpPr/>
          <p:nvPr/>
        </p:nvSpPr>
        <p:spPr bwMode="auto">
          <a:xfrm>
            <a:off x="6755461" y="3520252"/>
            <a:ext cx="173038" cy="396997"/>
          </a:xfrm>
          <a:custGeom>
            <a:avLst/>
            <a:gdLst>
              <a:gd name="T0" fmla="*/ 77 w 77"/>
              <a:gd name="T1" fmla="*/ 0 h 177"/>
              <a:gd name="T2" fmla="*/ 42 w 77"/>
              <a:gd name="T3" fmla="*/ 0 h 177"/>
              <a:gd name="T4" fmla="*/ 0 w 77"/>
              <a:gd name="T5" fmla="*/ 159 h 177"/>
              <a:gd name="T6" fmla="*/ 30 w 77"/>
              <a:gd name="T7" fmla="*/ 177 h 177"/>
              <a:gd name="T8" fmla="*/ 77 w 77"/>
              <a:gd name="T9" fmla="*/ 0 h 177"/>
            </a:gdLst>
            <a:ahLst/>
            <a:cxnLst>
              <a:cxn ang="0">
                <a:pos x="T0" y="T1"/>
              </a:cxn>
              <a:cxn ang="0">
                <a:pos x="T2" y="T3"/>
              </a:cxn>
              <a:cxn ang="0">
                <a:pos x="T4" y="T5"/>
              </a:cxn>
              <a:cxn ang="0">
                <a:pos x="T6" y="T7"/>
              </a:cxn>
              <a:cxn ang="0">
                <a:pos x="T8" y="T9"/>
              </a:cxn>
            </a:cxnLst>
            <a:rect l="0" t="0" r="r" b="b"/>
            <a:pathLst>
              <a:path w="77" h="177">
                <a:moveTo>
                  <a:pt x="77" y="0"/>
                </a:moveTo>
                <a:cubicBezTo>
                  <a:pt x="42" y="0"/>
                  <a:pt x="42" y="0"/>
                  <a:pt x="42" y="0"/>
                </a:cubicBezTo>
                <a:cubicBezTo>
                  <a:pt x="42" y="58"/>
                  <a:pt x="26" y="112"/>
                  <a:pt x="0" y="159"/>
                </a:cubicBezTo>
                <a:cubicBezTo>
                  <a:pt x="30" y="177"/>
                  <a:pt x="30" y="177"/>
                  <a:pt x="30" y="177"/>
                </a:cubicBezTo>
                <a:cubicBezTo>
                  <a:pt x="60" y="124"/>
                  <a:pt x="77" y="64"/>
                  <a:pt x="77" y="0"/>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27" name="Freeform 37"/>
          <p:cNvSpPr/>
          <p:nvPr/>
        </p:nvSpPr>
        <p:spPr bwMode="auto">
          <a:xfrm>
            <a:off x="6483999" y="2797717"/>
            <a:ext cx="330200" cy="328713"/>
          </a:xfrm>
          <a:custGeom>
            <a:avLst/>
            <a:gdLst>
              <a:gd name="T0" fmla="*/ 0 w 148"/>
              <a:gd name="T1" fmla="*/ 30 h 147"/>
              <a:gd name="T2" fmla="*/ 117 w 148"/>
              <a:gd name="T3" fmla="*/ 147 h 147"/>
              <a:gd name="T4" fmla="*/ 148 w 148"/>
              <a:gd name="T5" fmla="*/ 129 h 147"/>
              <a:gd name="T6" fmla="*/ 18 w 148"/>
              <a:gd name="T7" fmla="*/ 0 h 147"/>
              <a:gd name="T8" fmla="*/ 0 w 148"/>
              <a:gd name="T9" fmla="*/ 30 h 147"/>
            </a:gdLst>
            <a:ahLst/>
            <a:cxnLst>
              <a:cxn ang="0">
                <a:pos x="T0" y="T1"/>
              </a:cxn>
              <a:cxn ang="0">
                <a:pos x="T2" y="T3"/>
              </a:cxn>
              <a:cxn ang="0">
                <a:pos x="T4" y="T5"/>
              </a:cxn>
              <a:cxn ang="0">
                <a:pos x="T6" y="T7"/>
              </a:cxn>
              <a:cxn ang="0">
                <a:pos x="T8" y="T9"/>
              </a:cxn>
            </a:cxnLst>
            <a:rect l="0" t="0" r="r" b="b"/>
            <a:pathLst>
              <a:path w="148" h="147">
                <a:moveTo>
                  <a:pt x="0" y="30"/>
                </a:moveTo>
                <a:cubicBezTo>
                  <a:pt x="49" y="59"/>
                  <a:pt x="89" y="99"/>
                  <a:pt x="117" y="147"/>
                </a:cubicBezTo>
                <a:cubicBezTo>
                  <a:pt x="148" y="129"/>
                  <a:pt x="148" y="129"/>
                  <a:pt x="148" y="129"/>
                </a:cubicBezTo>
                <a:cubicBezTo>
                  <a:pt x="116" y="76"/>
                  <a:pt x="71" y="31"/>
                  <a:pt x="18" y="0"/>
                </a:cubicBezTo>
                <a:lnTo>
                  <a:pt x="0" y="30"/>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28" name="Oval 38"/>
          <p:cNvSpPr>
            <a:spLocks noChangeArrowheads="1"/>
          </p:cNvSpPr>
          <p:nvPr/>
        </p:nvSpPr>
        <p:spPr bwMode="auto">
          <a:xfrm>
            <a:off x="7998475" y="2950164"/>
            <a:ext cx="1120775" cy="1121121"/>
          </a:xfrm>
          <a:prstGeom prst="ellipse">
            <a:avLst/>
          </a:pr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29" name="Freeform 39"/>
          <p:cNvSpPr/>
          <p:nvPr/>
        </p:nvSpPr>
        <p:spPr bwMode="auto">
          <a:xfrm>
            <a:off x="7730187" y="3520252"/>
            <a:ext cx="174625" cy="396997"/>
          </a:xfrm>
          <a:custGeom>
            <a:avLst/>
            <a:gdLst>
              <a:gd name="T0" fmla="*/ 78 w 78"/>
              <a:gd name="T1" fmla="*/ 159 h 177"/>
              <a:gd name="T2" fmla="*/ 35 w 78"/>
              <a:gd name="T3" fmla="*/ 0 h 177"/>
              <a:gd name="T4" fmla="*/ 0 w 78"/>
              <a:gd name="T5" fmla="*/ 0 h 177"/>
              <a:gd name="T6" fmla="*/ 48 w 78"/>
              <a:gd name="T7" fmla="*/ 177 h 177"/>
              <a:gd name="T8" fmla="*/ 78 w 78"/>
              <a:gd name="T9" fmla="*/ 159 h 177"/>
            </a:gdLst>
            <a:ahLst/>
            <a:cxnLst>
              <a:cxn ang="0">
                <a:pos x="T0" y="T1"/>
              </a:cxn>
              <a:cxn ang="0">
                <a:pos x="T2" y="T3"/>
              </a:cxn>
              <a:cxn ang="0">
                <a:pos x="T4" y="T5"/>
              </a:cxn>
              <a:cxn ang="0">
                <a:pos x="T6" y="T7"/>
              </a:cxn>
              <a:cxn ang="0">
                <a:pos x="T8" y="T9"/>
              </a:cxn>
            </a:cxnLst>
            <a:rect l="0" t="0" r="r" b="b"/>
            <a:pathLst>
              <a:path w="78" h="177">
                <a:moveTo>
                  <a:pt x="78" y="159"/>
                </a:moveTo>
                <a:cubicBezTo>
                  <a:pt x="52" y="112"/>
                  <a:pt x="36" y="58"/>
                  <a:pt x="35" y="0"/>
                </a:cubicBezTo>
                <a:cubicBezTo>
                  <a:pt x="0" y="0"/>
                  <a:pt x="0" y="0"/>
                  <a:pt x="0" y="0"/>
                </a:cubicBezTo>
                <a:cubicBezTo>
                  <a:pt x="1" y="64"/>
                  <a:pt x="18" y="124"/>
                  <a:pt x="48" y="177"/>
                </a:cubicBezTo>
                <a:lnTo>
                  <a:pt x="78" y="159"/>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0" name="Freeform 40"/>
          <p:cNvSpPr/>
          <p:nvPr/>
        </p:nvSpPr>
        <p:spPr bwMode="auto">
          <a:xfrm>
            <a:off x="8152462" y="4164976"/>
            <a:ext cx="396875" cy="174679"/>
          </a:xfrm>
          <a:custGeom>
            <a:avLst/>
            <a:gdLst>
              <a:gd name="T0" fmla="*/ 178 w 178"/>
              <a:gd name="T1" fmla="*/ 78 h 78"/>
              <a:gd name="T2" fmla="*/ 178 w 178"/>
              <a:gd name="T3" fmla="*/ 43 h 78"/>
              <a:gd name="T4" fmla="*/ 18 w 178"/>
              <a:gd name="T5" fmla="*/ 0 h 78"/>
              <a:gd name="T6" fmla="*/ 0 w 178"/>
              <a:gd name="T7" fmla="*/ 30 h 78"/>
              <a:gd name="T8" fmla="*/ 178 w 178"/>
              <a:gd name="T9" fmla="*/ 78 h 78"/>
            </a:gdLst>
            <a:ahLst/>
            <a:cxnLst>
              <a:cxn ang="0">
                <a:pos x="T0" y="T1"/>
              </a:cxn>
              <a:cxn ang="0">
                <a:pos x="T2" y="T3"/>
              </a:cxn>
              <a:cxn ang="0">
                <a:pos x="T4" y="T5"/>
              </a:cxn>
              <a:cxn ang="0">
                <a:pos x="T6" y="T7"/>
              </a:cxn>
              <a:cxn ang="0">
                <a:pos x="T8" y="T9"/>
              </a:cxn>
            </a:cxnLst>
            <a:rect l="0" t="0" r="r" b="b"/>
            <a:pathLst>
              <a:path w="178" h="78">
                <a:moveTo>
                  <a:pt x="178" y="78"/>
                </a:moveTo>
                <a:cubicBezTo>
                  <a:pt x="178" y="43"/>
                  <a:pt x="178" y="43"/>
                  <a:pt x="178" y="43"/>
                </a:cubicBezTo>
                <a:cubicBezTo>
                  <a:pt x="120" y="42"/>
                  <a:pt x="65" y="27"/>
                  <a:pt x="18" y="0"/>
                </a:cubicBezTo>
                <a:cubicBezTo>
                  <a:pt x="0" y="30"/>
                  <a:pt x="0" y="30"/>
                  <a:pt x="0" y="30"/>
                </a:cubicBezTo>
                <a:cubicBezTo>
                  <a:pt x="53" y="60"/>
                  <a:pt x="113" y="77"/>
                  <a:pt x="178" y="78"/>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1" name="Freeform 41"/>
          <p:cNvSpPr/>
          <p:nvPr/>
        </p:nvSpPr>
        <p:spPr bwMode="auto">
          <a:xfrm>
            <a:off x="7730187" y="3104199"/>
            <a:ext cx="174625" cy="396997"/>
          </a:xfrm>
          <a:custGeom>
            <a:avLst/>
            <a:gdLst>
              <a:gd name="T0" fmla="*/ 0 w 78"/>
              <a:gd name="T1" fmla="*/ 177 h 177"/>
              <a:gd name="T2" fmla="*/ 35 w 78"/>
              <a:gd name="T3" fmla="*/ 177 h 177"/>
              <a:gd name="T4" fmla="*/ 78 w 78"/>
              <a:gd name="T5" fmla="*/ 17 h 177"/>
              <a:gd name="T6" fmla="*/ 48 w 78"/>
              <a:gd name="T7" fmla="*/ 0 h 177"/>
              <a:gd name="T8" fmla="*/ 0 w 78"/>
              <a:gd name="T9" fmla="*/ 177 h 177"/>
            </a:gdLst>
            <a:ahLst/>
            <a:cxnLst>
              <a:cxn ang="0">
                <a:pos x="T0" y="T1"/>
              </a:cxn>
              <a:cxn ang="0">
                <a:pos x="T2" y="T3"/>
              </a:cxn>
              <a:cxn ang="0">
                <a:pos x="T4" y="T5"/>
              </a:cxn>
              <a:cxn ang="0">
                <a:pos x="T6" y="T7"/>
              </a:cxn>
              <a:cxn ang="0">
                <a:pos x="T8" y="T9"/>
              </a:cxn>
            </a:cxnLst>
            <a:rect l="0" t="0" r="r" b="b"/>
            <a:pathLst>
              <a:path w="78" h="177">
                <a:moveTo>
                  <a:pt x="0" y="177"/>
                </a:moveTo>
                <a:cubicBezTo>
                  <a:pt x="35" y="177"/>
                  <a:pt x="35" y="177"/>
                  <a:pt x="35" y="177"/>
                </a:cubicBezTo>
                <a:cubicBezTo>
                  <a:pt x="36" y="119"/>
                  <a:pt x="52" y="65"/>
                  <a:pt x="78" y="17"/>
                </a:cubicBezTo>
                <a:cubicBezTo>
                  <a:pt x="48" y="0"/>
                  <a:pt x="48" y="0"/>
                  <a:pt x="48" y="0"/>
                </a:cubicBezTo>
                <a:cubicBezTo>
                  <a:pt x="18" y="52"/>
                  <a:pt x="1" y="113"/>
                  <a:pt x="0" y="177"/>
                </a:cubicBezTo>
                <a:close/>
              </a:path>
            </a:pathLst>
          </a:custGeom>
          <a:solidFill>
            <a:srgbClr val="475C3E"/>
          </a:solidFill>
          <a:ln>
            <a:noFill/>
          </a:ln>
        </p:spPr>
        <p:txBody>
          <a:bodyPr/>
          <a:lstStyle/>
          <a:p>
            <a:endParaRPr lang="zh-CN" altLang="en-US"/>
          </a:p>
        </p:txBody>
      </p:sp>
      <p:sp>
        <p:nvSpPr>
          <p:cNvPr id="32" name="Freeform 42"/>
          <p:cNvSpPr/>
          <p:nvPr/>
        </p:nvSpPr>
        <p:spPr bwMode="auto">
          <a:xfrm>
            <a:off x="8568386" y="4164976"/>
            <a:ext cx="395288" cy="174679"/>
          </a:xfrm>
          <a:custGeom>
            <a:avLst/>
            <a:gdLst>
              <a:gd name="T0" fmla="*/ 160 w 177"/>
              <a:gd name="T1" fmla="*/ 0 h 78"/>
              <a:gd name="T2" fmla="*/ 0 w 177"/>
              <a:gd name="T3" fmla="*/ 43 h 78"/>
              <a:gd name="T4" fmla="*/ 0 w 177"/>
              <a:gd name="T5" fmla="*/ 78 h 78"/>
              <a:gd name="T6" fmla="*/ 177 w 177"/>
              <a:gd name="T7" fmla="*/ 30 h 78"/>
              <a:gd name="T8" fmla="*/ 160 w 177"/>
              <a:gd name="T9" fmla="*/ 0 h 78"/>
            </a:gdLst>
            <a:ahLst/>
            <a:cxnLst>
              <a:cxn ang="0">
                <a:pos x="T0" y="T1"/>
              </a:cxn>
              <a:cxn ang="0">
                <a:pos x="T2" y="T3"/>
              </a:cxn>
              <a:cxn ang="0">
                <a:pos x="T4" y="T5"/>
              </a:cxn>
              <a:cxn ang="0">
                <a:pos x="T6" y="T7"/>
              </a:cxn>
              <a:cxn ang="0">
                <a:pos x="T8" y="T9"/>
              </a:cxn>
            </a:cxnLst>
            <a:rect l="0" t="0" r="r" b="b"/>
            <a:pathLst>
              <a:path w="177" h="78">
                <a:moveTo>
                  <a:pt x="160" y="0"/>
                </a:moveTo>
                <a:cubicBezTo>
                  <a:pt x="113" y="27"/>
                  <a:pt x="58" y="42"/>
                  <a:pt x="0" y="43"/>
                </a:cubicBezTo>
                <a:cubicBezTo>
                  <a:pt x="0" y="78"/>
                  <a:pt x="0" y="78"/>
                  <a:pt x="0" y="78"/>
                </a:cubicBezTo>
                <a:cubicBezTo>
                  <a:pt x="65" y="77"/>
                  <a:pt x="125" y="60"/>
                  <a:pt x="177" y="30"/>
                </a:cubicBezTo>
                <a:lnTo>
                  <a:pt x="160" y="0"/>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3" name="Freeform 43"/>
          <p:cNvSpPr/>
          <p:nvPr/>
        </p:nvSpPr>
        <p:spPr bwMode="auto">
          <a:xfrm>
            <a:off x="8152462" y="2681793"/>
            <a:ext cx="396875" cy="173091"/>
          </a:xfrm>
          <a:custGeom>
            <a:avLst/>
            <a:gdLst>
              <a:gd name="T0" fmla="*/ 18 w 178"/>
              <a:gd name="T1" fmla="*/ 78 h 78"/>
              <a:gd name="T2" fmla="*/ 178 w 178"/>
              <a:gd name="T3" fmla="*/ 35 h 78"/>
              <a:gd name="T4" fmla="*/ 178 w 178"/>
              <a:gd name="T5" fmla="*/ 0 h 78"/>
              <a:gd name="T6" fmla="*/ 0 w 178"/>
              <a:gd name="T7" fmla="*/ 47 h 78"/>
              <a:gd name="T8" fmla="*/ 18 w 178"/>
              <a:gd name="T9" fmla="*/ 78 h 78"/>
            </a:gdLst>
            <a:ahLst/>
            <a:cxnLst>
              <a:cxn ang="0">
                <a:pos x="T0" y="T1"/>
              </a:cxn>
              <a:cxn ang="0">
                <a:pos x="T2" y="T3"/>
              </a:cxn>
              <a:cxn ang="0">
                <a:pos x="T4" y="T5"/>
              </a:cxn>
              <a:cxn ang="0">
                <a:pos x="T6" y="T7"/>
              </a:cxn>
              <a:cxn ang="0">
                <a:pos x="T8" y="T9"/>
              </a:cxn>
            </a:cxnLst>
            <a:rect l="0" t="0" r="r" b="b"/>
            <a:pathLst>
              <a:path w="178" h="78">
                <a:moveTo>
                  <a:pt x="18" y="78"/>
                </a:moveTo>
                <a:cubicBezTo>
                  <a:pt x="65" y="51"/>
                  <a:pt x="120" y="36"/>
                  <a:pt x="178" y="35"/>
                </a:cubicBezTo>
                <a:cubicBezTo>
                  <a:pt x="178" y="0"/>
                  <a:pt x="178" y="0"/>
                  <a:pt x="178" y="0"/>
                </a:cubicBezTo>
                <a:cubicBezTo>
                  <a:pt x="113" y="1"/>
                  <a:pt x="53" y="18"/>
                  <a:pt x="0" y="47"/>
                </a:cubicBezTo>
                <a:lnTo>
                  <a:pt x="18" y="78"/>
                </a:lnTo>
                <a:close/>
              </a:path>
            </a:pathLst>
          </a:custGeom>
          <a:solidFill>
            <a:srgbClr val="475C3E"/>
          </a:solidFill>
          <a:ln>
            <a:noFill/>
          </a:ln>
        </p:spPr>
        <p:txBody>
          <a:bodyPr/>
          <a:lstStyle/>
          <a:p>
            <a:endParaRPr lang="zh-CN" altLang="en-US"/>
          </a:p>
        </p:txBody>
      </p:sp>
      <p:sp>
        <p:nvSpPr>
          <p:cNvPr id="34" name="Freeform 44"/>
          <p:cNvSpPr/>
          <p:nvPr/>
        </p:nvSpPr>
        <p:spPr bwMode="auto">
          <a:xfrm>
            <a:off x="8568387" y="2681793"/>
            <a:ext cx="396875" cy="173091"/>
          </a:xfrm>
          <a:custGeom>
            <a:avLst/>
            <a:gdLst>
              <a:gd name="T0" fmla="*/ 0 w 178"/>
              <a:gd name="T1" fmla="*/ 0 h 78"/>
              <a:gd name="T2" fmla="*/ 0 w 178"/>
              <a:gd name="T3" fmla="*/ 35 h 78"/>
              <a:gd name="T4" fmla="*/ 160 w 178"/>
              <a:gd name="T5" fmla="*/ 78 h 78"/>
              <a:gd name="T6" fmla="*/ 178 w 178"/>
              <a:gd name="T7" fmla="*/ 47 h 78"/>
              <a:gd name="T8" fmla="*/ 0 w 178"/>
              <a:gd name="T9" fmla="*/ 0 h 78"/>
            </a:gdLst>
            <a:ahLst/>
            <a:cxnLst>
              <a:cxn ang="0">
                <a:pos x="T0" y="T1"/>
              </a:cxn>
              <a:cxn ang="0">
                <a:pos x="T2" y="T3"/>
              </a:cxn>
              <a:cxn ang="0">
                <a:pos x="T4" y="T5"/>
              </a:cxn>
              <a:cxn ang="0">
                <a:pos x="T6" y="T7"/>
              </a:cxn>
              <a:cxn ang="0">
                <a:pos x="T8" y="T9"/>
              </a:cxn>
            </a:cxnLst>
            <a:rect l="0" t="0" r="r" b="b"/>
            <a:pathLst>
              <a:path w="178" h="78">
                <a:moveTo>
                  <a:pt x="0" y="0"/>
                </a:moveTo>
                <a:cubicBezTo>
                  <a:pt x="0" y="35"/>
                  <a:pt x="0" y="35"/>
                  <a:pt x="0" y="35"/>
                </a:cubicBezTo>
                <a:cubicBezTo>
                  <a:pt x="58" y="36"/>
                  <a:pt x="113" y="51"/>
                  <a:pt x="160" y="78"/>
                </a:cubicBezTo>
                <a:cubicBezTo>
                  <a:pt x="178" y="47"/>
                  <a:pt x="178" y="47"/>
                  <a:pt x="178" y="47"/>
                </a:cubicBezTo>
                <a:cubicBezTo>
                  <a:pt x="125" y="18"/>
                  <a:pt x="65" y="1"/>
                  <a:pt x="0" y="0"/>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5" name="Freeform 45"/>
          <p:cNvSpPr/>
          <p:nvPr/>
        </p:nvSpPr>
        <p:spPr bwMode="auto">
          <a:xfrm>
            <a:off x="7846074" y="2797717"/>
            <a:ext cx="328612" cy="328713"/>
          </a:xfrm>
          <a:custGeom>
            <a:avLst/>
            <a:gdLst>
              <a:gd name="T0" fmla="*/ 31 w 147"/>
              <a:gd name="T1" fmla="*/ 147 h 147"/>
              <a:gd name="T2" fmla="*/ 147 w 147"/>
              <a:gd name="T3" fmla="*/ 30 h 147"/>
              <a:gd name="T4" fmla="*/ 130 w 147"/>
              <a:gd name="T5" fmla="*/ 0 h 147"/>
              <a:gd name="T6" fmla="*/ 0 w 147"/>
              <a:gd name="T7" fmla="*/ 129 h 147"/>
              <a:gd name="T8" fmla="*/ 31 w 147"/>
              <a:gd name="T9" fmla="*/ 147 h 147"/>
            </a:gdLst>
            <a:ahLst/>
            <a:cxnLst>
              <a:cxn ang="0">
                <a:pos x="T0" y="T1"/>
              </a:cxn>
              <a:cxn ang="0">
                <a:pos x="T2" y="T3"/>
              </a:cxn>
              <a:cxn ang="0">
                <a:pos x="T4" y="T5"/>
              </a:cxn>
              <a:cxn ang="0">
                <a:pos x="T6" y="T7"/>
              </a:cxn>
              <a:cxn ang="0">
                <a:pos x="T8" y="T9"/>
              </a:cxn>
            </a:cxnLst>
            <a:rect l="0" t="0" r="r" b="b"/>
            <a:pathLst>
              <a:path w="147" h="147">
                <a:moveTo>
                  <a:pt x="31" y="147"/>
                </a:moveTo>
                <a:cubicBezTo>
                  <a:pt x="59" y="99"/>
                  <a:pt x="99" y="59"/>
                  <a:pt x="147" y="30"/>
                </a:cubicBezTo>
                <a:cubicBezTo>
                  <a:pt x="130" y="0"/>
                  <a:pt x="130" y="0"/>
                  <a:pt x="130" y="0"/>
                </a:cubicBezTo>
                <a:cubicBezTo>
                  <a:pt x="77" y="31"/>
                  <a:pt x="32" y="76"/>
                  <a:pt x="0" y="129"/>
                </a:cubicBezTo>
                <a:lnTo>
                  <a:pt x="31" y="147"/>
                </a:lnTo>
                <a:close/>
              </a:path>
            </a:pathLst>
          </a:custGeom>
          <a:solidFill>
            <a:srgbClr val="475C3E"/>
          </a:solidFill>
          <a:ln>
            <a:noFill/>
          </a:ln>
        </p:spPr>
        <p:txBody>
          <a:bodyPr/>
          <a:lstStyle/>
          <a:p>
            <a:endParaRPr lang="zh-CN" altLang="en-US"/>
          </a:p>
        </p:txBody>
      </p:sp>
      <p:sp>
        <p:nvSpPr>
          <p:cNvPr id="36" name="Freeform 46"/>
          <p:cNvSpPr/>
          <p:nvPr/>
        </p:nvSpPr>
        <p:spPr bwMode="auto">
          <a:xfrm>
            <a:off x="7846074" y="3895018"/>
            <a:ext cx="328612" cy="328714"/>
          </a:xfrm>
          <a:custGeom>
            <a:avLst/>
            <a:gdLst>
              <a:gd name="T0" fmla="*/ 147 w 147"/>
              <a:gd name="T1" fmla="*/ 117 h 147"/>
              <a:gd name="T2" fmla="*/ 31 w 147"/>
              <a:gd name="T3" fmla="*/ 0 h 147"/>
              <a:gd name="T4" fmla="*/ 0 w 147"/>
              <a:gd name="T5" fmla="*/ 17 h 147"/>
              <a:gd name="T6" fmla="*/ 130 w 147"/>
              <a:gd name="T7" fmla="*/ 147 h 147"/>
              <a:gd name="T8" fmla="*/ 147 w 147"/>
              <a:gd name="T9" fmla="*/ 117 h 147"/>
            </a:gdLst>
            <a:ahLst/>
            <a:cxnLst>
              <a:cxn ang="0">
                <a:pos x="T0" y="T1"/>
              </a:cxn>
              <a:cxn ang="0">
                <a:pos x="T2" y="T3"/>
              </a:cxn>
              <a:cxn ang="0">
                <a:pos x="T4" y="T5"/>
              </a:cxn>
              <a:cxn ang="0">
                <a:pos x="T6" y="T7"/>
              </a:cxn>
              <a:cxn ang="0">
                <a:pos x="T8" y="T9"/>
              </a:cxn>
            </a:cxnLst>
            <a:rect l="0" t="0" r="r" b="b"/>
            <a:pathLst>
              <a:path w="147" h="147">
                <a:moveTo>
                  <a:pt x="147" y="117"/>
                </a:moveTo>
                <a:cubicBezTo>
                  <a:pt x="99" y="88"/>
                  <a:pt x="59" y="48"/>
                  <a:pt x="31" y="0"/>
                </a:cubicBezTo>
                <a:cubicBezTo>
                  <a:pt x="0" y="17"/>
                  <a:pt x="0" y="17"/>
                  <a:pt x="0" y="17"/>
                </a:cubicBezTo>
                <a:cubicBezTo>
                  <a:pt x="32" y="71"/>
                  <a:pt x="77" y="115"/>
                  <a:pt x="130" y="147"/>
                </a:cubicBezTo>
                <a:lnTo>
                  <a:pt x="147" y="117"/>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7" name="Freeform 47"/>
          <p:cNvSpPr/>
          <p:nvPr/>
        </p:nvSpPr>
        <p:spPr bwMode="auto">
          <a:xfrm>
            <a:off x="8939861" y="3895018"/>
            <a:ext cx="330200" cy="328714"/>
          </a:xfrm>
          <a:custGeom>
            <a:avLst/>
            <a:gdLst>
              <a:gd name="T0" fmla="*/ 117 w 148"/>
              <a:gd name="T1" fmla="*/ 0 h 147"/>
              <a:gd name="T2" fmla="*/ 0 w 148"/>
              <a:gd name="T3" fmla="*/ 117 h 147"/>
              <a:gd name="T4" fmla="*/ 18 w 148"/>
              <a:gd name="T5" fmla="*/ 147 h 147"/>
              <a:gd name="T6" fmla="*/ 148 w 148"/>
              <a:gd name="T7" fmla="*/ 17 h 147"/>
              <a:gd name="T8" fmla="*/ 117 w 148"/>
              <a:gd name="T9" fmla="*/ 0 h 147"/>
            </a:gdLst>
            <a:ahLst/>
            <a:cxnLst>
              <a:cxn ang="0">
                <a:pos x="T0" y="T1"/>
              </a:cxn>
              <a:cxn ang="0">
                <a:pos x="T2" y="T3"/>
              </a:cxn>
              <a:cxn ang="0">
                <a:pos x="T4" y="T5"/>
              </a:cxn>
              <a:cxn ang="0">
                <a:pos x="T6" y="T7"/>
              </a:cxn>
              <a:cxn ang="0">
                <a:pos x="T8" y="T9"/>
              </a:cxn>
            </a:cxnLst>
            <a:rect l="0" t="0" r="r" b="b"/>
            <a:pathLst>
              <a:path w="148" h="147">
                <a:moveTo>
                  <a:pt x="117" y="0"/>
                </a:moveTo>
                <a:cubicBezTo>
                  <a:pt x="89" y="48"/>
                  <a:pt x="49" y="88"/>
                  <a:pt x="0" y="117"/>
                </a:cubicBezTo>
                <a:cubicBezTo>
                  <a:pt x="18" y="147"/>
                  <a:pt x="18" y="147"/>
                  <a:pt x="18" y="147"/>
                </a:cubicBezTo>
                <a:cubicBezTo>
                  <a:pt x="71" y="115"/>
                  <a:pt x="116" y="71"/>
                  <a:pt x="148" y="17"/>
                </a:cubicBezTo>
                <a:lnTo>
                  <a:pt x="117" y="0"/>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8" name="Freeform 48"/>
          <p:cNvSpPr/>
          <p:nvPr/>
        </p:nvSpPr>
        <p:spPr bwMode="auto">
          <a:xfrm>
            <a:off x="9212911" y="3104199"/>
            <a:ext cx="171450" cy="396997"/>
          </a:xfrm>
          <a:custGeom>
            <a:avLst/>
            <a:gdLst>
              <a:gd name="T0" fmla="*/ 0 w 77"/>
              <a:gd name="T1" fmla="*/ 17 h 177"/>
              <a:gd name="T2" fmla="*/ 42 w 77"/>
              <a:gd name="T3" fmla="*/ 177 h 177"/>
              <a:gd name="T4" fmla="*/ 77 w 77"/>
              <a:gd name="T5" fmla="*/ 177 h 177"/>
              <a:gd name="T6" fmla="*/ 30 w 77"/>
              <a:gd name="T7" fmla="*/ 0 h 177"/>
              <a:gd name="T8" fmla="*/ 0 w 77"/>
              <a:gd name="T9" fmla="*/ 17 h 177"/>
            </a:gdLst>
            <a:ahLst/>
            <a:cxnLst>
              <a:cxn ang="0">
                <a:pos x="T0" y="T1"/>
              </a:cxn>
              <a:cxn ang="0">
                <a:pos x="T2" y="T3"/>
              </a:cxn>
              <a:cxn ang="0">
                <a:pos x="T4" y="T5"/>
              </a:cxn>
              <a:cxn ang="0">
                <a:pos x="T6" y="T7"/>
              </a:cxn>
              <a:cxn ang="0">
                <a:pos x="T8" y="T9"/>
              </a:cxn>
            </a:cxnLst>
            <a:rect l="0" t="0" r="r" b="b"/>
            <a:pathLst>
              <a:path w="77" h="177">
                <a:moveTo>
                  <a:pt x="0" y="17"/>
                </a:moveTo>
                <a:cubicBezTo>
                  <a:pt x="26" y="65"/>
                  <a:pt x="42" y="119"/>
                  <a:pt x="42" y="177"/>
                </a:cubicBezTo>
                <a:cubicBezTo>
                  <a:pt x="77" y="177"/>
                  <a:pt x="77" y="177"/>
                  <a:pt x="77" y="177"/>
                </a:cubicBezTo>
                <a:cubicBezTo>
                  <a:pt x="77" y="113"/>
                  <a:pt x="60" y="52"/>
                  <a:pt x="30" y="0"/>
                </a:cubicBezTo>
                <a:lnTo>
                  <a:pt x="0" y="17"/>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39" name="Freeform 49"/>
          <p:cNvSpPr/>
          <p:nvPr/>
        </p:nvSpPr>
        <p:spPr bwMode="auto">
          <a:xfrm>
            <a:off x="9212911" y="3520252"/>
            <a:ext cx="171450" cy="396997"/>
          </a:xfrm>
          <a:custGeom>
            <a:avLst/>
            <a:gdLst>
              <a:gd name="T0" fmla="*/ 77 w 77"/>
              <a:gd name="T1" fmla="*/ 0 h 177"/>
              <a:gd name="T2" fmla="*/ 42 w 77"/>
              <a:gd name="T3" fmla="*/ 0 h 177"/>
              <a:gd name="T4" fmla="*/ 0 w 77"/>
              <a:gd name="T5" fmla="*/ 159 h 177"/>
              <a:gd name="T6" fmla="*/ 30 w 77"/>
              <a:gd name="T7" fmla="*/ 177 h 177"/>
              <a:gd name="T8" fmla="*/ 77 w 77"/>
              <a:gd name="T9" fmla="*/ 0 h 177"/>
            </a:gdLst>
            <a:ahLst/>
            <a:cxnLst>
              <a:cxn ang="0">
                <a:pos x="T0" y="T1"/>
              </a:cxn>
              <a:cxn ang="0">
                <a:pos x="T2" y="T3"/>
              </a:cxn>
              <a:cxn ang="0">
                <a:pos x="T4" y="T5"/>
              </a:cxn>
              <a:cxn ang="0">
                <a:pos x="T6" y="T7"/>
              </a:cxn>
              <a:cxn ang="0">
                <a:pos x="T8" y="T9"/>
              </a:cxn>
            </a:cxnLst>
            <a:rect l="0" t="0" r="r" b="b"/>
            <a:pathLst>
              <a:path w="77" h="177">
                <a:moveTo>
                  <a:pt x="77" y="0"/>
                </a:moveTo>
                <a:cubicBezTo>
                  <a:pt x="42" y="0"/>
                  <a:pt x="42" y="0"/>
                  <a:pt x="42" y="0"/>
                </a:cubicBezTo>
                <a:cubicBezTo>
                  <a:pt x="42" y="58"/>
                  <a:pt x="26" y="112"/>
                  <a:pt x="0" y="159"/>
                </a:cubicBezTo>
                <a:cubicBezTo>
                  <a:pt x="30" y="177"/>
                  <a:pt x="30" y="177"/>
                  <a:pt x="30" y="177"/>
                </a:cubicBezTo>
                <a:cubicBezTo>
                  <a:pt x="60" y="124"/>
                  <a:pt x="77" y="64"/>
                  <a:pt x="77" y="0"/>
                </a:cubicBez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40" name="Freeform 50"/>
          <p:cNvSpPr/>
          <p:nvPr/>
        </p:nvSpPr>
        <p:spPr bwMode="auto">
          <a:xfrm>
            <a:off x="8939861" y="2797717"/>
            <a:ext cx="330200" cy="328713"/>
          </a:xfrm>
          <a:custGeom>
            <a:avLst/>
            <a:gdLst>
              <a:gd name="T0" fmla="*/ 0 w 148"/>
              <a:gd name="T1" fmla="*/ 30 h 147"/>
              <a:gd name="T2" fmla="*/ 117 w 148"/>
              <a:gd name="T3" fmla="*/ 147 h 147"/>
              <a:gd name="T4" fmla="*/ 148 w 148"/>
              <a:gd name="T5" fmla="*/ 129 h 147"/>
              <a:gd name="T6" fmla="*/ 18 w 148"/>
              <a:gd name="T7" fmla="*/ 0 h 147"/>
              <a:gd name="T8" fmla="*/ 0 w 148"/>
              <a:gd name="T9" fmla="*/ 30 h 147"/>
            </a:gdLst>
            <a:ahLst/>
            <a:cxnLst>
              <a:cxn ang="0">
                <a:pos x="T0" y="T1"/>
              </a:cxn>
              <a:cxn ang="0">
                <a:pos x="T2" y="T3"/>
              </a:cxn>
              <a:cxn ang="0">
                <a:pos x="T4" y="T5"/>
              </a:cxn>
              <a:cxn ang="0">
                <a:pos x="T6" y="T7"/>
              </a:cxn>
              <a:cxn ang="0">
                <a:pos x="T8" y="T9"/>
              </a:cxn>
            </a:cxnLst>
            <a:rect l="0" t="0" r="r" b="b"/>
            <a:pathLst>
              <a:path w="148" h="147">
                <a:moveTo>
                  <a:pt x="0" y="30"/>
                </a:moveTo>
                <a:cubicBezTo>
                  <a:pt x="49" y="59"/>
                  <a:pt x="89" y="99"/>
                  <a:pt x="117" y="147"/>
                </a:cubicBezTo>
                <a:cubicBezTo>
                  <a:pt x="148" y="129"/>
                  <a:pt x="148" y="129"/>
                  <a:pt x="148" y="129"/>
                </a:cubicBezTo>
                <a:cubicBezTo>
                  <a:pt x="116" y="76"/>
                  <a:pt x="71" y="31"/>
                  <a:pt x="18" y="0"/>
                </a:cubicBezTo>
                <a:lnTo>
                  <a:pt x="0" y="30"/>
                </a:lnTo>
                <a:close/>
              </a:path>
            </a:pathLst>
          </a:custGeom>
          <a:solidFill>
            <a:schemeClr val="bg2">
              <a:lumMod val="10000"/>
              <a:alpha val="20000"/>
            </a:schemeClr>
          </a:solidFill>
          <a:ln>
            <a:noFill/>
          </a:ln>
        </p:spPr>
        <p:txBody>
          <a:bodyPr/>
          <a:lstStyle/>
          <a:p>
            <a:endParaRPr lang="zh-CN" altLang="en-US">
              <a:solidFill>
                <a:schemeClr val="bg1">
                  <a:lumMod val="50000"/>
                </a:schemeClr>
              </a:solidFill>
            </a:endParaRPr>
          </a:p>
        </p:txBody>
      </p:sp>
      <p:sp>
        <p:nvSpPr>
          <p:cNvPr id="41" name="Text Box 51"/>
          <p:cNvSpPr txBox="1">
            <a:spLocks noChangeArrowheads="1"/>
          </p:cNvSpPr>
          <p:nvPr/>
        </p:nvSpPr>
        <p:spPr bwMode="auto">
          <a:xfrm>
            <a:off x="3274231" y="3383685"/>
            <a:ext cx="7553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1000">
                <a:solidFill>
                  <a:schemeClr val="bg1"/>
                </a:solidFill>
              </a:rPr>
              <a:t>Product 01</a:t>
            </a:r>
          </a:p>
        </p:txBody>
      </p:sp>
      <p:sp>
        <p:nvSpPr>
          <p:cNvPr id="42" name="Text Box 52"/>
          <p:cNvSpPr txBox="1">
            <a:spLocks noChangeArrowheads="1"/>
          </p:cNvSpPr>
          <p:nvPr/>
        </p:nvSpPr>
        <p:spPr bwMode="auto">
          <a:xfrm>
            <a:off x="5722156" y="3383685"/>
            <a:ext cx="7553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1000">
                <a:solidFill>
                  <a:schemeClr val="bg1"/>
                </a:solidFill>
              </a:rPr>
              <a:t>Product 02</a:t>
            </a:r>
          </a:p>
        </p:txBody>
      </p:sp>
      <p:sp>
        <p:nvSpPr>
          <p:cNvPr id="43" name="Text Box 53"/>
          <p:cNvSpPr txBox="1">
            <a:spLocks noChangeArrowheads="1"/>
          </p:cNvSpPr>
          <p:nvPr/>
        </p:nvSpPr>
        <p:spPr bwMode="auto">
          <a:xfrm>
            <a:off x="8176431" y="3383685"/>
            <a:ext cx="7553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1000">
                <a:solidFill>
                  <a:schemeClr val="bg1"/>
                </a:solidFill>
              </a:rPr>
              <a:t>Product 03</a:t>
            </a:r>
          </a:p>
        </p:txBody>
      </p:sp>
      <p:sp>
        <p:nvSpPr>
          <p:cNvPr id="44" name="Rectangle 54"/>
          <p:cNvSpPr>
            <a:spLocks noChangeArrowheads="1"/>
          </p:cNvSpPr>
          <p:nvPr/>
        </p:nvSpPr>
        <p:spPr bwMode="auto">
          <a:xfrm>
            <a:off x="2889900" y="4784292"/>
            <a:ext cx="1512887" cy="7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600" dirty="0">
                <a:solidFill>
                  <a:schemeClr val="bg1">
                    <a:lumMod val="50000"/>
                  </a:schemeClr>
                </a:solidFill>
              </a:rPr>
              <a:t>28,154</a:t>
            </a:r>
          </a:p>
          <a:p>
            <a:pPr algn="ctr">
              <a:buFont typeface="Arial" charset="0"/>
              <a:buNone/>
            </a:pPr>
            <a:endParaRPr lang="zh-CN" altLang="en-US" sz="800" dirty="0">
              <a:solidFill>
                <a:schemeClr val="bg1">
                  <a:lumMod val="50000"/>
                </a:schemeClr>
              </a:solidFill>
            </a:endParaRPr>
          </a:p>
          <a:p>
            <a:pPr algn="ct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45" name="Line 55"/>
          <p:cNvSpPr>
            <a:spLocks noChangeShapeType="1"/>
          </p:cNvSpPr>
          <p:nvPr/>
        </p:nvSpPr>
        <p:spPr bwMode="auto">
          <a:xfrm>
            <a:off x="4880624" y="4646137"/>
            <a:ext cx="0" cy="1008373"/>
          </a:xfrm>
          <a:prstGeom prst="line">
            <a:avLst/>
          </a:prstGeom>
          <a:noFill/>
          <a:ln w="6350">
            <a:solidFill>
              <a:schemeClr val="bg1">
                <a:lumMod val="50000"/>
              </a:schemeClr>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46" name="Rectangle 56"/>
          <p:cNvSpPr>
            <a:spLocks noChangeArrowheads="1"/>
          </p:cNvSpPr>
          <p:nvPr/>
        </p:nvSpPr>
        <p:spPr bwMode="auto">
          <a:xfrm>
            <a:off x="5344175" y="4784292"/>
            <a:ext cx="1512887" cy="7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600">
                <a:solidFill>
                  <a:schemeClr val="bg1">
                    <a:lumMod val="50000"/>
                  </a:schemeClr>
                </a:solidFill>
              </a:rPr>
              <a:t>13,450</a:t>
            </a:r>
          </a:p>
          <a:p>
            <a:pPr algn="ctr">
              <a:buFont typeface="Arial" charset="0"/>
              <a:buNone/>
            </a:pPr>
            <a:endParaRPr lang="zh-CN" altLang="en-US" sz="800">
              <a:solidFill>
                <a:schemeClr val="bg1">
                  <a:lumMod val="50000"/>
                </a:schemeClr>
              </a:solidFill>
            </a:endParaRPr>
          </a:p>
          <a:p>
            <a:pPr algn="ct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7" name="Line 57"/>
          <p:cNvSpPr>
            <a:spLocks noChangeShapeType="1"/>
          </p:cNvSpPr>
          <p:nvPr/>
        </p:nvSpPr>
        <p:spPr bwMode="auto">
          <a:xfrm>
            <a:off x="7334899" y="4646137"/>
            <a:ext cx="0" cy="1008373"/>
          </a:xfrm>
          <a:prstGeom prst="line">
            <a:avLst/>
          </a:prstGeom>
          <a:noFill/>
          <a:ln w="6350">
            <a:solidFill>
              <a:schemeClr val="bg1">
                <a:lumMod val="50000"/>
              </a:schemeClr>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48" name="Rectangle 58"/>
          <p:cNvSpPr>
            <a:spLocks noChangeArrowheads="1"/>
          </p:cNvSpPr>
          <p:nvPr/>
        </p:nvSpPr>
        <p:spPr bwMode="auto">
          <a:xfrm>
            <a:off x="7811150" y="4784292"/>
            <a:ext cx="1512887" cy="7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zh-CN" altLang="en-US" sz="1600">
                <a:solidFill>
                  <a:schemeClr val="bg1">
                    <a:lumMod val="50000"/>
                  </a:schemeClr>
                </a:solidFill>
              </a:rPr>
              <a:t>4,779</a:t>
            </a:r>
          </a:p>
          <a:p>
            <a:pPr algn="ctr">
              <a:buFont typeface="Arial" charset="0"/>
              <a:buNone/>
            </a:pPr>
            <a:endParaRPr lang="zh-CN" altLang="en-US" sz="800">
              <a:solidFill>
                <a:schemeClr val="bg1">
                  <a:lumMod val="50000"/>
                </a:schemeClr>
              </a:solidFill>
            </a:endParaRPr>
          </a:p>
          <a:p>
            <a:pPr algn="ctr">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9" name="文本框 48"/>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论文内容第一部分标题</a:t>
            </a:r>
            <a:endParaRPr lang="zh-CN" altLang="en-US" b="1" spc="300">
              <a:solidFill>
                <a:srgbClr val="5E8240"/>
              </a:solidFill>
            </a:endParaRPr>
          </a:p>
        </p:txBody>
      </p:sp>
      <p:sp>
        <p:nvSpPr>
          <p:cNvPr id="50" name="矩形 49"/>
          <p:cNvSpPr/>
          <p:nvPr/>
        </p:nvSpPr>
        <p:spPr>
          <a:xfrm>
            <a:off x="199095" y="152400"/>
            <a:ext cx="45719" cy="279400"/>
          </a:xfrm>
          <a:prstGeom prst="rect">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2193112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2"/>
          <p:cNvSpPr>
            <a:spLocks noChangeShapeType="1"/>
          </p:cNvSpPr>
          <p:nvPr/>
        </p:nvSpPr>
        <p:spPr bwMode="auto">
          <a:xfrm flipV="1">
            <a:off x="6969886" y="3064728"/>
            <a:ext cx="868363" cy="281074"/>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3" name="Line 13"/>
          <p:cNvSpPr>
            <a:spLocks noChangeShapeType="1"/>
          </p:cNvSpPr>
          <p:nvPr/>
        </p:nvSpPr>
        <p:spPr bwMode="auto">
          <a:xfrm flipH="1">
            <a:off x="7382636" y="3247346"/>
            <a:ext cx="576263" cy="1049662"/>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4" name="Line 14"/>
          <p:cNvSpPr>
            <a:spLocks noChangeShapeType="1"/>
          </p:cNvSpPr>
          <p:nvPr/>
        </p:nvSpPr>
        <p:spPr bwMode="auto">
          <a:xfrm>
            <a:off x="7552498" y="4541559"/>
            <a:ext cx="741362" cy="123863"/>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5" name="Line 15"/>
          <p:cNvSpPr>
            <a:spLocks noChangeShapeType="1"/>
          </p:cNvSpPr>
          <p:nvPr/>
        </p:nvSpPr>
        <p:spPr bwMode="auto">
          <a:xfrm flipH="1" flipV="1">
            <a:off x="8179560" y="3247346"/>
            <a:ext cx="331788" cy="1176701"/>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6" name="Line 16"/>
          <p:cNvSpPr>
            <a:spLocks noChangeShapeType="1"/>
          </p:cNvSpPr>
          <p:nvPr/>
        </p:nvSpPr>
        <p:spPr bwMode="auto">
          <a:xfrm>
            <a:off x="8393874" y="3080607"/>
            <a:ext cx="1017587" cy="527213"/>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7" name="Line 17"/>
          <p:cNvSpPr>
            <a:spLocks noChangeShapeType="1"/>
          </p:cNvSpPr>
          <p:nvPr/>
        </p:nvSpPr>
        <p:spPr bwMode="auto">
          <a:xfrm flipV="1">
            <a:off x="9854373" y="3012323"/>
            <a:ext cx="461962" cy="520861"/>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8" name="Line 18"/>
          <p:cNvSpPr>
            <a:spLocks noChangeShapeType="1"/>
          </p:cNvSpPr>
          <p:nvPr/>
        </p:nvSpPr>
        <p:spPr bwMode="auto">
          <a:xfrm flipH="1">
            <a:off x="8833611" y="3944474"/>
            <a:ext cx="601663" cy="538328"/>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9" name="Line 19"/>
          <p:cNvSpPr>
            <a:spLocks noChangeShapeType="1"/>
          </p:cNvSpPr>
          <p:nvPr/>
        </p:nvSpPr>
        <p:spPr bwMode="auto">
          <a:xfrm>
            <a:off x="9817861" y="3958765"/>
            <a:ext cx="384175" cy="617729"/>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0" name="Line 20"/>
          <p:cNvSpPr>
            <a:spLocks noChangeShapeType="1"/>
          </p:cNvSpPr>
          <p:nvPr/>
        </p:nvSpPr>
        <p:spPr bwMode="auto">
          <a:xfrm>
            <a:off x="6814310" y="3607820"/>
            <a:ext cx="330200" cy="660604"/>
          </a:xfrm>
          <a:prstGeom prst="line">
            <a:avLst/>
          </a:prstGeom>
          <a:noFill/>
          <a:ln w="6350">
            <a:solidFill>
              <a:schemeClr val="bg1">
                <a:lumMod val="50000"/>
              </a:schemeClr>
            </a:solidFill>
            <a:prstDash val="dash"/>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1" name="Oval 21"/>
          <p:cNvSpPr>
            <a:spLocks noChangeArrowheads="1"/>
          </p:cNvSpPr>
          <p:nvPr/>
        </p:nvSpPr>
        <p:spPr bwMode="auto">
          <a:xfrm>
            <a:off x="7763636" y="2621678"/>
            <a:ext cx="722313" cy="724123"/>
          </a:xfrm>
          <a:prstGeom prst="ellipse">
            <a:avLst/>
          </a:prstGeom>
          <a:solidFill>
            <a:schemeClr val="bg2">
              <a:lumMod val="50000"/>
            </a:schemeClr>
          </a:solidFill>
          <a:ln>
            <a:noFill/>
          </a:ln>
        </p:spPr>
        <p:txBody>
          <a:bodyPr/>
          <a:lstStyle/>
          <a:p>
            <a:endParaRPr lang="zh-CN" altLang="en-US">
              <a:solidFill>
                <a:schemeClr val="bg1">
                  <a:lumMod val="50000"/>
                </a:schemeClr>
              </a:solidFill>
            </a:endParaRPr>
          </a:p>
        </p:txBody>
      </p:sp>
      <p:sp>
        <p:nvSpPr>
          <p:cNvPr id="12" name="Oval 22"/>
          <p:cNvSpPr>
            <a:spLocks noChangeArrowheads="1"/>
          </p:cNvSpPr>
          <p:nvPr/>
        </p:nvSpPr>
        <p:spPr bwMode="auto">
          <a:xfrm>
            <a:off x="8228774" y="4349411"/>
            <a:ext cx="720725" cy="722536"/>
          </a:xfrm>
          <a:prstGeom prst="ellipse">
            <a:avLst/>
          </a:prstGeom>
          <a:solidFill>
            <a:srgbClr val="739664"/>
          </a:solidFill>
          <a:ln>
            <a:noFill/>
          </a:ln>
        </p:spPr>
        <p:txBody>
          <a:bodyPr/>
          <a:lstStyle/>
          <a:p>
            <a:endParaRPr lang="zh-CN" altLang="en-US">
              <a:solidFill>
                <a:schemeClr val="bg1">
                  <a:lumMod val="50000"/>
                </a:schemeClr>
              </a:solidFill>
            </a:endParaRPr>
          </a:p>
        </p:txBody>
      </p:sp>
      <p:sp>
        <p:nvSpPr>
          <p:cNvPr id="13" name="Oval 23"/>
          <p:cNvSpPr>
            <a:spLocks noChangeArrowheads="1"/>
          </p:cNvSpPr>
          <p:nvPr/>
        </p:nvSpPr>
        <p:spPr bwMode="auto">
          <a:xfrm>
            <a:off x="10041699" y="4516150"/>
            <a:ext cx="549275" cy="551032"/>
          </a:xfrm>
          <a:prstGeom prst="ellipse">
            <a:avLst/>
          </a:prstGeom>
          <a:solidFill>
            <a:schemeClr val="bg2">
              <a:lumMod val="50000"/>
            </a:schemeClr>
          </a:solidFill>
          <a:ln>
            <a:noFill/>
          </a:ln>
        </p:spPr>
        <p:txBody>
          <a:bodyPr/>
          <a:lstStyle/>
          <a:p>
            <a:endParaRPr lang="zh-CN" altLang="en-US">
              <a:solidFill>
                <a:schemeClr val="bg1">
                  <a:lumMod val="50000"/>
                </a:schemeClr>
              </a:solidFill>
            </a:endParaRPr>
          </a:p>
        </p:txBody>
      </p:sp>
      <p:sp>
        <p:nvSpPr>
          <p:cNvPr id="14" name="Oval 24"/>
          <p:cNvSpPr>
            <a:spLocks noChangeArrowheads="1"/>
          </p:cNvSpPr>
          <p:nvPr/>
        </p:nvSpPr>
        <p:spPr bwMode="auto">
          <a:xfrm>
            <a:off x="6936548" y="4182672"/>
            <a:ext cx="660400" cy="660604"/>
          </a:xfrm>
          <a:prstGeom prst="ellipse">
            <a:avLst/>
          </a:prstGeom>
          <a:solidFill>
            <a:srgbClr val="739664"/>
          </a:solidFill>
          <a:ln>
            <a:noFill/>
          </a:ln>
        </p:spPr>
        <p:txBody>
          <a:bodyPr/>
          <a:lstStyle/>
          <a:p>
            <a:endParaRPr lang="zh-CN" altLang="en-US">
              <a:solidFill>
                <a:schemeClr val="bg1">
                  <a:lumMod val="50000"/>
                </a:schemeClr>
              </a:solidFill>
            </a:endParaRPr>
          </a:p>
        </p:txBody>
      </p:sp>
      <p:sp>
        <p:nvSpPr>
          <p:cNvPr id="15" name="Oval 25"/>
          <p:cNvSpPr>
            <a:spLocks noChangeArrowheads="1"/>
          </p:cNvSpPr>
          <p:nvPr/>
        </p:nvSpPr>
        <p:spPr bwMode="auto">
          <a:xfrm>
            <a:off x="9336848" y="3391854"/>
            <a:ext cx="660400" cy="662191"/>
          </a:xfrm>
          <a:prstGeom prst="ellipse">
            <a:avLst/>
          </a:prstGeom>
          <a:solidFill>
            <a:srgbClr val="739664"/>
          </a:solidFill>
          <a:ln>
            <a:noFill/>
          </a:ln>
        </p:spPr>
        <p:txBody>
          <a:bodyPr/>
          <a:lstStyle/>
          <a:p>
            <a:endParaRPr lang="zh-CN" altLang="en-US">
              <a:solidFill>
                <a:schemeClr val="bg1">
                  <a:lumMod val="50000"/>
                </a:schemeClr>
              </a:solidFill>
            </a:endParaRPr>
          </a:p>
        </p:txBody>
      </p:sp>
      <p:sp>
        <p:nvSpPr>
          <p:cNvPr id="16" name="Oval 26"/>
          <p:cNvSpPr>
            <a:spLocks noChangeArrowheads="1"/>
          </p:cNvSpPr>
          <p:nvPr/>
        </p:nvSpPr>
        <p:spPr bwMode="auto">
          <a:xfrm>
            <a:off x="10163935" y="2588330"/>
            <a:ext cx="552450" cy="552621"/>
          </a:xfrm>
          <a:prstGeom prst="ellipse">
            <a:avLst/>
          </a:prstGeom>
          <a:solidFill>
            <a:srgbClr val="739664"/>
          </a:solidFill>
          <a:ln>
            <a:noFill/>
          </a:ln>
        </p:spPr>
        <p:txBody>
          <a:bodyPr/>
          <a:lstStyle/>
          <a:p>
            <a:endParaRPr lang="zh-CN" altLang="en-US">
              <a:solidFill>
                <a:schemeClr val="bg1">
                  <a:lumMod val="50000"/>
                </a:schemeClr>
              </a:solidFill>
            </a:endParaRPr>
          </a:p>
        </p:txBody>
      </p:sp>
      <p:sp>
        <p:nvSpPr>
          <p:cNvPr id="17" name="Oval 27"/>
          <p:cNvSpPr>
            <a:spLocks noChangeArrowheads="1"/>
          </p:cNvSpPr>
          <p:nvPr/>
        </p:nvSpPr>
        <p:spPr bwMode="auto">
          <a:xfrm>
            <a:off x="6446010" y="3104427"/>
            <a:ext cx="552450" cy="554209"/>
          </a:xfrm>
          <a:prstGeom prst="ellipse">
            <a:avLst/>
          </a:prstGeom>
          <a:solidFill>
            <a:srgbClr val="739664"/>
          </a:solidFill>
          <a:ln>
            <a:noFill/>
          </a:ln>
        </p:spPr>
        <p:txBody>
          <a:bodyPr/>
          <a:lstStyle/>
          <a:p>
            <a:endParaRPr lang="zh-CN" altLang="en-US">
              <a:solidFill>
                <a:schemeClr val="bg1">
                  <a:lumMod val="50000"/>
                </a:schemeClr>
              </a:solidFill>
            </a:endParaRPr>
          </a:p>
        </p:txBody>
      </p:sp>
      <p:grpSp>
        <p:nvGrpSpPr>
          <p:cNvPr id="18" name="Group 28"/>
          <p:cNvGrpSpPr/>
          <p:nvPr/>
        </p:nvGrpSpPr>
        <p:grpSpPr bwMode="auto">
          <a:xfrm>
            <a:off x="10357610" y="2763009"/>
            <a:ext cx="165100" cy="203263"/>
            <a:chOff x="0" y="0"/>
            <a:chExt cx="134" cy="163"/>
          </a:xfrm>
        </p:grpSpPr>
        <p:sp>
          <p:nvSpPr>
            <p:cNvPr id="19" name="Freeform 29"/>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0" name="Rectangle 30"/>
            <p:cNvSpPr>
              <a:spLocks noChangeArrowheads="1"/>
            </p:cNvSpPr>
            <p:nvPr/>
          </p:nvSpPr>
          <p:spPr bwMode="auto">
            <a:xfrm>
              <a:off x="37" y="44"/>
              <a:ext cx="59"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1" name="Rectangle 31"/>
            <p:cNvSpPr>
              <a:spLocks noChangeArrowheads="1"/>
            </p:cNvSpPr>
            <p:nvPr/>
          </p:nvSpPr>
          <p:spPr bwMode="auto">
            <a:xfrm>
              <a:off x="37" y="83"/>
              <a:ext cx="38" cy="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grpSp>
        <p:nvGrpSpPr>
          <p:cNvPr id="22" name="Group 32"/>
          <p:cNvGrpSpPr/>
          <p:nvPr/>
        </p:nvGrpSpPr>
        <p:grpSpPr bwMode="auto">
          <a:xfrm>
            <a:off x="9541636" y="3625287"/>
            <a:ext cx="250825" cy="196911"/>
            <a:chOff x="0" y="0"/>
            <a:chExt cx="164" cy="128"/>
          </a:xfrm>
        </p:grpSpPr>
        <p:sp>
          <p:nvSpPr>
            <p:cNvPr id="23" name="Freeform 33"/>
            <p:cNvSpPr>
              <a:spLocks noEditPoints="1"/>
            </p:cNvSpPr>
            <p:nvPr/>
          </p:nvSpPr>
          <p:spPr bwMode="auto">
            <a:xfrm>
              <a:off x="0" y="0"/>
              <a:ext cx="106" cy="128"/>
            </a:xfrm>
            <a:custGeom>
              <a:avLst/>
              <a:gdLst>
                <a:gd name="T0" fmla="*/ 96 w 103"/>
                <a:gd name="T1" fmla="*/ 0 h 125"/>
                <a:gd name="T2" fmla="*/ 47 w 103"/>
                <a:gd name="T3" fmla="*/ 0 h 125"/>
                <a:gd name="T4" fmla="*/ 41 w 103"/>
                <a:gd name="T5" fmla="*/ 7 h 125"/>
                <a:gd name="T6" fmla="*/ 41 w 103"/>
                <a:gd name="T7" fmla="*/ 20 h 125"/>
                <a:gd name="T8" fmla="*/ 5 w 103"/>
                <a:gd name="T9" fmla="*/ 32 h 125"/>
                <a:gd name="T10" fmla="*/ 0 w 103"/>
                <a:gd name="T11" fmla="*/ 39 h 125"/>
                <a:gd name="T12" fmla="*/ 0 w 103"/>
                <a:gd name="T13" fmla="*/ 86 h 125"/>
                <a:gd name="T14" fmla="*/ 5 w 103"/>
                <a:gd name="T15" fmla="*/ 93 h 125"/>
                <a:gd name="T16" fmla="*/ 41 w 103"/>
                <a:gd name="T17" fmla="*/ 105 h 125"/>
                <a:gd name="T18" fmla="*/ 41 w 103"/>
                <a:gd name="T19" fmla="*/ 118 h 125"/>
                <a:gd name="T20" fmla="*/ 47 w 103"/>
                <a:gd name="T21" fmla="*/ 125 h 125"/>
                <a:gd name="T22" fmla="*/ 96 w 103"/>
                <a:gd name="T23" fmla="*/ 125 h 125"/>
                <a:gd name="T24" fmla="*/ 103 w 103"/>
                <a:gd name="T25" fmla="*/ 118 h 125"/>
                <a:gd name="T26" fmla="*/ 103 w 103"/>
                <a:gd name="T27" fmla="*/ 7 h 125"/>
                <a:gd name="T28" fmla="*/ 96 w 103"/>
                <a:gd name="T29" fmla="*/ 0 h 125"/>
                <a:gd name="T30" fmla="*/ 14 w 103"/>
                <a:gd name="T31" fmla="*/ 81 h 125"/>
                <a:gd name="T32" fmla="*/ 14 w 103"/>
                <a:gd name="T33" fmla="*/ 44 h 125"/>
                <a:gd name="T34" fmla="*/ 41 w 103"/>
                <a:gd name="T35" fmla="*/ 34 h 125"/>
                <a:gd name="T36" fmla="*/ 41 w 103"/>
                <a:gd name="T37" fmla="*/ 91 h 125"/>
                <a:gd name="T38" fmla="*/ 14 w 103"/>
                <a:gd name="T39" fmla="*/ 81 h 125"/>
                <a:gd name="T40" fmla="*/ 89 w 103"/>
                <a:gd name="T41" fmla="*/ 111 h 125"/>
                <a:gd name="T42" fmla="*/ 54 w 103"/>
                <a:gd name="T43" fmla="*/ 111 h 125"/>
                <a:gd name="T44" fmla="*/ 54 w 103"/>
                <a:gd name="T45" fmla="*/ 100 h 125"/>
                <a:gd name="T46" fmla="*/ 54 w 103"/>
                <a:gd name="T47" fmla="*/ 25 h 125"/>
                <a:gd name="T48" fmla="*/ 54 w 103"/>
                <a:gd name="T49" fmla="*/ 14 h 125"/>
                <a:gd name="T50" fmla="*/ 89 w 103"/>
                <a:gd name="T51" fmla="*/ 14 h 125"/>
                <a:gd name="T52" fmla="*/ 89 w 103"/>
                <a:gd name="T5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25">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Freeform 34"/>
            <p:cNvSpPr/>
            <p:nvPr/>
          </p:nvSpPr>
          <p:spPr bwMode="auto">
            <a:xfrm>
              <a:off x="121" y="33"/>
              <a:ext cx="13" cy="62"/>
            </a:xfrm>
            <a:custGeom>
              <a:avLst/>
              <a:gdLst>
                <a:gd name="T0" fmla="*/ 7 w 13"/>
                <a:gd name="T1" fmla="*/ 0 h 61"/>
                <a:gd name="T2" fmla="*/ 0 w 13"/>
                <a:gd name="T3" fmla="*/ 7 h 61"/>
                <a:gd name="T4" fmla="*/ 0 w 13"/>
                <a:gd name="T5" fmla="*/ 54 h 61"/>
                <a:gd name="T6" fmla="*/ 7 w 13"/>
                <a:gd name="T7" fmla="*/ 61 h 61"/>
                <a:gd name="T8" fmla="*/ 13 w 13"/>
                <a:gd name="T9" fmla="*/ 54 h 61"/>
                <a:gd name="T10" fmla="*/ 13 w 13"/>
                <a:gd name="T11" fmla="*/ 7 h 61"/>
                <a:gd name="T12" fmla="*/ 7 w 1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5" name="Freeform 35"/>
            <p:cNvSpPr/>
            <p:nvPr/>
          </p:nvSpPr>
          <p:spPr bwMode="auto">
            <a:xfrm>
              <a:off x="150" y="23"/>
              <a:ext cx="14" cy="81"/>
            </a:xfrm>
            <a:custGeom>
              <a:avLst/>
              <a:gdLst>
                <a:gd name="T0" fmla="*/ 7 w 14"/>
                <a:gd name="T1" fmla="*/ 0 h 79"/>
                <a:gd name="T2" fmla="*/ 0 w 14"/>
                <a:gd name="T3" fmla="*/ 6 h 79"/>
                <a:gd name="T4" fmla="*/ 0 w 14"/>
                <a:gd name="T5" fmla="*/ 73 h 79"/>
                <a:gd name="T6" fmla="*/ 7 w 14"/>
                <a:gd name="T7" fmla="*/ 79 h 79"/>
                <a:gd name="T8" fmla="*/ 14 w 14"/>
                <a:gd name="T9" fmla="*/ 73 h 79"/>
                <a:gd name="T10" fmla="*/ 14 w 14"/>
                <a:gd name="T11" fmla="*/ 6 h 79"/>
                <a:gd name="T12" fmla="*/ 7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6" name="Group 36"/>
          <p:cNvGrpSpPr/>
          <p:nvPr/>
        </p:nvGrpSpPr>
        <p:grpSpPr bwMode="auto">
          <a:xfrm>
            <a:off x="10236961" y="4692416"/>
            <a:ext cx="155575" cy="196911"/>
            <a:chOff x="0" y="0"/>
            <a:chExt cx="127" cy="163"/>
          </a:xfrm>
        </p:grpSpPr>
        <p:sp>
          <p:nvSpPr>
            <p:cNvPr id="27" name="Freeform 37"/>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8" name="Freeform 38"/>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9" name="Freeform 39"/>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0" name="Freeform 40"/>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1" name="Freeform 41"/>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32" name="Group 42"/>
          <p:cNvGrpSpPr/>
          <p:nvPr/>
        </p:nvGrpSpPr>
        <p:grpSpPr bwMode="auto">
          <a:xfrm>
            <a:off x="8489123" y="4579670"/>
            <a:ext cx="201612" cy="258842"/>
            <a:chOff x="0" y="0"/>
            <a:chExt cx="127" cy="163"/>
          </a:xfrm>
        </p:grpSpPr>
        <p:sp>
          <p:nvSpPr>
            <p:cNvPr id="33" name="Freeform 43"/>
            <p:cNvSpPr>
              <a:spLocks noEditPoints="1"/>
            </p:cNvSpPr>
            <p:nvPr/>
          </p:nvSpPr>
          <p:spPr bwMode="auto">
            <a:xfrm>
              <a:off x="0" y="0"/>
              <a:ext cx="127" cy="163"/>
            </a:xfrm>
            <a:custGeom>
              <a:avLst/>
              <a:gdLst>
                <a:gd name="T0" fmla="*/ 89 w 127"/>
                <a:gd name="T1" fmla="*/ 0 h 163"/>
                <a:gd name="T2" fmla="*/ 0 w 127"/>
                <a:gd name="T3" fmla="*/ 0 h 163"/>
                <a:gd name="T4" fmla="*/ 0 w 127"/>
                <a:gd name="T5" fmla="*/ 163 h 163"/>
                <a:gd name="T6" fmla="*/ 127 w 127"/>
                <a:gd name="T7" fmla="*/ 163 h 163"/>
                <a:gd name="T8" fmla="*/ 127 w 127"/>
                <a:gd name="T9" fmla="*/ 38 h 163"/>
                <a:gd name="T10" fmla="*/ 89 w 127"/>
                <a:gd name="T11" fmla="*/ 0 h 163"/>
                <a:gd name="T12" fmla="*/ 14 w 127"/>
                <a:gd name="T13" fmla="*/ 150 h 163"/>
                <a:gd name="T14" fmla="*/ 14 w 127"/>
                <a:gd name="T15" fmla="*/ 14 h 163"/>
                <a:gd name="T16" fmla="*/ 78 w 127"/>
                <a:gd name="T17" fmla="*/ 14 h 163"/>
                <a:gd name="T18" fmla="*/ 78 w 127"/>
                <a:gd name="T19" fmla="*/ 49 h 163"/>
                <a:gd name="T20" fmla="*/ 112 w 127"/>
                <a:gd name="T21" fmla="*/ 49 h 163"/>
                <a:gd name="T22" fmla="*/ 112 w 127"/>
                <a:gd name="T23" fmla="*/ 150 h 163"/>
                <a:gd name="T24" fmla="*/ 14 w 127"/>
                <a:gd name="T25" fmla="*/ 1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63">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Freeform 44"/>
            <p:cNvSpPr/>
            <p:nvPr/>
          </p:nvSpPr>
          <p:spPr bwMode="auto">
            <a:xfrm>
              <a:off x="38" y="55"/>
              <a:ext cx="51" cy="54"/>
            </a:xfrm>
            <a:custGeom>
              <a:avLst/>
              <a:gdLst>
                <a:gd name="T0" fmla="*/ 32 w 51"/>
                <a:gd name="T1" fmla="*/ 27 h 54"/>
                <a:gd name="T2" fmla="*/ 32 w 51"/>
                <a:gd name="T3" fmla="*/ 0 h 54"/>
                <a:gd name="T4" fmla="*/ 18 w 51"/>
                <a:gd name="T5" fmla="*/ 0 h 54"/>
                <a:gd name="T6" fmla="*/ 18 w 51"/>
                <a:gd name="T7" fmla="*/ 27 h 54"/>
                <a:gd name="T8" fmla="*/ 10 w 51"/>
                <a:gd name="T9" fmla="*/ 19 h 54"/>
                <a:gd name="T10" fmla="*/ 0 w 51"/>
                <a:gd name="T11" fmla="*/ 29 h 54"/>
                <a:gd name="T12" fmla="*/ 25 w 51"/>
                <a:gd name="T13" fmla="*/ 54 h 54"/>
                <a:gd name="T14" fmla="*/ 51 w 51"/>
                <a:gd name="T15" fmla="*/ 29 h 54"/>
                <a:gd name="T16" fmla="*/ 40 w 51"/>
                <a:gd name="T17" fmla="*/ 19 h 54"/>
                <a:gd name="T18" fmla="*/ 32 w 51"/>
                <a:gd name="T1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5" name="Rectangle 45"/>
            <p:cNvSpPr>
              <a:spLocks noChangeArrowheads="1"/>
            </p:cNvSpPr>
            <p:nvPr/>
          </p:nvSpPr>
          <p:spPr bwMode="auto">
            <a:xfrm>
              <a:off x="44" y="117"/>
              <a:ext cx="40"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36" name="Freeform 46"/>
          <p:cNvSpPr>
            <a:spLocks noEditPoints="1"/>
          </p:cNvSpPr>
          <p:nvPr/>
        </p:nvSpPr>
        <p:spPr bwMode="auto">
          <a:xfrm>
            <a:off x="7147686" y="4431987"/>
            <a:ext cx="238125" cy="161975"/>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37" name="Group 47"/>
          <p:cNvGrpSpPr/>
          <p:nvPr/>
        </p:nvGrpSpPr>
        <p:grpSpPr bwMode="auto">
          <a:xfrm>
            <a:off x="6652385" y="3283870"/>
            <a:ext cx="139700" cy="193735"/>
            <a:chOff x="0" y="0"/>
            <a:chExt cx="118" cy="163"/>
          </a:xfrm>
        </p:grpSpPr>
        <p:sp>
          <p:nvSpPr>
            <p:cNvPr id="38" name="Freeform 48"/>
            <p:cNvSpPr>
              <a:spLocks noEditPoints="1"/>
            </p:cNvSpPr>
            <p:nvPr/>
          </p:nvSpPr>
          <p:spPr bwMode="auto">
            <a:xfrm>
              <a:off x="0" y="0"/>
              <a:ext cx="118" cy="163"/>
            </a:xfrm>
            <a:custGeom>
              <a:avLst/>
              <a:gdLst>
                <a:gd name="T0" fmla="*/ 93 w 115"/>
                <a:gd name="T1" fmla="*/ 44 h 159"/>
                <a:gd name="T2" fmla="*/ 89 w 115"/>
                <a:gd name="T3" fmla="*/ 44 h 159"/>
                <a:gd name="T4" fmla="*/ 89 w 115"/>
                <a:gd name="T5" fmla="*/ 31 h 159"/>
                <a:gd name="T6" fmla="*/ 58 w 115"/>
                <a:gd name="T7" fmla="*/ 0 h 159"/>
                <a:gd name="T8" fmla="*/ 27 w 115"/>
                <a:gd name="T9" fmla="*/ 31 h 159"/>
                <a:gd name="T10" fmla="*/ 27 w 115"/>
                <a:gd name="T11" fmla="*/ 44 h 159"/>
                <a:gd name="T12" fmla="*/ 22 w 115"/>
                <a:gd name="T13" fmla="*/ 44 h 159"/>
                <a:gd name="T14" fmla="*/ 0 w 115"/>
                <a:gd name="T15" fmla="*/ 66 h 159"/>
                <a:gd name="T16" fmla="*/ 0 w 115"/>
                <a:gd name="T17" fmla="*/ 137 h 159"/>
                <a:gd name="T18" fmla="*/ 22 w 115"/>
                <a:gd name="T19" fmla="*/ 159 h 159"/>
                <a:gd name="T20" fmla="*/ 93 w 115"/>
                <a:gd name="T21" fmla="*/ 159 h 159"/>
                <a:gd name="T22" fmla="*/ 115 w 115"/>
                <a:gd name="T23" fmla="*/ 137 h 159"/>
                <a:gd name="T24" fmla="*/ 115 w 115"/>
                <a:gd name="T25" fmla="*/ 66 h 159"/>
                <a:gd name="T26" fmla="*/ 93 w 115"/>
                <a:gd name="T27" fmla="*/ 44 h 159"/>
                <a:gd name="T28" fmla="*/ 40 w 115"/>
                <a:gd name="T29" fmla="*/ 31 h 159"/>
                <a:gd name="T30" fmla="*/ 58 w 115"/>
                <a:gd name="T31" fmla="*/ 13 h 159"/>
                <a:gd name="T32" fmla="*/ 75 w 115"/>
                <a:gd name="T33" fmla="*/ 31 h 159"/>
                <a:gd name="T34" fmla="*/ 75 w 115"/>
                <a:gd name="T35" fmla="*/ 44 h 159"/>
                <a:gd name="T36" fmla="*/ 40 w 115"/>
                <a:gd name="T37" fmla="*/ 44 h 159"/>
                <a:gd name="T38" fmla="*/ 40 w 115"/>
                <a:gd name="T39" fmla="*/ 31 h 159"/>
                <a:gd name="T40" fmla="*/ 102 w 115"/>
                <a:gd name="T41" fmla="*/ 137 h 159"/>
                <a:gd name="T42" fmla="*/ 93 w 115"/>
                <a:gd name="T43" fmla="*/ 146 h 159"/>
                <a:gd name="T44" fmla="*/ 22 w 115"/>
                <a:gd name="T45" fmla="*/ 146 h 159"/>
                <a:gd name="T46" fmla="*/ 14 w 115"/>
                <a:gd name="T47" fmla="*/ 137 h 159"/>
                <a:gd name="T48" fmla="*/ 14 w 115"/>
                <a:gd name="T49" fmla="*/ 66 h 159"/>
                <a:gd name="T50" fmla="*/ 22 w 115"/>
                <a:gd name="T51" fmla="*/ 58 h 159"/>
                <a:gd name="T52" fmla="*/ 34 w 115"/>
                <a:gd name="T53" fmla="*/ 58 h 159"/>
                <a:gd name="T54" fmla="*/ 82 w 115"/>
                <a:gd name="T55" fmla="*/ 58 h 159"/>
                <a:gd name="T56" fmla="*/ 93 w 115"/>
                <a:gd name="T57" fmla="*/ 58 h 159"/>
                <a:gd name="T58" fmla="*/ 102 w 115"/>
                <a:gd name="T59" fmla="*/ 66 h 159"/>
                <a:gd name="T60" fmla="*/ 102 w 115"/>
                <a:gd name="T61"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9">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9" name="Freeform 49"/>
            <p:cNvSpPr/>
            <p:nvPr/>
          </p:nvSpPr>
          <p:spPr bwMode="auto">
            <a:xfrm>
              <a:off x="26" y="108"/>
              <a:ext cx="66" cy="23"/>
            </a:xfrm>
            <a:custGeom>
              <a:avLst/>
              <a:gdLst>
                <a:gd name="T0" fmla="*/ 52 w 64"/>
                <a:gd name="T1" fmla="*/ 2 h 23"/>
                <a:gd name="T2" fmla="*/ 32 w 64"/>
                <a:gd name="T3" fmla="*/ 10 h 23"/>
                <a:gd name="T4" fmla="*/ 12 w 64"/>
                <a:gd name="T5" fmla="*/ 2 h 23"/>
                <a:gd name="T6" fmla="*/ 2 w 64"/>
                <a:gd name="T7" fmla="*/ 3 h 23"/>
                <a:gd name="T8" fmla="*/ 3 w 64"/>
                <a:gd name="T9" fmla="*/ 13 h 23"/>
                <a:gd name="T10" fmla="*/ 32 w 64"/>
                <a:gd name="T11" fmla="*/ 23 h 23"/>
                <a:gd name="T12" fmla="*/ 61 w 64"/>
                <a:gd name="T13" fmla="*/ 13 h 23"/>
                <a:gd name="T14" fmla="*/ 62 w 64"/>
                <a:gd name="T15" fmla="*/ 3 h 23"/>
                <a:gd name="T16" fmla="*/ 52 w 6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40" name="Freeform 50"/>
          <p:cNvSpPr>
            <a:spLocks noEditPoints="1"/>
          </p:cNvSpPr>
          <p:nvPr/>
        </p:nvSpPr>
        <p:spPr bwMode="auto">
          <a:xfrm>
            <a:off x="7974773" y="2866228"/>
            <a:ext cx="298450" cy="235023"/>
          </a:xfrm>
          <a:custGeom>
            <a:avLst/>
            <a:gdLst>
              <a:gd name="T0" fmla="*/ 125 w 148"/>
              <a:gd name="T1" fmla="*/ 0 h 119"/>
              <a:gd name="T2" fmla="*/ 24 w 148"/>
              <a:gd name="T3" fmla="*/ 0 h 119"/>
              <a:gd name="T4" fmla="*/ 0 w 148"/>
              <a:gd name="T5" fmla="*/ 24 h 119"/>
              <a:gd name="T6" fmla="*/ 0 w 148"/>
              <a:gd name="T7" fmla="*/ 95 h 119"/>
              <a:gd name="T8" fmla="*/ 24 w 148"/>
              <a:gd name="T9" fmla="*/ 119 h 119"/>
              <a:gd name="T10" fmla="*/ 125 w 148"/>
              <a:gd name="T11" fmla="*/ 119 h 119"/>
              <a:gd name="T12" fmla="*/ 148 w 148"/>
              <a:gd name="T13" fmla="*/ 95 h 119"/>
              <a:gd name="T14" fmla="*/ 148 w 148"/>
              <a:gd name="T15" fmla="*/ 24 h 119"/>
              <a:gd name="T16" fmla="*/ 125 w 148"/>
              <a:gd name="T17" fmla="*/ 0 h 119"/>
              <a:gd name="T18" fmla="*/ 124 w 148"/>
              <a:gd name="T19" fmla="*/ 13 h 119"/>
              <a:gd name="T20" fmla="*/ 74 w 148"/>
              <a:gd name="T21" fmla="*/ 51 h 119"/>
              <a:gd name="T22" fmla="*/ 25 w 148"/>
              <a:gd name="T23" fmla="*/ 13 h 119"/>
              <a:gd name="T24" fmla="*/ 124 w 148"/>
              <a:gd name="T25" fmla="*/ 13 h 119"/>
              <a:gd name="T26" fmla="*/ 135 w 148"/>
              <a:gd name="T27" fmla="*/ 95 h 119"/>
              <a:gd name="T28" fmla="*/ 125 w 148"/>
              <a:gd name="T29" fmla="*/ 106 h 119"/>
              <a:gd name="T30" fmla="*/ 24 w 148"/>
              <a:gd name="T31" fmla="*/ 106 h 119"/>
              <a:gd name="T32" fmla="*/ 13 w 148"/>
              <a:gd name="T33" fmla="*/ 95 h 119"/>
              <a:gd name="T34" fmla="*/ 13 w 148"/>
              <a:gd name="T35" fmla="*/ 24 h 119"/>
              <a:gd name="T36" fmla="*/ 14 w 148"/>
              <a:gd name="T37" fmla="*/ 21 h 119"/>
              <a:gd name="T38" fmla="*/ 70 w 148"/>
              <a:gd name="T39" fmla="*/ 64 h 119"/>
              <a:gd name="T40" fmla="*/ 74 w 148"/>
              <a:gd name="T41" fmla="*/ 66 h 119"/>
              <a:gd name="T42" fmla="*/ 78 w 148"/>
              <a:gd name="T43" fmla="*/ 64 h 119"/>
              <a:gd name="T44" fmla="*/ 135 w 148"/>
              <a:gd name="T45" fmla="*/ 21 h 119"/>
              <a:gd name="T46" fmla="*/ 135 w 148"/>
              <a:gd name="T47" fmla="*/ 24 h 119"/>
              <a:gd name="T48" fmla="*/ 135 w 148"/>
              <a:gd name="T49"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19">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41" name="Group 51"/>
          <p:cNvGrpSpPr/>
          <p:nvPr/>
        </p:nvGrpSpPr>
        <p:grpSpPr bwMode="auto">
          <a:xfrm>
            <a:off x="6111048" y="2448588"/>
            <a:ext cx="0" cy="2664647"/>
            <a:chOff x="0" y="0"/>
            <a:chExt cx="0" cy="1678"/>
          </a:xfrm>
        </p:grpSpPr>
        <p:sp>
          <p:nvSpPr>
            <p:cNvPr id="42" name="Line 52"/>
            <p:cNvSpPr>
              <a:spLocks noChangeShapeType="1"/>
            </p:cNvSpPr>
            <p:nvPr/>
          </p:nvSpPr>
          <p:spPr bwMode="auto">
            <a:xfrm>
              <a:off x="0" y="409"/>
              <a:ext cx="0" cy="1269"/>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43" name="Line 53"/>
            <p:cNvSpPr>
              <a:spLocks noChangeShapeType="1"/>
            </p:cNvSpPr>
            <p:nvPr/>
          </p:nvSpPr>
          <p:spPr bwMode="auto">
            <a:xfrm>
              <a:off x="0" y="0"/>
              <a:ext cx="0" cy="499"/>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grpSp>
      <p:sp>
        <p:nvSpPr>
          <p:cNvPr id="44" name="文本框 43"/>
          <p:cNvSpPr txBox="1"/>
          <p:nvPr/>
        </p:nvSpPr>
        <p:spPr>
          <a:xfrm>
            <a:off x="1341849" y="2787220"/>
            <a:ext cx="3372612" cy="2031325"/>
          </a:xfrm>
          <a:prstGeom prst="rect">
            <a:avLst/>
          </a:prstGeom>
          <a:noFill/>
        </p:spPr>
        <p:txBody>
          <a:bodyPr wrap="square" rtlCol="0">
            <a:spAutoFit/>
          </a:bodyPr>
          <a:lstStyle/>
          <a:p>
            <a:pPr>
              <a:lnSpc>
                <a:spcPct val="150000"/>
              </a:lnSpc>
            </a:pPr>
            <a:r>
              <a:rPr lang="zh-CN" altLang="en-US" sz="1200" spc="300" dirty="0">
                <a:solidFill>
                  <a:srgbClr val="000000">
                    <a:lumMod val="75000"/>
                    <a:lumOff val="25000"/>
                  </a:srgbClr>
                </a:solidFill>
                <a:latin typeface="Arial" panose="020B0604020202020204" pitchFamily="34" charset="0"/>
                <a:sym typeface="Arial" panose="020B0604020202020204" pitchFamily="34" charset="0"/>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45" name="文本框 44"/>
          <p:cNvSpPr txBox="1"/>
          <p:nvPr/>
        </p:nvSpPr>
        <p:spPr>
          <a:xfrm>
            <a:off x="1395412" y="2328328"/>
            <a:ext cx="723275" cy="307777"/>
          </a:xfrm>
          <a:prstGeom prst="rect">
            <a:avLst/>
          </a:prstGeom>
          <a:noFill/>
        </p:spPr>
        <p:txBody>
          <a:bodyPr wrap="none" rtlCol="0">
            <a:spAutoFit/>
          </a:bodyPr>
          <a:lstStyle/>
          <a:p>
            <a:r>
              <a:rPr lang="zh-CN" altLang="en-US" sz="14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小标题</a:t>
            </a:r>
            <a:endParaRPr lang="zh-CN" altLang="en-US" sz="14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直接连接符 45"/>
          <p:cNvCxnSpPr/>
          <p:nvPr/>
        </p:nvCxnSpPr>
        <p:spPr>
          <a:xfrm>
            <a:off x="1395412" y="5020336"/>
            <a:ext cx="1688553" cy="0"/>
          </a:xfrm>
          <a:prstGeom prst="line">
            <a:avLst/>
          </a:prstGeom>
          <a:ln w="28575">
            <a:solidFill>
              <a:srgbClr val="739664"/>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44814" y="101600"/>
            <a:ext cx="2864004" cy="369332"/>
          </a:xfrm>
          <a:prstGeom prst="rect">
            <a:avLst/>
          </a:prstGeom>
          <a:noFill/>
        </p:spPr>
        <p:txBody>
          <a:bodyPr wrap="square" rtlCol="0">
            <a:spAutoFit/>
          </a:bodyPr>
          <a:lstStyle/>
          <a:p>
            <a:r>
              <a:rPr lang="zh-CN" altLang="en-US" b="1" spc="300" smtClean="0">
                <a:solidFill>
                  <a:srgbClr val="5E8240"/>
                </a:solidFill>
              </a:rPr>
              <a:t>论文内容第一部分标题</a:t>
            </a:r>
            <a:endParaRPr lang="zh-CN" altLang="en-US" b="1" spc="300">
              <a:solidFill>
                <a:srgbClr val="5E8240"/>
              </a:solidFill>
            </a:endParaRPr>
          </a:p>
        </p:txBody>
      </p:sp>
      <p:sp>
        <p:nvSpPr>
          <p:cNvPr id="48" name="矩形 47"/>
          <p:cNvSpPr/>
          <p:nvPr/>
        </p:nvSpPr>
        <p:spPr>
          <a:xfrm>
            <a:off x="199095" y="152400"/>
            <a:ext cx="45719" cy="279400"/>
          </a:xfrm>
          <a:prstGeom prst="rect">
            <a:avLst/>
          </a:prstGeom>
          <a:solidFill>
            <a:srgbClr val="739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89192"/>
              </a:solidFill>
            </a:endParaRPr>
          </a:p>
        </p:txBody>
      </p:sp>
    </p:spTree>
    <p:extLst>
      <p:ext uri="{BB962C8B-B14F-4D97-AF65-F5344CB8AC3E}">
        <p14:creationId xmlns:p14="http://schemas.microsoft.com/office/powerpoint/2010/main" val="4528896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28" t="15687" r="128" b="38142"/>
          <a:stretch/>
        </p:blipFill>
        <p:spPr>
          <a:xfrm>
            <a:off x="0" y="0"/>
            <a:ext cx="12192000" cy="3752850"/>
          </a:xfrm>
          <a:prstGeom prst="rect">
            <a:avLst/>
          </a:prstGeom>
        </p:spPr>
      </p:pic>
      <p:sp>
        <p:nvSpPr>
          <p:cNvPr id="3" name="文本框 2"/>
          <p:cNvSpPr txBox="1"/>
          <p:nvPr/>
        </p:nvSpPr>
        <p:spPr>
          <a:xfrm>
            <a:off x="3377044" y="4210991"/>
            <a:ext cx="5708293" cy="738664"/>
          </a:xfrm>
          <a:prstGeom prst="rect">
            <a:avLst/>
          </a:prstGeom>
          <a:noFill/>
        </p:spPr>
        <p:txBody>
          <a:bodyPr wrap="square" rtlCol="0">
            <a:spAutoFit/>
          </a:bodyPr>
          <a:lstStyle/>
          <a:p>
            <a:pPr>
              <a:lnSpc>
                <a:spcPct val="150000"/>
              </a:lnSpc>
            </a:pP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论文</a:t>
            </a:r>
            <a:r>
              <a:rPr lang="zh-CN" altLang="en-US" sz="28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内容</a:t>
            </a:r>
            <a:r>
              <a:rPr lang="zh-CN" altLang="en-US" sz="2800" b="1"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第二部分</a:t>
            </a:r>
            <a:r>
              <a:rPr lang="zh-CN" altLang="en-US" sz="28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标题</a:t>
            </a:r>
          </a:p>
        </p:txBody>
      </p:sp>
      <p:sp>
        <p:nvSpPr>
          <p:cNvPr id="4" name="文本框 3"/>
          <p:cNvSpPr txBox="1"/>
          <p:nvPr/>
        </p:nvSpPr>
        <p:spPr>
          <a:xfrm>
            <a:off x="3377044" y="4949655"/>
            <a:ext cx="7551305" cy="923330"/>
          </a:xfrm>
          <a:prstGeom prst="rect">
            <a:avLst/>
          </a:prstGeom>
          <a:noFill/>
        </p:spPr>
        <p:txBody>
          <a:bodyPr wrap="square" rtlCol="0">
            <a:spAutoFit/>
          </a:bodyPr>
          <a:lstStyle/>
          <a:p>
            <a:pPr>
              <a:lnSpc>
                <a:spcPct val="150000"/>
              </a:lnSpc>
            </a:pP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内容文本内容文本内容文本内容文本</a:t>
            </a:r>
            <a:r>
              <a:rPr lang="zh-CN" altLang="en-US" sz="1200" spc="300" smtClean="0">
                <a:solidFill>
                  <a:srgbClr val="000000">
                    <a:lumMod val="75000"/>
                    <a:lumOff val="25000"/>
                  </a:srgbClr>
                </a:solidFill>
                <a:latin typeface="Arial" panose="020B0604020202020204" pitchFamily="34" charset="0"/>
                <a:sym typeface="Arial" panose="020B0604020202020204" pitchFamily="34" charset="0"/>
              </a:rPr>
              <a:t>内容文本内容</a:t>
            </a:r>
            <a:r>
              <a:rPr lang="zh-CN" altLang="en-US" sz="1200" spc="300">
                <a:solidFill>
                  <a:srgbClr val="000000">
                    <a:lumMod val="75000"/>
                    <a:lumOff val="25000"/>
                  </a:srgbClr>
                </a:solidFill>
                <a:latin typeface="Arial" panose="020B0604020202020204" pitchFamily="34" charset="0"/>
                <a:sym typeface="Arial" panose="020B0604020202020204" pitchFamily="34" charset="0"/>
              </a:rPr>
              <a:t>文本内容文本内容文本内容文本内容文本内容文本内容文本内容文本内容</a:t>
            </a:r>
            <a:endParaRPr lang="zh-CN" altLang="en-US" sz="1200" spc="300" dirty="0">
              <a:solidFill>
                <a:srgbClr val="000000">
                  <a:lumMod val="75000"/>
                  <a:lumOff val="25000"/>
                </a:srgbClr>
              </a:solidFill>
              <a:latin typeface="Arial" panose="020B0604020202020204" pitchFamily="34" charset="0"/>
              <a:sym typeface="Arial" panose="020B0604020202020204" pitchFamily="34" charset="0"/>
            </a:endParaRPr>
          </a:p>
        </p:txBody>
      </p:sp>
      <p:sp>
        <p:nvSpPr>
          <p:cNvPr id="5" name="椭圆 4"/>
          <p:cNvSpPr/>
          <p:nvPr/>
        </p:nvSpPr>
        <p:spPr>
          <a:xfrm>
            <a:off x="1568450" y="4425621"/>
            <a:ext cx="1321458" cy="1321458"/>
          </a:xfrm>
          <a:prstGeom prst="ellipse">
            <a:avLst/>
          </a:prstGeom>
          <a:solidFill>
            <a:srgbClr val="5E8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0"/>
          <p:cNvSpPr>
            <a:spLocks noEditPoints="1"/>
          </p:cNvSpPr>
          <p:nvPr/>
        </p:nvSpPr>
        <p:spPr bwMode="auto">
          <a:xfrm>
            <a:off x="1948930" y="4880059"/>
            <a:ext cx="560497" cy="531261"/>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1233829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1146</Words>
  <Application>Microsoft Office PowerPoint</Application>
  <PresentationFormat>宽屏</PresentationFormat>
  <Paragraphs>112</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 Unicode MS</vt:lpstr>
      <vt:lpstr>Calibri</vt:lpstr>
      <vt:lpstr>Calibri Light</vt:lpstr>
      <vt:lpstr>宋体</vt:lpstr>
      <vt:lpstr>微软雅黑</vt:lpstr>
      <vt:lpstr>站酷高端黑</vt:lpstr>
      <vt:lpstr>Arial</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32</cp:revision>
  <dcterms:created xsi:type="dcterms:W3CDTF">2018-01-02T09:23:58Z</dcterms:created>
  <dcterms:modified xsi:type="dcterms:W3CDTF">2018-01-03T02:35:45Z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v1.0_mb_wtrnCkiz+10LfGWi6jZx7A==</vt:lpwstr>
  </property>
</Properties>
</file>