
<file path=[Content_Types].xml><?xml version="1.0" encoding="utf-8"?>
<Types xmlns="http://schemas.openxmlformats.org/package/2006/content-types">
  <Default ContentType="image/png" Extension="png"/>
  <Default ContentType="image/jpeg" Extension="jpeg"/>
  <Default ContentType="application/vnd.openxmlformats-package.relationships+xml" Extension="rels"/>
  <Default ContentType="application/xml" Extension="xml"/>
  <Default ContentType="image/jpeg" Extension="jpg"/>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ms-powerpoint.revisioninfo+xml" PartName="/ppt/revisionInfo.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
 <Relationship Target="docProps/core.xml" Type="http://schemas.openxmlformats.org/package/2006/relationships/metadata/core-properties" Id="rId3"/>
 <Relationship Target="docProps/thumbnail.jpeg" Type="http://schemas.openxmlformats.org/package/2006/relationships/metadata/thumbnail" Id="rId2"/>
 <Relationship Target="ppt/presentation.xml" Type="http://schemas.openxmlformats.org/officeDocument/2006/relationships/officeDocument" Id="rId1"/>
 <Relationship Target="docProps/app.xml" Type="http://schemas.openxmlformats.org/officeDocument/2006/relationships/extended-properties" Id="rId4"/>
 <Relationship Target="docProps/custom.xml" Type="http://schemas.openxmlformats.org/officeDocument/2006/relationships/custom-properties" Id="rId5"/>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72" r:id="rId4"/>
    <p:sldId id="257" r:id="rId5"/>
    <p:sldId id="263" r:id="rId6"/>
    <p:sldId id="258" r:id="rId7"/>
    <p:sldId id="260" r:id="rId8"/>
    <p:sldId id="273" r:id="rId9"/>
    <p:sldId id="259" r:id="rId10"/>
    <p:sldId id="268" r:id="rId11"/>
    <p:sldId id="267" r:id="rId12"/>
    <p:sldId id="264" r:id="rId13"/>
    <p:sldId id="274" r:id="rId14"/>
    <p:sldId id="266" r:id="rId15"/>
    <p:sldId id="265" r:id="rId16"/>
    <p:sldId id="262" r:id="rId17"/>
    <p:sldId id="270" r:id="rId18"/>
    <p:sldId id="275" r:id="rId19"/>
    <p:sldId id="269" r:id="rId20"/>
    <p:sldId id="261" r:id="rId21"/>
    <p:sldId id="276" r:id="rId22"/>
    <p:sldId id="277" r:id="rId23"/>
    <p:sldId id="278" r:id="rId24"/>
    <p:sldId id="279" r:id="rId25"/>
    <p:sldId id="280" r:id="rId26"/>
    <p:sldId id="281" r:id="rId27"/>
    <p:sldId id="282"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59B"/>
    <a:srgbClr val="E69601"/>
    <a:srgbClr val="1BA3A0"/>
    <a:srgbClr val="E62E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93" d="100"/>
          <a:sy n="93" d="100"/>
        </p:scale>
        <p:origin x="84" y="6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2A67505-9880-4D90-9C4C-EC52044D318A}" type="datetimeFigureOut">
              <a:rPr lang="zh-CN" altLang="en-US" smtClean="0"/>
              <a:t>2018/1/12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39FB1E-EDC5-4D0B-9383-94805CCB1514}" type="slidenum">
              <a:rPr lang="zh-CN" altLang="en-US" smtClean="0"/>
              <a:t>‹#›</a:t>
            </a:fld>
            <a:endParaRPr lang="zh-CN" altLang="en-US"/>
          </a:p>
        </p:txBody>
      </p:sp>
    </p:spTree>
    <p:extLst>
      <p:ext uri="{BB962C8B-B14F-4D97-AF65-F5344CB8AC3E}">
        <p14:creationId xmlns:p14="http://schemas.microsoft.com/office/powerpoint/2010/main" val="1989579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2A67505-9880-4D90-9C4C-EC52044D318A}" type="datetimeFigureOut">
              <a:rPr lang="zh-CN" altLang="en-US" smtClean="0"/>
              <a:t>2018/1/12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39FB1E-EDC5-4D0B-9383-94805CCB1514}" type="slidenum">
              <a:rPr lang="zh-CN" altLang="en-US" smtClean="0"/>
              <a:t>‹#›</a:t>
            </a:fld>
            <a:endParaRPr lang="zh-CN" altLang="en-US"/>
          </a:p>
        </p:txBody>
      </p:sp>
    </p:spTree>
    <p:extLst>
      <p:ext uri="{BB962C8B-B14F-4D97-AF65-F5344CB8AC3E}">
        <p14:creationId xmlns:p14="http://schemas.microsoft.com/office/powerpoint/2010/main" val="1231151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2A67505-9880-4D90-9C4C-EC52044D318A}" type="datetimeFigureOut">
              <a:rPr lang="zh-CN" altLang="en-US" smtClean="0"/>
              <a:t>2018/1/12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39FB1E-EDC5-4D0B-9383-94805CCB1514}" type="slidenum">
              <a:rPr lang="zh-CN" altLang="en-US" smtClean="0"/>
              <a:t>‹#›</a:t>
            </a:fld>
            <a:endParaRPr lang="zh-CN" altLang="en-US"/>
          </a:p>
        </p:txBody>
      </p:sp>
    </p:spTree>
    <p:extLst>
      <p:ext uri="{BB962C8B-B14F-4D97-AF65-F5344CB8AC3E}">
        <p14:creationId xmlns:p14="http://schemas.microsoft.com/office/powerpoint/2010/main" val="789712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335202A-832E-4956-94DE-BE5D333F9CA7}"/>
              </a:ext>
            </a:extLst>
          </p:cNvPr>
          <p:cNvSpPr/>
          <p:nvPr userDrawn="1"/>
        </p:nvSpPr>
        <p:spPr>
          <a:xfrm>
            <a:off x="0" y="0"/>
            <a:ext cx="12192000" cy="6858000"/>
          </a:xfrm>
          <a:prstGeom prst="rect">
            <a:avLst/>
          </a:prstGeom>
          <a:gradFill>
            <a:gsLst>
              <a:gs pos="0">
                <a:srgbClr val="FF070B"/>
              </a:gs>
              <a:gs pos="100000">
                <a:srgbClr val="E5008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6">
            <a:extLst>
              <a:ext uri="{FF2B5EF4-FFF2-40B4-BE49-F238E27FC236}">
                <a16:creationId xmlns:a16="http://schemas.microsoft.com/office/drawing/2014/main" id="{6632F581-A5ED-4A5F-88B5-18C4CC451210}"/>
              </a:ext>
            </a:extLst>
          </p:cNvPr>
          <p:cNvSpPr txBox="1"/>
          <p:nvPr userDrawn="1"/>
        </p:nvSpPr>
        <p:spPr>
          <a:xfrm>
            <a:off x="3020404" y="5190809"/>
            <a:ext cx="2560832" cy="625171"/>
          </a:xfrm>
          <a:prstGeom prst="rect">
            <a:avLst/>
          </a:prstGeom>
          <a:noFill/>
        </p:spPr>
        <p:txBody>
          <a:bodyPr wrap="square" rtlCol="0">
            <a:spAutoFit/>
          </a:bodyPr>
          <a:lstStyle/>
          <a:p>
            <a:pPr>
              <a:lnSpc>
                <a:spcPct val="130000"/>
              </a:lnSpc>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关注微信公众号查看使用教程和免费领取图标、模板</a:t>
            </a:r>
            <a:endParaRPr lang="zh-CN" altLang="en-US" sz="1100"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9" name="图片 8">
            <a:extLst>
              <a:ext uri="{FF2B5EF4-FFF2-40B4-BE49-F238E27FC236}">
                <a16:creationId xmlns:a16="http://schemas.microsoft.com/office/drawing/2014/main" id="{FC054207-AEFA-4F98-A425-985D8E991A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582" y="3850122"/>
            <a:ext cx="1993173" cy="1993173"/>
          </a:xfrm>
          <a:prstGeom prst="rect">
            <a:avLst/>
          </a:prstGeom>
        </p:spPr>
      </p:pic>
      <p:grpSp>
        <p:nvGrpSpPr>
          <p:cNvPr id="10" name="组合 9">
            <a:extLst>
              <a:ext uri="{FF2B5EF4-FFF2-40B4-BE49-F238E27FC236}">
                <a16:creationId xmlns:a16="http://schemas.microsoft.com/office/drawing/2014/main" id="{04A566D3-50F2-4DFA-93A3-E0B8C18F93C9}"/>
              </a:ext>
            </a:extLst>
          </p:cNvPr>
          <p:cNvGrpSpPr/>
          <p:nvPr userDrawn="1"/>
        </p:nvGrpSpPr>
        <p:grpSpPr>
          <a:xfrm>
            <a:off x="6585601" y="3794362"/>
            <a:ext cx="4875773" cy="636304"/>
            <a:chOff x="721513" y="4633411"/>
            <a:chExt cx="4875773" cy="636304"/>
          </a:xfrm>
        </p:grpSpPr>
        <p:sp>
          <p:nvSpPr>
            <p:cNvPr id="11" name="椭圆 10">
              <a:extLst>
                <a:ext uri="{FF2B5EF4-FFF2-40B4-BE49-F238E27FC236}">
                  <a16:creationId xmlns:a16="http://schemas.microsoft.com/office/drawing/2014/main" id="{23EE2A01-A3CD-4271-BE7C-7C46CC2DD641}"/>
                </a:ext>
              </a:extLst>
            </p:cNvPr>
            <p:cNvSpPr/>
            <p:nvPr/>
          </p:nvSpPr>
          <p:spPr>
            <a:xfrm>
              <a:off x="721513" y="4633411"/>
              <a:ext cx="636304" cy="63630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grpSp>
          <p:nvGrpSpPr>
            <p:cNvPr id="12" name="Group 4">
              <a:extLst>
                <a:ext uri="{FF2B5EF4-FFF2-40B4-BE49-F238E27FC236}">
                  <a16:creationId xmlns:a16="http://schemas.microsoft.com/office/drawing/2014/main" id="{DB0E5010-06FA-444E-AF4A-5CD4FA2E083B}"/>
                </a:ext>
              </a:extLst>
            </p:cNvPr>
            <p:cNvGrpSpPr>
              <a:grpSpLocks noChangeAspect="1"/>
            </p:cNvGrpSpPr>
            <p:nvPr/>
          </p:nvGrpSpPr>
          <p:grpSpPr bwMode="auto">
            <a:xfrm>
              <a:off x="893071" y="4788474"/>
              <a:ext cx="293189" cy="334051"/>
              <a:chOff x="1807" y="2337"/>
              <a:chExt cx="574" cy="654"/>
            </a:xfrm>
            <a:solidFill>
              <a:schemeClr val="bg1"/>
            </a:solidFill>
          </p:grpSpPr>
          <p:sp>
            <p:nvSpPr>
              <p:cNvPr id="14" name="Freeform 5">
                <a:extLst>
                  <a:ext uri="{FF2B5EF4-FFF2-40B4-BE49-F238E27FC236}">
                    <a16:creationId xmlns:a16="http://schemas.microsoft.com/office/drawing/2014/main" id="{2FFD28C0-815E-4BC0-90FF-62C8F98ECC2C}"/>
                  </a:ext>
                </a:extLst>
              </p:cNvPr>
              <p:cNvSpPr>
                <a:spLocks/>
              </p:cNvSpPr>
              <p:nvPr/>
            </p:nvSpPr>
            <p:spPr bwMode="auto">
              <a:xfrm>
                <a:off x="1852" y="2337"/>
                <a:ext cx="529" cy="654"/>
              </a:xfrm>
              <a:custGeom>
                <a:avLst/>
                <a:gdLst>
                  <a:gd name="T0" fmla="*/ 2355 w 2387"/>
                  <a:gd name="T1" fmla="*/ 0 h 2947"/>
                  <a:gd name="T2" fmla="*/ 2386 w 2387"/>
                  <a:gd name="T3" fmla="*/ 811 h 2947"/>
                  <a:gd name="T4" fmla="*/ 2343 w 2387"/>
                  <a:gd name="T5" fmla="*/ 855 h 2947"/>
                  <a:gd name="T6" fmla="*/ 2327 w 2387"/>
                  <a:gd name="T7" fmla="*/ 855 h 2947"/>
                  <a:gd name="T8" fmla="*/ 2284 w 2387"/>
                  <a:gd name="T9" fmla="*/ 821 h 2947"/>
                  <a:gd name="T10" fmla="*/ 2097 w 2387"/>
                  <a:gd name="T11" fmla="*/ 406 h 2947"/>
                  <a:gd name="T12" fmla="*/ 1770 w 2387"/>
                  <a:gd name="T13" fmla="*/ 306 h 2947"/>
                  <a:gd name="T14" fmla="*/ 1504 w 2387"/>
                  <a:gd name="T15" fmla="*/ 306 h 2947"/>
                  <a:gd name="T16" fmla="*/ 1462 w 2387"/>
                  <a:gd name="T17" fmla="*/ 349 h 2947"/>
                  <a:gd name="T18" fmla="*/ 1462 w 2387"/>
                  <a:gd name="T19" fmla="*/ 2484 h 2947"/>
                  <a:gd name="T20" fmla="*/ 1524 w 2387"/>
                  <a:gd name="T21" fmla="*/ 2780 h 2947"/>
                  <a:gd name="T22" fmla="*/ 1527 w 2387"/>
                  <a:gd name="T23" fmla="*/ 2784 h 2947"/>
                  <a:gd name="T24" fmla="*/ 1766 w 2387"/>
                  <a:gd name="T25" fmla="*/ 2862 h 2947"/>
                  <a:gd name="T26" fmla="*/ 1806 w 2387"/>
                  <a:gd name="T27" fmla="*/ 2905 h 2947"/>
                  <a:gd name="T28" fmla="*/ 1763 w 2387"/>
                  <a:gd name="T29" fmla="*/ 2947 h 2947"/>
                  <a:gd name="T30" fmla="*/ 639 w 2387"/>
                  <a:gd name="T31" fmla="*/ 2947 h 2947"/>
                  <a:gd name="T32" fmla="*/ 597 w 2387"/>
                  <a:gd name="T33" fmla="*/ 2905 h 2947"/>
                  <a:gd name="T34" fmla="*/ 636 w 2387"/>
                  <a:gd name="T35" fmla="*/ 2862 h 2947"/>
                  <a:gd name="T36" fmla="*/ 859 w 2387"/>
                  <a:gd name="T37" fmla="*/ 2769 h 2947"/>
                  <a:gd name="T38" fmla="*/ 865 w 2387"/>
                  <a:gd name="T39" fmla="*/ 2762 h 2947"/>
                  <a:gd name="T40" fmla="*/ 926 w 2387"/>
                  <a:gd name="T41" fmla="*/ 2433 h 2947"/>
                  <a:gd name="T42" fmla="*/ 926 w 2387"/>
                  <a:gd name="T43" fmla="*/ 349 h 2947"/>
                  <a:gd name="T44" fmla="*/ 883 w 2387"/>
                  <a:gd name="T45" fmla="*/ 306 h 2947"/>
                  <a:gd name="T46" fmla="*/ 618 w 2387"/>
                  <a:gd name="T47" fmla="*/ 306 h 2947"/>
                  <a:gd name="T48" fmla="*/ 292 w 2387"/>
                  <a:gd name="T49" fmla="*/ 405 h 2947"/>
                  <a:gd name="T50" fmla="*/ 290 w 2387"/>
                  <a:gd name="T51" fmla="*/ 406 h 2947"/>
                  <a:gd name="T52" fmla="*/ 103 w 2387"/>
                  <a:gd name="T53" fmla="*/ 819 h 2947"/>
                  <a:gd name="T54" fmla="*/ 61 w 2387"/>
                  <a:gd name="T55" fmla="*/ 854 h 2947"/>
                  <a:gd name="T56" fmla="*/ 44 w 2387"/>
                  <a:gd name="T57" fmla="*/ 854 h 2947"/>
                  <a:gd name="T58" fmla="*/ 2 w 2387"/>
                  <a:gd name="T59" fmla="*/ 809 h 2947"/>
                  <a:gd name="T60" fmla="*/ 31 w 2387"/>
                  <a:gd name="T61" fmla="*/ 41 h 2947"/>
                  <a:gd name="T62" fmla="*/ 74 w 2387"/>
                  <a:gd name="T63" fmla="*/ 0 h 2947"/>
                  <a:gd name="T64" fmla="*/ 2355 w 2387"/>
                  <a:gd name="T65" fmla="*/ 0 h 2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87" h="2947">
                    <a:moveTo>
                      <a:pt x="2355" y="0"/>
                    </a:moveTo>
                    <a:cubicBezTo>
                      <a:pt x="2386" y="811"/>
                      <a:pt x="2386" y="811"/>
                      <a:pt x="2386" y="811"/>
                    </a:cubicBezTo>
                    <a:cubicBezTo>
                      <a:pt x="2387" y="836"/>
                      <a:pt x="2368" y="855"/>
                      <a:pt x="2343" y="855"/>
                    </a:cubicBezTo>
                    <a:cubicBezTo>
                      <a:pt x="2327" y="855"/>
                      <a:pt x="2327" y="855"/>
                      <a:pt x="2327" y="855"/>
                    </a:cubicBezTo>
                    <a:cubicBezTo>
                      <a:pt x="2305" y="855"/>
                      <a:pt x="2289" y="840"/>
                      <a:pt x="2284" y="821"/>
                    </a:cubicBezTo>
                    <a:cubicBezTo>
                      <a:pt x="2241" y="608"/>
                      <a:pt x="2179" y="470"/>
                      <a:pt x="2097" y="406"/>
                    </a:cubicBezTo>
                    <a:cubicBezTo>
                      <a:pt x="2022" y="339"/>
                      <a:pt x="2007" y="306"/>
                      <a:pt x="1770" y="306"/>
                    </a:cubicBezTo>
                    <a:cubicBezTo>
                      <a:pt x="1504" y="306"/>
                      <a:pt x="1504" y="306"/>
                      <a:pt x="1504" y="306"/>
                    </a:cubicBezTo>
                    <a:cubicBezTo>
                      <a:pt x="1480" y="306"/>
                      <a:pt x="1462" y="326"/>
                      <a:pt x="1462" y="349"/>
                    </a:cubicBezTo>
                    <a:cubicBezTo>
                      <a:pt x="1462" y="2484"/>
                      <a:pt x="1462" y="2484"/>
                      <a:pt x="1462" y="2484"/>
                    </a:cubicBezTo>
                    <a:cubicBezTo>
                      <a:pt x="1462" y="2638"/>
                      <a:pt x="1483" y="2736"/>
                      <a:pt x="1524" y="2780"/>
                    </a:cubicBezTo>
                    <a:cubicBezTo>
                      <a:pt x="1527" y="2784"/>
                      <a:pt x="1527" y="2784"/>
                      <a:pt x="1527" y="2784"/>
                    </a:cubicBezTo>
                    <a:cubicBezTo>
                      <a:pt x="1575" y="2823"/>
                      <a:pt x="1640" y="2849"/>
                      <a:pt x="1766" y="2862"/>
                    </a:cubicBezTo>
                    <a:cubicBezTo>
                      <a:pt x="1789" y="2864"/>
                      <a:pt x="1806" y="2884"/>
                      <a:pt x="1806" y="2905"/>
                    </a:cubicBezTo>
                    <a:cubicBezTo>
                      <a:pt x="1806" y="2929"/>
                      <a:pt x="1786" y="2947"/>
                      <a:pt x="1763" y="2947"/>
                    </a:cubicBezTo>
                    <a:cubicBezTo>
                      <a:pt x="639" y="2947"/>
                      <a:pt x="639" y="2947"/>
                      <a:pt x="639" y="2947"/>
                    </a:cubicBezTo>
                    <a:cubicBezTo>
                      <a:pt x="615" y="2947"/>
                      <a:pt x="597" y="2928"/>
                      <a:pt x="597" y="2905"/>
                    </a:cubicBezTo>
                    <a:cubicBezTo>
                      <a:pt x="597" y="2882"/>
                      <a:pt x="613" y="2864"/>
                      <a:pt x="636" y="2862"/>
                    </a:cubicBezTo>
                    <a:cubicBezTo>
                      <a:pt x="762" y="2849"/>
                      <a:pt x="823" y="2818"/>
                      <a:pt x="859" y="2769"/>
                    </a:cubicBezTo>
                    <a:cubicBezTo>
                      <a:pt x="860" y="2767"/>
                      <a:pt x="862" y="2764"/>
                      <a:pt x="865" y="2762"/>
                    </a:cubicBezTo>
                    <a:cubicBezTo>
                      <a:pt x="906" y="2726"/>
                      <a:pt x="926" y="2617"/>
                      <a:pt x="926" y="2433"/>
                    </a:cubicBezTo>
                    <a:cubicBezTo>
                      <a:pt x="926" y="349"/>
                      <a:pt x="926" y="349"/>
                      <a:pt x="926" y="349"/>
                    </a:cubicBezTo>
                    <a:cubicBezTo>
                      <a:pt x="926" y="324"/>
                      <a:pt x="906" y="306"/>
                      <a:pt x="883" y="306"/>
                    </a:cubicBezTo>
                    <a:cubicBezTo>
                      <a:pt x="618" y="306"/>
                      <a:pt x="618" y="306"/>
                      <a:pt x="618" y="306"/>
                    </a:cubicBezTo>
                    <a:cubicBezTo>
                      <a:pt x="382" y="306"/>
                      <a:pt x="366" y="339"/>
                      <a:pt x="292" y="405"/>
                    </a:cubicBezTo>
                    <a:cubicBezTo>
                      <a:pt x="290" y="406"/>
                      <a:pt x="290" y="406"/>
                      <a:pt x="290" y="406"/>
                    </a:cubicBezTo>
                    <a:cubicBezTo>
                      <a:pt x="208" y="470"/>
                      <a:pt x="146" y="608"/>
                      <a:pt x="103" y="819"/>
                    </a:cubicBezTo>
                    <a:cubicBezTo>
                      <a:pt x="98" y="839"/>
                      <a:pt x="82" y="854"/>
                      <a:pt x="61" y="854"/>
                    </a:cubicBezTo>
                    <a:cubicBezTo>
                      <a:pt x="44" y="854"/>
                      <a:pt x="44" y="854"/>
                      <a:pt x="44" y="854"/>
                    </a:cubicBezTo>
                    <a:cubicBezTo>
                      <a:pt x="20" y="854"/>
                      <a:pt x="0" y="834"/>
                      <a:pt x="2" y="809"/>
                    </a:cubicBezTo>
                    <a:cubicBezTo>
                      <a:pt x="31" y="41"/>
                      <a:pt x="31" y="41"/>
                      <a:pt x="31" y="41"/>
                    </a:cubicBezTo>
                    <a:cubicBezTo>
                      <a:pt x="33" y="18"/>
                      <a:pt x="51" y="0"/>
                      <a:pt x="74" y="0"/>
                    </a:cubicBezTo>
                    <a:cubicBezTo>
                      <a:pt x="2355" y="0"/>
                      <a:pt x="2355" y="0"/>
                      <a:pt x="23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solidFill>
                    <a:schemeClr val="bg1"/>
                  </a:solidFill>
                </a:endParaRPr>
              </a:p>
            </p:txBody>
          </p:sp>
          <p:sp>
            <p:nvSpPr>
              <p:cNvPr id="15" name="Freeform 6">
                <a:extLst>
                  <a:ext uri="{FF2B5EF4-FFF2-40B4-BE49-F238E27FC236}">
                    <a16:creationId xmlns:a16="http://schemas.microsoft.com/office/drawing/2014/main" id="{9C9ECB66-855A-4A38-8FF2-27F13D427226}"/>
                  </a:ext>
                </a:extLst>
              </p:cNvPr>
              <p:cNvSpPr>
                <a:spLocks/>
              </p:cNvSpPr>
              <p:nvPr/>
            </p:nvSpPr>
            <p:spPr bwMode="auto">
              <a:xfrm>
                <a:off x="1807" y="2770"/>
                <a:ext cx="179" cy="221"/>
              </a:xfrm>
              <a:custGeom>
                <a:avLst/>
                <a:gdLst>
                  <a:gd name="T0" fmla="*/ 798 w 808"/>
                  <a:gd name="T1" fmla="*/ 2 h 998"/>
                  <a:gd name="T2" fmla="*/ 808 w 808"/>
                  <a:gd name="T3" fmla="*/ 276 h 998"/>
                  <a:gd name="T4" fmla="*/ 793 w 808"/>
                  <a:gd name="T5" fmla="*/ 290 h 998"/>
                  <a:gd name="T6" fmla="*/ 788 w 808"/>
                  <a:gd name="T7" fmla="*/ 290 h 998"/>
                  <a:gd name="T8" fmla="*/ 773 w 808"/>
                  <a:gd name="T9" fmla="*/ 279 h 998"/>
                  <a:gd name="T10" fmla="*/ 709 w 808"/>
                  <a:gd name="T11" fmla="*/ 140 h 998"/>
                  <a:gd name="T12" fmla="*/ 598 w 808"/>
                  <a:gd name="T13" fmla="*/ 105 h 998"/>
                  <a:gd name="T14" fmla="*/ 508 w 808"/>
                  <a:gd name="T15" fmla="*/ 105 h 998"/>
                  <a:gd name="T16" fmla="*/ 493 w 808"/>
                  <a:gd name="T17" fmla="*/ 120 h 998"/>
                  <a:gd name="T18" fmla="*/ 493 w 808"/>
                  <a:gd name="T19" fmla="*/ 841 h 998"/>
                  <a:gd name="T20" fmla="*/ 514 w 808"/>
                  <a:gd name="T21" fmla="*/ 941 h 998"/>
                  <a:gd name="T22" fmla="*/ 516 w 808"/>
                  <a:gd name="T23" fmla="*/ 942 h 998"/>
                  <a:gd name="T24" fmla="*/ 596 w 808"/>
                  <a:gd name="T25" fmla="*/ 969 h 998"/>
                  <a:gd name="T26" fmla="*/ 609 w 808"/>
                  <a:gd name="T27" fmla="*/ 983 h 998"/>
                  <a:gd name="T28" fmla="*/ 595 w 808"/>
                  <a:gd name="T29" fmla="*/ 998 h 998"/>
                  <a:gd name="T30" fmla="*/ 215 w 808"/>
                  <a:gd name="T31" fmla="*/ 998 h 998"/>
                  <a:gd name="T32" fmla="*/ 200 w 808"/>
                  <a:gd name="T33" fmla="*/ 983 h 998"/>
                  <a:gd name="T34" fmla="*/ 213 w 808"/>
                  <a:gd name="T35" fmla="*/ 969 h 998"/>
                  <a:gd name="T36" fmla="*/ 288 w 808"/>
                  <a:gd name="T37" fmla="*/ 937 h 998"/>
                  <a:gd name="T38" fmla="*/ 290 w 808"/>
                  <a:gd name="T39" fmla="*/ 936 h 998"/>
                  <a:gd name="T40" fmla="*/ 311 w 808"/>
                  <a:gd name="T41" fmla="*/ 824 h 998"/>
                  <a:gd name="T42" fmla="*/ 311 w 808"/>
                  <a:gd name="T43" fmla="*/ 122 h 998"/>
                  <a:gd name="T44" fmla="*/ 297 w 808"/>
                  <a:gd name="T45" fmla="*/ 107 h 998"/>
                  <a:gd name="T46" fmla="*/ 206 w 808"/>
                  <a:gd name="T47" fmla="*/ 107 h 998"/>
                  <a:gd name="T48" fmla="*/ 97 w 808"/>
                  <a:gd name="T49" fmla="*/ 140 h 998"/>
                  <a:gd name="T50" fmla="*/ 34 w 808"/>
                  <a:gd name="T51" fmla="*/ 279 h 998"/>
                  <a:gd name="T52" fmla="*/ 20 w 808"/>
                  <a:gd name="T53" fmla="*/ 290 h 998"/>
                  <a:gd name="T54" fmla="*/ 15 w 808"/>
                  <a:gd name="T55" fmla="*/ 290 h 998"/>
                  <a:gd name="T56" fmla="*/ 0 w 808"/>
                  <a:gd name="T57" fmla="*/ 276 h 998"/>
                  <a:gd name="T58" fmla="*/ 10 w 808"/>
                  <a:gd name="T59" fmla="*/ 15 h 998"/>
                  <a:gd name="T60" fmla="*/ 25 w 808"/>
                  <a:gd name="T61" fmla="*/ 0 h 998"/>
                  <a:gd name="T62" fmla="*/ 798 w 808"/>
                  <a:gd name="T63" fmla="*/ 0 h 998"/>
                  <a:gd name="T64" fmla="*/ 798 w 808"/>
                  <a:gd name="T65" fmla="*/ 2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8" h="998">
                    <a:moveTo>
                      <a:pt x="798" y="2"/>
                    </a:moveTo>
                    <a:cubicBezTo>
                      <a:pt x="808" y="276"/>
                      <a:pt x="808" y="276"/>
                      <a:pt x="808" y="276"/>
                    </a:cubicBezTo>
                    <a:cubicBezTo>
                      <a:pt x="808" y="284"/>
                      <a:pt x="801" y="290"/>
                      <a:pt x="793" y="290"/>
                    </a:cubicBezTo>
                    <a:cubicBezTo>
                      <a:pt x="788" y="290"/>
                      <a:pt x="788" y="290"/>
                      <a:pt x="788" y="290"/>
                    </a:cubicBezTo>
                    <a:cubicBezTo>
                      <a:pt x="782" y="290"/>
                      <a:pt x="775" y="285"/>
                      <a:pt x="773" y="279"/>
                    </a:cubicBezTo>
                    <a:cubicBezTo>
                      <a:pt x="759" y="207"/>
                      <a:pt x="737" y="161"/>
                      <a:pt x="709" y="140"/>
                    </a:cubicBezTo>
                    <a:cubicBezTo>
                      <a:pt x="683" y="117"/>
                      <a:pt x="678" y="105"/>
                      <a:pt x="598" y="105"/>
                    </a:cubicBezTo>
                    <a:cubicBezTo>
                      <a:pt x="508" y="105"/>
                      <a:pt x="508" y="105"/>
                      <a:pt x="508" y="105"/>
                    </a:cubicBezTo>
                    <a:cubicBezTo>
                      <a:pt x="500" y="105"/>
                      <a:pt x="493" y="112"/>
                      <a:pt x="493" y="120"/>
                    </a:cubicBezTo>
                    <a:cubicBezTo>
                      <a:pt x="493" y="841"/>
                      <a:pt x="493" y="841"/>
                      <a:pt x="493" y="841"/>
                    </a:cubicBezTo>
                    <a:cubicBezTo>
                      <a:pt x="493" y="893"/>
                      <a:pt x="500" y="926"/>
                      <a:pt x="514" y="941"/>
                    </a:cubicBezTo>
                    <a:cubicBezTo>
                      <a:pt x="516" y="942"/>
                      <a:pt x="516" y="942"/>
                      <a:pt x="516" y="942"/>
                    </a:cubicBezTo>
                    <a:cubicBezTo>
                      <a:pt x="532" y="956"/>
                      <a:pt x="554" y="965"/>
                      <a:pt x="596" y="969"/>
                    </a:cubicBezTo>
                    <a:cubicBezTo>
                      <a:pt x="605" y="970"/>
                      <a:pt x="609" y="975"/>
                      <a:pt x="609" y="983"/>
                    </a:cubicBezTo>
                    <a:cubicBezTo>
                      <a:pt x="609" y="992"/>
                      <a:pt x="603" y="998"/>
                      <a:pt x="595" y="998"/>
                    </a:cubicBezTo>
                    <a:cubicBezTo>
                      <a:pt x="215" y="998"/>
                      <a:pt x="215" y="998"/>
                      <a:pt x="215" y="998"/>
                    </a:cubicBezTo>
                    <a:cubicBezTo>
                      <a:pt x="206" y="998"/>
                      <a:pt x="200" y="992"/>
                      <a:pt x="200" y="983"/>
                    </a:cubicBezTo>
                    <a:cubicBezTo>
                      <a:pt x="200" y="975"/>
                      <a:pt x="206" y="970"/>
                      <a:pt x="213" y="969"/>
                    </a:cubicBezTo>
                    <a:cubicBezTo>
                      <a:pt x="256" y="964"/>
                      <a:pt x="277" y="954"/>
                      <a:pt x="288" y="937"/>
                    </a:cubicBezTo>
                    <a:cubicBezTo>
                      <a:pt x="288" y="936"/>
                      <a:pt x="290" y="936"/>
                      <a:pt x="290" y="936"/>
                    </a:cubicBezTo>
                    <a:cubicBezTo>
                      <a:pt x="303" y="923"/>
                      <a:pt x="311" y="887"/>
                      <a:pt x="311" y="824"/>
                    </a:cubicBezTo>
                    <a:cubicBezTo>
                      <a:pt x="311" y="122"/>
                      <a:pt x="311" y="122"/>
                      <a:pt x="311" y="122"/>
                    </a:cubicBezTo>
                    <a:cubicBezTo>
                      <a:pt x="311" y="113"/>
                      <a:pt x="305" y="107"/>
                      <a:pt x="297" y="107"/>
                    </a:cubicBezTo>
                    <a:cubicBezTo>
                      <a:pt x="206" y="107"/>
                      <a:pt x="206" y="107"/>
                      <a:pt x="206" y="107"/>
                    </a:cubicBezTo>
                    <a:cubicBezTo>
                      <a:pt x="126" y="107"/>
                      <a:pt x="121" y="118"/>
                      <a:pt x="97" y="140"/>
                    </a:cubicBezTo>
                    <a:cubicBezTo>
                      <a:pt x="69" y="161"/>
                      <a:pt x="48" y="207"/>
                      <a:pt x="34" y="279"/>
                    </a:cubicBezTo>
                    <a:cubicBezTo>
                      <a:pt x="33" y="285"/>
                      <a:pt x="26" y="290"/>
                      <a:pt x="20" y="290"/>
                    </a:cubicBezTo>
                    <a:cubicBezTo>
                      <a:pt x="15" y="290"/>
                      <a:pt x="15" y="290"/>
                      <a:pt x="15" y="290"/>
                    </a:cubicBezTo>
                    <a:cubicBezTo>
                      <a:pt x="7" y="290"/>
                      <a:pt x="0" y="284"/>
                      <a:pt x="0" y="276"/>
                    </a:cubicBezTo>
                    <a:cubicBezTo>
                      <a:pt x="10" y="15"/>
                      <a:pt x="10" y="15"/>
                      <a:pt x="10" y="15"/>
                    </a:cubicBezTo>
                    <a:cubicBezTo>
                      <a:pt x="10" y="7"/>
                      <a:pt x="16" y="0"/>
                      <a:pt x="25" y="0"/>
                    </a:cubicBezTo>
                    <a:cubicBezTo>
                      <a:pt x="798" y="0"/>
                      <a:pt x="798" y="0"/>
                      <a:pt x="798" y="0"/>
                    </a:cubicBezTo>
                    <a:cubicBezTo>
                      <a:pt x="798" y="2"/>
                      <a:pt x="798" y="2"/>
                      <a:pt x="79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solidFill>
                    <a:schemeClr val="bg1"/>
                  </a:solidFill>
                </a:endParaRPr>
              </a:p>
            </p:txBody>
          </p:sp>
        </p:grpSp>
        <p:sp>
          <p:nvSpPr>
            <p:cNvPr id="13" name="文本框 12">
              <a:extLst>
                <a:ext uri="{FF2B5EF4-FFF2-40B4-BE49-F238E27FC236}">
                  <a16:creationId xmlns:a16="http://schemas.microsoft.com/office/drawing/2014/main" id="{DDB33390-40EF-4359-AFA6-049D89192C93}"/>
                </a:ext>
              </a:extLst>
            </p:cNvPr>
            <p:cNvSpPr txBox="1"/>
            <p:nvPr/>
          </p:nvSpPr>
          <p:spPr>
            <a:xfrm>
              <a:off x="1485040" y="4746444"/>
              <a:ext cx="4112246" cy="412421"/>
            </a:xfrm>
            <a:prstGeom prst="rect">
              <a:avLst/>
            </a:prstGeom>
            <a:noFill/>
          </p:spPr>
          <p:txBody>
            <a:bodyPr wrap="square" rtlCol="0">
              <a:spAutoFit/>
            </a:bodyPr>
            <a:lstStyle/>
            <a:p>
              <a:pPr>
                <a:lnSpc>
                  <a:spcPct val="130000"/>
                </a:lnSpc>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字体</a:t>
              </a: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微软雅黑，商用请自行购买。</a:t>
              </a:r>
            </a:p>
          </p:txBody>
        </p:sp>
      </p:grpSp>
      <p:grpSp>
        <p:nvGrpSpPr>
          <p:cNvPr id="16" name="组合 15">
            <a:extLst>
              <a:ext uri="{FF2B5EF4-FFF2-40B4-BE49-F238E27FC236}">
                <a16:creationId xmlns:a16="http://schemas.microsoft.com/office/drawing/2014/main" id="{0052B91C-A87B-4789-80FB-CF5791560642}"/>
              </a:ext>
            </a:extLst>
          </p:cNvPr>
          <p:cNvGrpSpPr/>
          <p:nvPr userDrawn="1"/>
        </p:nvGrpSpPr>
        <p:grpSpPr>
          <a:xfrm>
            <a:off x="6585601" y="2404534"/>
            <a:ext cx="4875773" cy="636304"/>
            <a:chOff x="721513" y="3784751"/>
            <a:chExt cx="4875773" cy="636304"/>
          </a:xfrm>
        </p:grpSpPr>
        <p:grpSp>
          <p:nvGrpSpPr>
            <p:cNvPr id="17" name="Group 13">
              <a:extLst>
                <a:ext uri="{FF2B5EF4-FFF2-40B4-BE49-F238E27FC236}">
                  <a16:creationId xmlns:a16="http://schemas.microsoft.com/office/drawing/2014/main" id="{FC9851B1-A9B7-48AB-904E-D8950E6EEE7D}"/>
                </a:ext>
              </a:extLst>
            </p:cNvPr>
            <p:cNvGrpSpPr>
              <a:grpSpLocks noChangeAspect="1"/>
            </p:cNvGrpSpPr>
            <p:nvPr/>
          </p:nvGrpSpPr>
          <p:grpSpPr bwMode="auto">
            <a:xfrm>
              <a:off x="851381" y="3914439"/>
              <a:ext cx="376569" cy="376929"/>
              <a:chOff x="4850" y="777"/>
              <a:chExt cx="1045" cy="1046"/>
            </a:xfrm>
            <a:solidFill>
              <a:schemeClr val="bg1"/>
            </a:solidFill>
          </p:grpSpPr>
          <p:sp>
            <p:nvSpPr>
              <p:cNvPr id="20" name="Freeform 14">
                <a:extLst>
                  <a:ext uri="{FF2B5EF4-FFF2-40B4-BE49-F238E27FC236}">
                    <a16:creationId xmlns:a16="http://schemas.microsoft.com/office/drawing/2014/main" id="{B7EE1B90-DDFC-440B-8F98-F22D17CFD24C}"/>
                  </a:ext>
                </a:extLst>
              </p:cNvPr>
              <p:cNvSpPr>
                <a:spLocks/>
              </p:cNvSpPr>
              <p:nvPr/>
            </p:nvSpPr>
            <p:spPr bwMode="auto">
              <a:xfrm>
                <a:off x="5532" y="785"/>
                <a:ext cx="354" cy="356"/>
              </a:xfrm>
              <a:custGeom>
                <a:avLst/>
                <a:gdLst>
                  <a:gd name="T0" fmla="*/ 894 w 990"/>
                  <a:gd name="T1" fmla="*/ 469 h 994"/>
                  <a:gd name="T2" fmla="*/ 521 w 990"/>
                  <a:gd name="T3" fmla="*/ 96 h 994"/>
                  <a:gd name="T4" fmla="*/ 184 w 990"/>
                  <a:gd name="T5" fmla="*/ 98 h 994"/>
                  <a:gd name="T6" fmla="*/ 0 w 990"/>
                  <a:gd name="T7" fmla="*/ 282 h 994"/>
                  <a:gd name="T8" fmla="*/ 712 w 990"/>
                  <a:gd name="T9" fmla="*/ 994 h 994"/>
                  <a:gd name="T10" fmla="*/ 894 w 990"/>
                  <a:gd name="T11" fmla="*/ 813 h 994"/>
                  <a:gd name="T12" fmla="*/ 894 w 990"/>
                  <a:gd name="T13" fmla="*/ 469 h 994"/>
                  <a:gd name="T14" fmla="*/ 894 w 990"/>
                  <a:gd name="T15" fmla="*/ 469 h 994"/>
                  <a:gd name="T16" fmla="*/ 894 w 990"/>
                  <a:gd name="T17" fmla="*/ 469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0" h="994">
                    <a:moveTo>
                      <a:pt x="894" y="469"/>
                    </a:moveTo>
                    <a:cubicBezTo>
                      <a:pt x="521" y="96"/>
                      <a:pt x="521" y="96"/>
                      <a:pt x="521" y="96"/>
                    </a:cubicBezTo>
                    <a:cubicBezTo>
                      <a:pt x="426" y="0"/>
                      <a:pt x="280" y="2"/>
                      <a:pt x="184" y="98"/>
                    </a:cubicBezTo>
                    <a:cubicBezTo>
                      <a:pt x="0" y="282"/>
                      <a:pt x="0" y="282"/>
                      <a:pt x="0" y="282"/>
                    </a:cubicBezTo>
                    <a:cubicBezTo>
                      <a:pt x="712" y="994"/>
                      <a:pt x="712" y="994"/>
                      <a:pt x="712" y="994"/>
                    </a:cubicBezTo>
                    <a:cubicBezTo>
                      <a:pt x="894" y="813"/>
                      <a:pt x="894" y="813"/>
                      <a:pt x="894" y="813"/>
                    </a:cubicBezTo>
                    <a:cubicBezTo>
                      <a:pt x="990" y="715"/>
                      <a:pt x="987" y="564"/>
                      <a:pt x="894" y="469"/>
                    </a:cubicBezTo>
                    <a:cubicBezTo>
                      <a:pt x="894" y="469"/>
                      <a:pt x="894" y="469"/>
                      <a:pt x="894" y="469"/>
                    </a:cubicBezTo>
                    <a:cubicBezTo>
                      <a:pt x="894" y="469"/>
                      <a:pt x="894" y="469"/>
                      <a:pt x="894" y="4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1" name="Freeform 15">
                <a:extLst>
                  <a:ext uri="{FF2B5EF4-FFF2-40B4-BE49-F238E27FC236}">
                    <a16:creationId xmlns:a16="http://schemas.microsoft.com/office/drawing/2014/main" id="{8A5C96B9-955B-4306-83AB-58BB1A13243A}"/>
                  </a:ext>
                </a:extLst>
              </p:cNvPr>
              <p:cNvSpPr>
                <a:spLocks/>
              </p:cNvSpPr>
              <p:nvPr/>
            </p:nvSpPr>
            <p:spPr bwMode="auto">
              <a:xfrm>
                <a:off x="4869" y="1498"/>
                <a:ext cx="304" cy="309"/>
              </a:xfrm>
              <a:custGeom>
                <a:avLst/>
                <a:gdLst>
                  <a:gd name="T0" fmla="*/ 146 w 851"/>
                  <a:gd name="T1" fmla="*/ 0 h 861"/>
                  <a:gd name="T2" fmla="*/ 0 w 851"/>
                  <a:gd name="T3" fmla="*/ 672 h 861"/>
                  <a:gd name="T4" fmla="*/ 0 w 851"/>
                  <a:gd name="T5" fmla="*/ 677 h 861"/>
                  <a:gd name="T6" fmla="*/ 48 w 851"/>
                  <a:gd name="T7" fmla="*/ 808 h 861"/>
                  <a:gd name="T8" fmla="*/ 177 w 851"/>
                  <a:gd name="T9" fmla="*/ 856 h 861"/>
                  <a:gd name="T10" fmla="*/ 182 w 851"/>
                  <a:gd name="T11" fmla="*/ 856 h 861"/>
                  <a:gd name="T12" fmla="*/ 851 w 851"/>
                  <a:gd name="T13" fmla="*/ 708 h 861"/>
                  <a:gd name="T14" fmla="*/ 146 w 851"/>
                  <a:gd name="T15" fmla="*/ 0 h 861"/>
                  <a:gd name="T16" fmla="*/ 146 w 851"/>
                  <a:gd name="T17" fmla="*/ 0 h 861"/>
                  <a:gd name="T18" fmla="*/ 146 w 851"/>
                  <a:gd name="T19" fmla="*/ 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1" h="861">
                    <a:moveTo>
                      <a:pt x="146" y="0"/>
                    </a:moveTo>
                    <a:cubicBezTo>
                      <a:pt x="110" y="53"/>
                      <a:pt x="63" y="282"/>
                      <a:pt x="0" y="672"/>
                    </a:cubicBezTo>
                    <a:cubicBezTo>
                      <a:pt x="0" y="677"/>
                      <a:pt x="0" y="677"/>
                      <a:pt x="0" y="677"/>
                    </a:cubicBezTo>
                    <a:cubicBezTo>
                      <a:pt x="0" y="725"/>
                      <a:pt x="17" y="772"/>
                      <a:pt x="48" y="808"/>
                    </a:cubicBezTo>
                    <a:cubicBezTo>
                      <a:pt x="77" y="844"/>
                      <a:pt x="132" y="861"/>
                      <a:pt x="177" y="856"/>
                    </a:cubicBezTo>
                    <a:cubicBezTo>
                      <a:pt x="182" y="856"/>
                      <a:pt x="182" y="856"/>
                      <a:pt x="182" y="856"/>
                    </a:cubicBezTo>
                    <a:cubicBezTo>
                      <a:pt x="557" y="796"/>
                      <a:pt x="782" y="749"/>
                      <a:pt x="851" y="708"/>
                    </a:cubicBezTo>
                    <a:cubicBezTo>
                      <a:pt x="146" y="0"/>
                      <a:pt x="146" y="0"/>
                      <a:pt x="146" y="0"/>
                    </a:cubicBezTo>
                    <a:cubicBezTo>
                      <a:pt x="146" y="0"/>
                      <a:pt x="146" y="0"/>
                      <a:pt x="146" y="0"/>
                    </a:cubicBezTo>
                    <a:cubicBezTo>
                      <a:pt x="146" y="0"/>
                      <a:pt x="146" y="0"/>
                      <a:pt x="1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2" name="Freeform 16">
                <a:extLst>
                  <a:ext uri="{FF2B5EF4-FFF2-40B4-BE49-F238E27FC236}">
                    <a16:creationId xmlns:a16="http://schemas.microsoft.com/office/drawing/2014/main" id="{025FBE37-1A4D-4A44-8774-09A2FA3769EA}"/>
                  </a:ext>
                </a:extLst>
              </p:cNvPr>
              <p:cNvSpPr>
                <a:spLocks/>
              </p:cNvSpPr>
              <p:nvPr/>
            </p:nvSpPr>
            <p:spPr bwMode="auto">
              <a:xfrm>
                <a:off x="4952" y="916"/>
                <a:ext cx="816" cy="805"/>
              </a:xfrm>
              <a:custGeom>
                <a:avLst/>
                <a:gdLst>
                  <a:gd name="T0" fmla="*/ 803 w 816"/>
                  <a:gd name="T1" fmla="*/ 255 h 805"/>
                  <a:gd name="T2" fmla="*/ 549 w 816"/>
                  <a:gd name="T3" fmla="*/ 0 h 805"/>
                  <a:gd name="T4" fmla="*/ 421 w 816"/>
                  <a:gd name="T5" fmla="*/ 128 h 805"/>
                  <a:gd name="T6" fmla="*/ 421 w 816"/>
                  <a:gd name="T7" fmla="*/ 128 h 805"/>
                  <a:gd name="T8" fmla="*/ 166 w 816"/>
                  <a:gd name="T9" fmla="*/ 383 h 805"/>
                  <a:gd name="T10" fmla="*/ 166 w 816"/>
                  <a:gd name="T11" fmla="*/ 383 h 805"/>
                  <a:gd name="T12" fmla="*/ 0 w 816"/>
                  <a:gd name="T13" fmla="*/ 550 h 805"/>
                  <a:gd name="T14" fmla="*/ 255 w 816"/>
                  <a:gd name="T15" fmla="*/ 805 h 805"/>
                  <a:gd name="T16" fmla="*/ 317 w 816"/>
                  <a:gd name="T17" fmla="*/ 742 h 805"/>
                  <a:gd name="T18" fmla="*/ 317 w 816"/>
                  <a:gd name="T19" fmla="*/ 742 h 805"/>
                  <a:gd name="T20" fmla="*/ 687 w 816"/>
                  <a:gd name="T21" fmla="*/ 372 h 805"/>
                  <a:gd name="T22" fmla="*/ 816 w 816"/>
                  <a:gd name="T23" fmla="*/ 244 h 805"/>
                  <a:gd name="T24" fmla="*/ 803 w 816"/>
                  <a:gd name="T25" fmla="*/ 255 h 805"/>
                  <a:gd name="T26" fmla="*/ 803 w 816"/>
                  <a:gd name="T27" fmla="*/ 25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6" h="805">
                    <a:moveTo>
                      <a:pt x="803" y="255"/>
                    </a:moveTo>
                    <a:lnTo>
                      <a:pt x="549" y="0"/>
                    </a:lnTo>
                    <a:lnTo>
                      <a:pt x="421" y="128"/>
                    </a:lnTo>
                    <a:lnTo>
                      <a:pt x="421" y="128"/>
                    </a:lnTo>
                    <a:lnTo>
                      <a:pt x="166" y="383"/>
                    </a:lnTo>
                    <a:lnTo>
                      <a:pt x="166" y="383"/>
                    </a:lnTo>
                    <a:lnTo>
                      <a:pt x="0" y="550"/>
                    </a:lnTo>
                    <a:lnTo>
                      <a:pt x="255" y="805"/>
                    </a:lnTo>
                    <a:lnTo>
                      <a:pt x="317" y="742"/>
                    </a:lnTo>
                    <a:lnTo>
                      <a:pt x="317" y="742"/>
                    </a:lnTo>
                    <a:lnTo>
                      <a:pt x="687" y="372"/>
                    </a:lnTo>
                    <a:lnTo>
                      <a:pt x="816" y="244"/>
                    </a:lnTo>
                    <a:lnTo>
                      <a:pt x="803" y="255"/>
                    </a:lnTo>
                    <a:lnTo>
                      <a:pt x="803" y="2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3" name="Freeform 17">
                <a:extLst>
                  <a:ext uri="{FF2B5EF4-FFF2-40B4-BE49-F238E27FC236}">
                    <a16:creationId xmlns:a16="http://schemas.microsoft.com/office/drawing/2014/main" id="{768E97F0-8A97-438B-B826-5B6EB38D7CBC}"/>
                  </a:ext>
                </a:extLst>
              </p:cNvPr>
              <p:cNvSpPr>
                <a:spLocks/>
              </p:cNvSpPr>
              <p:nvPr/>
            </p:nvSpPr>
            <p:spPr bwMode="auto">
              <a:xfrm>
                <a:off x="4850" y="777"/>
                <a:ext cx="493" cy="492"/>
              </a:xfrm>
              <a:custGeom>
                <a:avLst/>
                <a:gdLst>
                  <a:gd name="T0" fmla="*/ 810 w 1379"/>
                  <a:gd name="T1" fmla="*/ 96 h 1375"/>
                  <a:gd name="T2" fmla="*/ 473 w 1379"/>
                  <a:gd name="T3" fmla="*/ 96 h 1375"/>
                  <a:gd name="T4" fmla="*/ 96 w 1379"/>
                  <a:gd name="T5" fmla="*/ 476 h 1375"/>
                  <a:gd name="T6" fmla="*/ 100 w 1379"/>
                  <a:gd name="T7" fmla="*/ 808 h 1375"/>
                  <a:gd name="T8" fmla="*/ 225 w 1379"/>
                  <a:gd name="T9" fmla="*/ 932 h 1375"/>
                  <a:gd name="T10" fmla="*/ 607 w 1379"/>
                  <a:gd name="T11" fmla="*/ 550 h 1375"/>
                  <a:gd name="T12" fmla="*/ 693 w 1379"/>
                  <a:gd name="T13" fmla="*/ 550 h 1375"/>
                  <a:gd name="T14" fmla="*/ 693 w 1379"/>
                  <a:gd name="T15" fmla="*/ 636 h 1375"/>
                  <a:gd name="T16" fmla="*/ 311 w 1379"/>
                  <a:gd name="T17" fmla="*/ 1018 h 1375"/>
                  <a:gd name="T18" fmla="*/ 456 w 1379"/>
                  <a:gd name="T19" fmla="*/ 1164 h 1375"/>
                  <a:gd name="T20" fmla="*/ 839 w 1379"/>
                  <a:gd name="T21" fmla="*/ 782 h 1375"/>
                  <a:gd name="T22" fmla="*/ 925 w 1379"/>
                  <a:gd name="T23" fmla="*/ 782 h 1375"/>
                  <a:gd name="T24" fmla="*/ 925 w 1379"/>
                  <a:gd name="T25" fmla="*/ 868 h 1375"/>
                  <a:gd name="T26" fmla="*/ 543 w 1379"/>
                  <a:gd name="T27" fmla="*/ 1250 h 1375"/>
                  <a:gd name="T28" fmla="*/ 667 w 1379"/>
                  <a:gd name="T29" fmla="*/ 1375 h 1375"/>
                  <a:gd name="T30" fmla="*/ 1379 w 1379"/>
                  <a:gd name="T31" fmla="*/ 662 h 1375"/>
                  <a:gd name="T32" fmla="*/ 810 w 1379"/>
                  <a:gd name="T33" fmla="*/ 96 h 1375"/>
                  <a:gd name="T34" fmla="*/ 810 w 1379"/>
                  <a:gd name="T35" fmla="*/ 96 h 1375"/>
                  <a:gd name="T36" fmla="*/ 810 w 1379"/>
                  <a:gd name="T37" fmla="*/ 96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9" h="1375">
                    <a:moveTo>
                      <a:pt x="810" y="96"/>
                    </a:moveTo>
                    <a:cubicBezTo>
                      <a:pt x="715" y="0"/>
                      <a:pt x="569" y="0"/>
                      <a:pt x="473" y="96"/>
                    </a:cubicBezTo>
                    <a:cubicBezTo>
                      <a:pt x="96" y="476"/>
                      <a:pt x="96" y="476"/>
                      <a:pt x="96" y="476"/>
                    </a:cubicBezTo>
                    <a:cubicBezTo>
                      <a:pt x="0" y="571"/>
                      <a:pt x="7" y="712"/>
                      <a:pt x="100" y="808"/>
                    </a:cubicBezTo>
                    <a:cubicBezTo>
                      <a:pt x="225" y="932"/>
                      <a:pt x="225" y="932"/>
                      <a:pt x="225" y="932"/>
                    </a:cubicBezTo>
                    <a:cubicBezTo>
                      <a:pt x="607" y="550"/>
                      <a:pt x="607" y="550"/>
                      <a:pt x="607" y="550"/>
                    </a:cubicBezTo>
                    <a:cubicBezTo>
                      <a:pt x="631" y="526"/>
                      <a:pt x="669" y="526"/>
                      <a:pt x="693" y="550"/>
                    </a:cubicBezTo>
                    <a:cubicBezTo>
                      <a:pt x="717" y="574"/>
                      <a:pt x="717" y="612"/>
                      <a:pt x="693" y="636"/>
                    </a:cubicBezTo>
                    <a:cubicBezTo>
                      <a:pt x="311" y="1018"/>
                      <a:pt x="311" y="1018"/>
                      <a:pt x="311" y="1018"/>
                    </a:cubicBezTo>
                    <a:cubicBezTo>
                      <a:pt x="456" y="1164"/>
                      <a:pt x="456" y="1164"/>
                      <a:pt x="456" y="1164"/>
                    </a:cubicBezTo>
                    <a:cubicBezTo>
                      <a:pt x="839" y="782"/>
                      <a:pt x="839" y="782"/>
                      <a:pt x="839" y="782"/>
                    </a:cubicBezTo>
                    <a:cubicBezTo>
                      <a:pt x="863" y="758"/>
                      <a:pt x="901" y="758"/>
                      <a:pt x="925" y="782"/>
                    </a:cubicBezTo>
                    <a:cubicBezTo>
                      <a:pt x="949" y="806"/>
                      <a:pt x="949" y="844"/>
                      <a:pt x="925" y="868"/>
                    </a:cubicBezTo>
                    <a:cubicBezTo>
                      <a:pt x="543" y="1250"/>
                      <a:pt x="543" y="1250"/>
                      <a:pt x="543" y="1250"/>
                    </a:cubicBezTo>
                    <a:cubicBezTo>
                      <a:pt x="667" y="1375"/>
                      <a:pt x="667" y="1375"/>
                      <a:pt x="667" y="1375"/>
                    </a:cubicBezTo>
                    <a:cubicBezTo>
                      <a:pt x="1379" y="662"/>
                      <a:pt x="1379" y="662"/>
                      <a:pt x="1379" y="662"/>
                    </a:cubicBezTo>
                    <a:cubicBezTo>
                      <a:pt x="810" y="96"/>
                      <a:pt x="810" y="96"/>
                      <a:pt x="810" y="96"/>
                    </a:cubicBezTo>
                    <a:cubicBezTo>
                      <a:pt x="810" y="96"/>
                      <a:pt x="810" y="96"/>
                      <a:pt x="810" y="96"/>
                    </a:cubicBezTo>
                    <a:cubicBezTo>
                      <a:pt x="810" y="96"/>
                      <a:pt x="810" y="96"/>
                      <a:pt x="81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4" name="Freeform 18">
                <a:extLst>
                  <a:ext uri="{FF2B5EF4-FFF2-40B4-BE49-F238E27FC236}">
                    <a16:creationId xmlns:a16="http://schemas.microsoft.com/office/drawing/2014/main" id="{EB770AAD-6DC8-4943-9C2E-CB33AB703738}"/>
                  </a:ext>
                </a:extLst>
              </p:cNvPr>
              <p:cNvSpPr>
                <a:spLocks/>
              </p:cNvSpPr>
              <p:nvPr/>
            </p:nvSpPr>
            <p:spPr bwMode="auto">
              <a:xfrm>
                <a:off x="5405" y="1331"/>
                <a:ext cx="490" cy="492"/>
              </a:xfrm>
              <a:custGeom>
                <a:avLst/>
                <a:gdLst>
                  <a:gd name="T0" fmla="*/ 1277 w 1370"/>
                  <a:gd name="T1" fmla="*/ 564 h 1374"/>
                  <a:gd name="T2" fmla="*/ 713 w 1370"/>
                  <a:gd name="T3" fmla="*/ 0 h 1374"/>
                  <a:gd name="T4" fmla="*/ 0 w 1370"/>
                  <a:gd name="T5" fmla="*/ 712 h 1374"/>
                  <a:gd name="T6" fmla="*/ 48 w 1370"/>
                  <a:gd name="T7" fmla="*/ 760 h 1374"/>
                  <a:gd name="T8" fmla="*/ 431 w 1370"/>
                  <a:gd name="T9" fmla="*/ 377 h 1374"/>
                  <a:gd name="T10" fmla="*/ 517 w 1370"/>
                  <a:gd name="T11" fmla="*/ 377 h 1374"/>
                  <a:gd name="T12" fmla="*/ 517 w 1370"/>
                  <a:gd name="T13" fmla="*/ 464 h 1374"/>
                  <a:gd name="T14" fmla="*/ 134 w 1370"/>
                  <a:gd name="T15" fmla="*/ 846 h 1374"/>
                  <a:gd name="T16" fmla="*/ 316 w 1370"/>
                  <a:gd name="T17" fmla="*/ 1028 h 1374"/>
                  <a:gd name="T18" fmla="*/ 698 w 1370"/>
                  <a:gd name="T19" fmla="*/ 645 h 1374"/>
                  <a:gd name="T20" fmla="*/ 784 w 1370"/>
                  <a:gd name="T21" fmla="*/ 645 h 1374"/>
                  <a:gd name="T22" fmla="*/ 784 w 1370"/>
                  <a:gd name="T23" fmla="*/ 731 h 1374"/>
                  <a:gd name="T24" fmla="*/ 402 w 1370"/>
                  <a:gd name="T25" fmla="*/ 1114 h 1374"/>
                  <a:gd name="T26" fmla="*/ 567 w 1370"/>
                  <a:gd name="T27" fmla="*/ 1279 h 1374"/>
                  <a:gd name="T28" fmla="*/ 902 w 1370"/>
                  <a:gd name="T29" fmla="*/ 1281 h 1374"/>
                  <a:gd name="T30" fmla="*/ 1279 w 1370"/>
                  <a:gd name="T31" fmla="*/ 901 h 1374"/>
                  <a:gd name="T32" fmla="*/ 1277 w 1370"/>
                  <a:gd name="T33" fmla="*/ 564 h 1374"/>
                  <a:gd name="T34" fmla="*/ 1277 w 1370"/>
                  <a:gd name="T35" fmla="*/ 564 h 1374"/>
                  <a:gd name="T36" fmla="*/ 1277 w 1370"/>
                  <a:gd name="T37" fmla="*/ 564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0" h="1374">
                    <a:moveTo>
                      <a:pt x="1277" y="564"/>
                    </a:moveTo>
                    <a:cubicBezTo>
                      <a:pt x="713" y="0"/>
                      <a:pt x="713" y="0"/>
                      <a:pt x="713" y="0"/>
                    </a:cubicBezTo>
                    <a:cubicBezTo>
                      <a:pt x="0" y="712"/>
                      <a:pt x="0" y="712"/>
                      <a:pt x="0" y="712"/>
                    </a:cubicBezTo>
                    <a:cubicBezTo>
                      <a:pt x="48" y="760"/>
                      <a:pt x="48" y="760"/>
                      <a:pt x="48" y="760"/>
                    </a:cubicBezTo>
                    <a:cubicBezTo>
                      <a:pt x="431" y="377"/>
                      <a:pt x="431" y="377"/>
                      <a:pt x="431" y="377"/>
                    </a:cubicBezTo>
                    <a:cubicBezTo>
                      <a:pt x="455" y="354"/>
                      <a:pt x="493" y="354"/>
                      <a:pt x="517" y="377"/>
                    </a:cubicBezTo>
                    <a:cubicBezTo>
                      <a:pt x="541" y="401"/>
                      <a:pt x="541" y="440"/>
                      <a:pt x="517" y="464"/>
                    </a:cubicBezTo>
                    <a:cubicBezTo>
                      <a:pt x="134" y="846"/>
                      <a:pt x="134" y="846"/>
                      <a:pt x="134" y="846"/>
                    </a:cubicBezTo>
                    <a:cubicBezTo>
                      <a:pt x="316" y="1028"/>
                      <a:pt x="316" y="1028"/>
                      <a:pt x="316" y="1028"/>
                    </a:cubicBezTo>
                    <a:cubicBezTo>
                      <a:pt x="698" y="645"/>
                      <a:pt x="698" y="645"/>
                      <a:pt x="698" y="645"/>
                    </a:cubicBezTo>
                    <a:cubicBezTo>
                      <a:pt x="722" y="621"/>
                      <a:pt x="760" y="621"/>
                      <a:pt x="784" y="645"/>
                    </a:cubicBezTo>
                    <a:cubicBezTo>
                      <a:pt x="808" y="669"/>
                      <a:pt x="808" y="707"/>
                      <a:pt x="784" y="731"/>
                    </a:cubicBezTo>
                    <a:cubicBezTo>
                      <a:pt x="402" y="1114"/>
                      <a:pt x="402" y="1114"/>
                      <a:pt x="402" y="1114"/>
                    </a:cubicBezTo>
                    <a:cubicBezTo>
                      <a:pt x="567" y="1279"/>
                      <a:pt x="567" y="1279"/>
                      <a:pt x="567" y="1279"/>
                    </a:cubicBezTo>
                    <a:cubicBezTo>
                      <a:pt x="662" y="1374"/>
                      <a:pt x="808" y="1374"/>
                      <a:pt x="902" y="1281"/>
                    </a:cubicBezTo>
                    <a:cubicBezTo>
                      <a:pt x="1279" y="901"/>
                      <a:pt x="1279" y="901"/>
                      <a:pt x="1279" y="901"/>
                    </a:cubicBezTo>
                    <a:cubicBezTo>
                      <a:pt x="1365" y="810"/>
                      <a:pt x="1370" y="652"/>
                      <a:pt x="1277" y="564"/>
                    </a:cubicBezTo>
                    <a:cubicBezTo>
                      <a:pt x="1277" y="564"/>
                      <a:pt x="1277" y="564"/>
                      <a:pt x="1277" y="564"/>
                    </a:cubicBezTo>
                    <a:cubicBezTo>
                      <a:pt x="1277" y="564"/>
                      <a:pt x="1277" y="564"/>
                      <a:pt x="1277" y="5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
          <p:nvSpPr>
            <p:cNvPr id="18" name="椭圆 17">
              <a:extLst>
                <a:ext uri="{FF2B5EF4-FFF2-40B4-BE49-F238E27FC236}">
                  <a16:creationId xmlns:a16="http://schemas.microsoft.com/office/drawing/2014/main" id="{FC77ADFB-4369-4385-99A4-E29B49B6CC32}"/>
                </a:ext>
              </a:extLst>
            </p:cNvPr>
            <p:cNvSpPr/>
            <p:nvPr/>
          </p:nvSpPr>
          <p:spPr>
            <a:xfrm>
              <a:off x="721513" y="3784751"/>
              <a:ext cx="636304" cy="63630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文本框 18">
              <a:extLst>
                <a:ext uri="{FF2B5EF4-FFF2-40B4-BE49-F238E27FC236}">
                  <a16:creationId xmlns:a16="http://schemas.microsoft.com/office/drawing/2014/main" id="{CB5DC22D-15FB-4F7B-B56E-0B2114ADB7A1}"/>
                </a:ext>
              </a:extLst>
            </p:cNvPr>
            <p:cNvSpPr txBox="1"/>
            <p:nvPr/>
          </p:nvSpPr>
          <p:spPr>
            <a:xfrm>
              <a:off x="1485040" y="3897784"/>
              <a:ext cx="4112246" cy="412421"/>
            </a:xfrm>
            <a:prstGeom prst="rect">
              <a:avLst/>
            </a:prstGeom>
            <a:noFill/>
          </p:spPr>
          <p:txBody>
            <a:bodyPr wrap="square" rtlCol="0">
              <a:spAutoFit/>
            </a:bodyPr>
            <a:lstStyle/>
            <a:p>
              <a:pPr>
                <a:lnSpc>
                  <a:spcPct val="130000"/>
                </a:lnSpc>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定制</a:t>
              </a: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承接</a:t>
              </a:r>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PPT</a:t>
              </a: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定制和各类广告平面设计</a:t>
              </a:r>
              <a:endParaRPr lang="en-US" altLang="zh-CN" sz="16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25" name="组合 24">
            <a:extLst>
              <a:ext uri="{FF2B5EF4-FFF2-40B4-BE49-F238E27FC236}">
                <a16:creationId xmlns:a16="http://schemas.microsoft.com/office/drawing/2014/main" id="{C7E76FD1-9266-4D10-9372-1F8C703B24B1}"/>
              </a:ext>
            </a:extLst>
          </p:cNvPr>
          <p:cNvGrpSpPr/>
          <p:nvPr userDrawn="1"/>
        </p:nvGrpSpPr>
        <p:grpSpPr>
          <a:xfrm>
            <a:off x="6585601" y="5184189"/>
            <a:ext cx="4875774" cy="636304"/>
            <a:chOff x="721513" y="5482071"/>
            <a:chExt cx="4875774" cy="636304"/>
          </a:xfrm>
        </p:grpSpPr>
        <p:sp>
          <p:nvSpPr>
            <p:cNvPr id="26" name="椭圆 25">
              <a:extLst>
                <a:ext uri="{FF2B5EF4-FFF2-40B4-BE49-F238E27FC236}">
                  <a16:creationId xmlns:a16="http://schemas.microsoft.com/office/drawing/2014/main" id="{4715D146-ED09-4FEE-9ED6-E2A70B337499}"/>
                </a:ext>
              </a:extLst>
            </p:cNvPr>
            <p:cNvSpPr/>
            <p:nvPr/>
          </p:nvSpPr>
          <p:spPr>
            <a:xfrm>
              <a:off x="721513" y="5482071"/>
              <a:ext cx="636304" cy="63630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27" name="文本框 26">
              <a:extLst>
                <a:ext uri="{FF2B5EF4-FFF2-40B4-BE49-F238E27FC236}">
                  <a16:creationId xmlns:a16="http://schemas.microsoft.com/office/drawing/2014/main" id="{21CE7F48-457F-446C-91DB-5CC4F3B3E09B}"/>
                </a:ext>
              </a:extLst>
            </p:cNvPr>
            <p:cNvSpPr txBox="1"/>
            <p:nvPr/>
          </p:nvSpPr>
          <p:spPr>
            <a:xfrm>
              <a:off x="1485041" y="5595104"/>
              <a:ext cx="4112246" cy="412421"/>
            </a:xfrm>
            <a:prstGeom prst="rect">
              <a:avLst/>
            </a:prstGeom>
            <a:noFill/>
          </p:spPr>
          <p:txBody>
            <a:bodyPr wrap="square" rtlCol="0">
              <a:spAutoFit/>
            </a:bodyPr>
            <a:lstStyle/>
            <a:p>
              <a:pPr>
                <a:lnSpc>
                  <a:spcPct val="130000"/>
                </a:lnSpc>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更多精美作品</a:t>
              </a: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请搜索或点击“飞印象”</a:t>
              </a:r>
              <a:endParaRPr lang="en-US" altLang="zh-CN" sz="1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8" name="Freeform 5">
              <a:extLst>
                <a:ext uri="{FF2B5EF4-FFF2-40B4-BE49-F238E27FC236}">
                  <a16:creationId xmlns:a16="http://schemas.microsoft.com/office/drawing/2014/main" id="{9F2FB18F-B382-4AB2-96C1-4B409B730F94}"/>
                </a:ext>
              </a:extLst>
            </p:cNvPr>
            <p:cNvSpPr>
              <a:spLocks noEditPoints="1"/>
            </p:cNvSpPr>
            <p:nvPr/>
          </p:nvSpPr>
          <p:spPr bwMode="auto">
            <a:xfrm>
              <a:off x="864164" y="5624722"/>
              <a:ext cx="351003" cy="351003"/>
            </a:xfrm>
            <a:custGeom>
              <a:avLst/>
              <a:gdLst>
                <a:gd name="T0" fmla="*/ 26 w 900"/>
                <a:gd name="T1" fmla="*/ 900 h 900"/>
                <a:gd name="T2" fmla="*/ 866 w 900"/>
                <a:gd name="T3" fmla="*/ 900 h 900"/>
                <a:gd name="T4" fmla="*/ 884 w 900"/>
                <a:gd name="T5" fmla="*/ 856 h 900"/>
                <a:gd name="T6" fmla="*/ 44 w 900"/>
                <a:gd name="T7" fmla="*/ 16 h 900"/>
                <a:gd name="T8" fmla="*/ 0 w 900"/>
                <a:gd name="T9" fmla="*/ 34 h 900"/>
                <a:gd name="T10" fmla="*/ 0 w 900"/>
                <a:gd name="T11" fmla="*/ 259 h 900"/>
                <a:gd name="T12" fmla="*/ 67 w 900"/>
                <a:gd name="T13" fmla="*/ 259 h 900"/>
                <a:gd name="T14" fmla="*/ 98 w 900"/>
                <a:gd name="T15" fmla="*/ 290 h 900"/>
                <a:gd name="T16" fmla="*/ 67 w 900"/>
                <a:gd name="T17" fmla="*/ 320 h 900"/>
                <a:gd name="T18" fmla="*/ 0 w 900"/>
                <a:gd name="T19" fmla="*/ 320 h 900"/>
                <a:gd name="T20" fmla="*/ 0 w 900"/>
                <a:gd name="T21" fmla="*/ 418 h 900"/>
                <a:gd name="T22" fmla="*/ 67 w 900"/>
                <a:gd name="T23" fmla="*/ 418 h 900"/>
                <a:gd name="T24" fmla="*/ 98 w 900"/>
                <a:gd name="T25" fmla="*/ 449 h 900"/>
                <a:gd name="T26" fmla="*/ 67 w 900"/>
                <a:gd name="T27" fmla="*/ 480 h 900"/>
                <a:gd name="T28" fmla="*/ 0 w 900"/>
                <a:gd name="T29" fmla="*/ 480 h 900"/>
                <a:gd name="T30" fmla="*/ 0 w 900"/>
                <a:gd name="T31" fmla="*/ 578 h 900"/>
                <a:gd name="T32" fmla="*/ 67 w 900"/>
                <a:gd name="T33" fmla="*/ 578 h 900"/>
                <a:gd name="T34" fmla="*/ 98 w 900"/>
                <a:gd name="T35" fmla="*/ 608 h 900"/>
                <a:gd name="T36" fmla="*/ 67 w 900"/>
                <a:gd name="T37" fmla="*/ 639 h 900"/>
                <a:gd name="T38" fmla="*/ 0 w 900"/>
                <a:gd name="T39" fmla="*/ 639 h 900"/>
                <a:gd name="T40" fmla="*/ 0 w 900"/>
                <a:gd name="T41" fmla="*/ 737 h 900"/>
                <a:gd name="T42" fmla="*/ 67 w 900"/>
                <a:gd name="T43" fmla="*/ 737 h 900"/>
                <a:gd name="T44" fmla="*/ 98 w 900"/>
                <a:gd name="T45" fmla="*/ 768 h 900"/>
                <a:gd name="T46" fmla="*/ 67 w 900"/>
                <a:gd name="T47" fmla="*/ 799 h 900"/>
                <a:gd name="T48" fmla="*/ 0 w 900"/>
                <a:gd name="T49" fmla="*/ 799 h 900"/>
                <a:gd name="T50" fmla="*/ 0 w 900"/>
                <a:gd name="T51" fmla="*/ 874 h 900"/>
                <a:gd name="T52" fmla="*/ 26 w 900"/>
                <a:gd name="T53" fmla="*/ 900 h 900"/>
                <a:gd name="T54" fmla="*/ 185 w 900"/>
                <a:gd name="T55" fmla="*/ 418 h 900"/>
                <a:gd name="T56" fmla="*/ 482 w 900"/>
                <a:gd name="T57" fmla="*/ 715 h 900"/>
                <a:gd name="T58" fmla="*/ 185 w 900"/>
                <a:gd name="T59" fmla="*/ 715 h 900"/>
                <a:gd name="T60" fmla="*/ 185 w 900"/>
                <a:gd name="T61" fmla="*/ 418 h 900"/>
                <a:gd name="T62" fmla="*/ 185 w 900"/>
                <a:gd name="T63" fmla="*/ 418 h 900"/>
                <a:gd name="T64" fmla="*/ 185 w 900"/>
                <a:gd name="T65" fmla="*/ 418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0" h="900">
                  <a:moveTo>
                    <a:pt x="26" y="900"/>
                  </a:moveTo>
                  <a:cubicBezTo>
                    <a:pt x="866" y="900"/>
                    <a:pt x="866" y="900"/>
                    <a:pt x="866" y="900"/>
                  </a:cubicBezTo>
                  <a:cubicBezTo>
                    <a:pt x="889" y="900"/>
                    <a:pt x="900" y="872"/>
                    <a:pt x="884" y="856"/>
                  </a:cubicBezTo>
                  <a:cubicBezTo>
                    <a:pt x="44" y="16"/>
                    <a:pt x="44" y="16"/>
                    <a:pt x="44" y="16"/>
                  </a:cubicBezTo>
                  <a:cubicBezTo>
                    <a:pt x="28" y="0"/>
                    <a:pt x="0" y="12"/>
                    <a:pt x="0" y="34"/>
                  </a:cubicBezTo>
                  <a:cubicBezTo>
                    <a:pt x="0" y="259"/>
                    <a:pt x="0" y="259"/>
                    <a:pt x="0" y="259"/>
                  </a:cubicBezTo>
                  <a:cubicBezTo>
                    <a:pt x="67" y="259"/>
                    <a:pt x="67" y="259"/>
                    <a:pt x="67" y="259"/>
                  </a:cubicBezTo>
                  <a:cubicBezTo>
                    <a:pt x="84" y="259"/>
                    <a:pt x="98" y="273"/>
                    <a:pt x="98" y="290"/>
                  </a:cubicBezTo>
                  <a:cubicBezTo>
                    <a:pt x="98" y="307"/>
                    <a:pt x="84" y="320"/>
                    <a:pt x="67" y="320"/>
                  </a:cubicBezTo>
                  <a:cubicBezTo>
                    <a:pt x="0" y="320"/>
                    <a:pt x="0" y="320"/>
                    <a:pt x="0" y="320"/>
                  </a:cubicBezTo>
                  <a:cubicBezTo>
                    <a:pt x="0" y="418"/>
                    <a:pt x="0" y="418"/>
                    <a:pt x="0" y="418"/>
                  </a:cubicBezTo>
                  <a:cubicBezTo>
                    <a:pt x="67" y="418"/>
                    <a:pt x="67" y="418"/>
                    <a:pt x="67" y="418"/>
                  </a:cubicBezTo>
                  <a:cubicBezTo>
                    <a:pt x="84" y="418"/>
                    <a:pt x="98" y="432"/>
                    <a:pt x="98" y="449"/>
                  </a:cubicBezTo>
                  <a:cubicBezTo>
                    <a:pt x="98" y="466"/>
                    <a:pt x="84" y="480"/>
                    <a:pt x="67" y="480"/>
                  </a:cubicBezTo>
                  <a:cubicBezTo>
                    <a:pt x="0" y="480"/>
                    <a:pt x="0" y="480"/>
                    <a:pt x="0" y="480"/>
                  </a:cubicBezTo>
                  <a:cubicBezTo>
                    <a:pt x="0" y="578"/>
                    <a:pt x="0" y="578"/>
                    <a:pt x="0" y="578"/>
                  </a:cubicBezTo>
                  <a:cubicBezTo>
                    <a:pt x="67" y="578"/>
                    <a:pt x="67" y="578"/>
                    <a:pt x="67" y="578"/>
                  </a:cubicBezTo>
                  <a:cubicBezTo>
                    <a:pt x="84" y="578"/>
                    <a:pt x="98" y="591"/>
                    <a:pt x="98" y="608"/>
                  </a:cubicBezTo>
                  <a:cubicBezTo>
                    <a:pt x="98" y="625"/>
                    <a:pt x="84" y="639"/>
                    <a:pt x="67" y="639"/>
                  </a:cubicBezTo>
                  <a:cubicBezTo>
                    <a:pt x="0" y="639"/>
                    <a:pt x="0" y="639"/>
                    <a:pt x="0" y="639"/>
                  </a:cubicBezTo>
                  <a:cubicBezTo>
                    <a:pt x="0" y="737"/>
                    <a:pt x="0" y="737"/>
                    <a:pt x="0" y="737"/>
                  </a:cubicBezTo>
                  <a:cubicBezTo>
                    <a:pt x="67" y="737"/>
                    <a:pt x="67" y="737"/>
                    <a:pt x="67" y="737"/>
                  </a:cubicBezTo>
                  <a:cubicBezTo>
                    <a:pt x="84" y="737"/>
                    <a:pt x="98" y="751"/>
                    <a:pt x="98" y="768"/>
                  </a:cubicBezTo>
                  <a:cubicBezTo>
                    <a:pt x="98" y="785"/>
                    <a:pt x="84" y="799"/>
                    <a:pt x="67" y="799"/>
                  </a:cubicBezTo>
                  <a:cubicBezTo>
                    <a:pt x="0" y="799"/>
                    <a:pt x="0" y="799"/>
                    <a:pt x="0" y="799"/>
                  </a:cubicBezTo>
                  <a:cubicBezTo>
                    <a:pt x="0" y="874"/>
                    <a:pt x="0" y="874"/>
                    <a:pt x="0" y="874"/>
                  </a:cubicBezTo>
                  <a:cubicBezTo>
                    <a:pt x="0" y="889"/>
                    <a:pt x="12" y="900"/>
                    <a:pt x="26" y="900"/>
                  </a:cubicBezTo>
                  <a:close/>
                  <a:moveTo>
                    <a:pt x="185" y="418"/>
                  </a:moveTo>
                  <a:cubicBezTo>
                    <a:pt x="482" y="715"/>
                    <a:pt x="482" y="715"/>
                    <a:pt x="482" y="715"/>
                  </a:cubicBezTo>
                  <a:cubicBezTo>
                    <a:pt x="185" y="715"/>
                    <a:pt x="185" y="715"/>
                    <a:pt x="185" y="715"/>
                  </a:cubicBezTo>
                  <a:lnTo>
                    <a:pt x="185" y="418"/>
                  </a:lnTo>
                  <a:close/>
                  <a:moveTo>
                    <a:pt x="185" y="418"/>
                  </a:moveTo>
                  <a:cubicBezTo>
                    <a:pt x="185" y="418"/>
                    <a:pt x="185" y="418"/>
                    <a:pt x="185" y="41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9" name="组合 28">
            <a:extLst>
              <a:ext uri="{FF2B5EF4-FFF2-40B4-BE49-F238E27FC236}">
                <a16:creationId xmlns:a16="http://schemas.microsoft.com/office/drawing/2014/main" id="{AB17DB4C-DFE7-4E59-91B9-D7A3AC22241E}"/>
              </a:ext>
            </a:extLst>
          </p:cNvPr>
          <p:cNvGrpSpPr/>
          <p:nvPr userDrawn="1"/>
        </p:nvGrpSpPr>
        <p:grpSpPr>
          <a:xfrm>
            <a:off x="6585601" y="1014706"/>
            <a:ext cx="4875773" cy="636304"/>
            <a:chOff x="721513" y="2863688"/>
            <a:chExt cx="4875773" cy="636304"/>
          </a:xfrm>
        </p:grpSpPr>
        <p:sp>
          <p:nvSpPr>
            <p:cNvPr id="30" name="Freeform 9">
              <a:extLst>
                <a:ext uri="{FF2B5EF4-FFF2-40B4-BE49-F238E27FC236}">
                  <a16:creationId xmlns:a16="http://schemas.microsoft.com/office/drawing/2014/main" id="{A8414E38-F3C8-4E78-9423-A46B03121EC8}"/>
                </a:ext>
              </a:extLst>
            </p:cNvPr>
            <p:cNvSpPr>
              <a:spLocks noEditPoints="1"/>
            </p:cNvSpPr>
            <p:nvPr/>
          </p:nvSpPr>
          <p:spPr bwMode="auto">
            <a:xfrm>
              <a:off x="860503" y="2975666"/>
              <a:ext cx="358325" cy="412348"/>
            </a:xfrm>
            <a:custGeom>
              <a:avLst/>
              <a:gdLst>
                <a:gd name="T0" fmla="*/ 403 w 403"/>
                <a:gd name="T1" fmla="*/ 317 h 464"/>
                <a:gd name="T2" fmla="*/ 403 w 403"/>
                <a:gd name="T3" fmla="*/ 330 h 464"/>
                <a:gd name="T4" fmla="*/ 403 w 403"/>
                <a:gd name="T5" fmla="*/ 333 h 464"/>
                <a:gd name="T6" fmla="*/ 398 w 403"/>
                <a:gd name="T7" fmla="*/ 354 h 464"/>
                <a:gd name="T8" fmla="*/ 388 w 403"/>
                <a:gd name="T9" fmla="*/ 358 h 464"/>
                <a:gd name="T10" fmla="*/ 377 w 403"/>
                <a:gd name="T11" fmla="*/ 352 h 464"/>
                <a:gd name="T12" fmla="*/ 354 w 403"/>
                <a:gd name="T13" fmla="*/ 328 h 464"/>
                <a:gd name="T14" fmla="*/ 352 w 403"/>
                <a:gd name="T15" fmla="*/ 326 h 464"/>
                <a:gd name="T16" fmla="*/ 320 w 403"/>
                <a:gd name="T17" fmla="*/ 387 h 464"/>
                <a:gd name="T18" fmla="*/ 322 w 403"/>
                <a:gd name="T19" fmla="*/ 387 h 464"/>
                <a:gd name="T20" fmla="*/ 347 w 403"/>
                <a:gd name="T21" fmla="*/ 399 h 464"/>
                <a:gd name="T22" fmla="*/ 364 w 403"/>
                <a:gd name="T23" fmla="*/ 416 h 464"/>
                <a:gd name="T24" fmla="*/ 367 w 403"/>
                <a:gd name="T25" fmla="*/ 431 h 464"/>
                <a:gd name="T26" fmla="*/ 355 w 403"/>
                <a:gd name="T27" fmla="*/ 448 h 464"/>
                <a:gd name="T28" fmla="*/ 333 w 403"/>
                <a:gd name="T29" fmla="*/ 458 h 464"/>
                <a:gd name="T30" fmla="*/ 255 w 403"/>
                <a:gd name="T31" fmla="*/ 454 h 464"/>
                <a:gd name="T32" fmla="*/ 218 w 403"/>
                <a:gd name="T33" fmla="*/ 431 h 464"/>
                <a:gd name="T34" fmla="*/ 216 w 403"/>
                <a:gd name="T35" fmla="*/ 431 h 464"/>
                <a:gd name="T36" fmla="*/ 197 w 403"/>
                <a:gd name="T37" fmla="*/ 431 h 464"/>
                <a:gd name="T38" fmla="*/ 194 w 403"/>
                <a:gd name="T39" fmla="*/ 432 h 464"/>
                <a:gd name="T40" fmla="*/ 182 w 403"/>
                <a:gd name="T41" fmla="*/ 443 h 464"/>
                <a:gd name="T42" fmla="*/ 130 w 403"/>
                <a:gd name="T43" fmla="*/ 461 h 464"/>
                <a:gd name="T44" fmla="*/ 116 w 403"/>
                <a:gd name="T45" fmla="*/ 462 h 464"/>
                <a:gd name="T46" fmla="*/ 101 w 403"/>
                <a:gd name="T47" fmla="*/ 462 h 464"/>
                <a:gd name="T48" fmla="*/ 98 w 403"/>
                <a:gd name="T49" fmla="*/ 462 h 464"/>
                <a:gd name="T50" fmla="*/ 65 w 403"/>
                <a:gd name="T51" fmla="*/ 455 h 464"/>
                <a:gd name="T52" fmla="*/ 44 w 403"/>
                <a:gd name="T53" fmla="*/ 441 h 464"/>
                <a:gd name="T54" fmla="*/ 42 w 403"/>
                <a:gd name="T55" fmla="*/ 416 h 464"/>
                <a:gd name="T56" fmla="*/ 52 w 403"/>
                <a:gd name="T57" fmla="*/ 405 h 464"/>
                <a:gd name="T58" fmla="*/ 77 w 403"/>
                <a:gd name="T59" fmla="*/ 391 h 464"/>
                <a:gd name="T60" fmla="*/ 87 w 403"/>
                <a:gd name="T61" fmla="*/ 387 h 464"/>
                <a:gd name="T62" fmla="*/ 54 w 403"/>
                <a:gd name="T63" fmla="*/ 323 h 464"/>
                <a:gd name="T64" fmla="*/ 52 w 403"/>
                <a:gd name="T65" fmla="*/ 325 h 464"/>
                <a:gd name="T66" fmla="*/ 31 w 403"/>
                <a:gd name="T67" fmla="*/ 344 h 464"/>
                <a:gd name="T68" fmla="*/ 17 w 403"/>
                <a:gd name="T69" fmla="*/ 351 h 464"/>
                <a:gd name="T70" fmla="*/ 7 w 403"/>
                <a:gd name="T71" fmla="*/ 348 h 464"/>
                <a:gd name="T72" fmla="*/ 2 w 403"/>
                <a:gd name="T73" fmla="*/ 337 h 464"/>
                <a:gd name="T74" fmla="*/ 0 w 403"/>
                <a:gd name="T75" fmla="*/ 325 h 464"/>
                <a:gd name="T76" fmla="*/ 0 w 403"/>
                <a:gd name="T77" fmla="*/ 314 h 464"/>
                <a:gd name="T78" fmla="*/ 0 w 403"/>
                <a:gd name="T79" fmla="*/ 312 h 464"/>
                <a:gd name="T80" fmla="*/ 11 w 403"/>
                <a:gd name="T81" fmla="*/ 270 h 464"/>
                <a:gd name="T82" fmla="*/ 42 w 403"/>
                <a:gd name="T83" fmla="*/ 223 h 464"/>
                <a:gd name="T84" fmla="*/ 43 w 403"/>
                <a:gd name="T85" fmla="*/ 220 h 464"/>
                <a:gd name="T86" fmla="*/ 39 w 403"/>
                <a:gd name="T87" fmla="*/ 194 h 464"/>
                <a:gd name="T88" fmla="*/ 51 w 403"/>
                <a:gd name="T89" fmla="*/ 172 h 464"/>
                <a:gd name="T90" fmla="*/ 52 w 403"/>
                <a:gd name="T91" fmla="*/ 169 h 464"/>
                <a:gd name="T92" fmla="*/ 54 w 403"/>
                <a:gd name="T93" fmla="*/ 114 h 464"/>
                <a:gd name="T94" fmla="*/ 185 w 403"/>
                <a:gd name="T95" fmla="*/ 2 h 464"/>
                <a:gd name="T96" fmla="*/ 198 w 403"/>
                <a:gd name="T97" fmla="*/ 0 h 464"/>
                <a:gd name="T98" fmla="*/ 213 w 403"/>
                <a:gd name="T99" fmla="*/ 0 h 464"/>
                <a:gd name="T100" fmla="*/ 215 w 403"/>
                <a:gd name="T101" fmla="*/ 1 h 464"/>
                <a:gd name="T102" fmla="*/ 242 w 403"/>
                <a:gd name="T103" fmla="*/ 5 h 464"/>
                <a:gd name="T104" fmla="*/ 342 w 403"/>
                <a:gd name="T105" fmla="*/ 77 h 464"/>
                <a:gd name="T106" fmla="*/ 361 w 403"/>
                <a:gd name="T107" fmla="*/ 154 h 464"/>
                <a:gd name="T108" fmla="*/ 360 w 403"/>
                <a:gd name="T109" fmla="*/ 168 h 464"/>
                <a:gd name="T110" fmla="*/ 376 w 403"/>
                <a:gd name="T111" fmla="*/ 181 h 464"/>
                <a:gd name="T112" fmla="*/ 369 w 403"/>
                <a:gd name="T113" fmla="*/ 230 h 464"/>
                <a:gd name="T114" fmla="*/ 370 w 403"/>
                <a:gd name="T115" fmla="*/ 231 h 464"/>
                <a:gd name="T116" fmla="*/ 383 w 403"/>
                <a:gd name="T117" fmla="*/ 251 h 464"/>
                <a:gd name="T118" fmla="*/ 402 w 403"/>
                <a:gd name="T119" fmla="*/ 306 h 464"/>
                <a:gd name="T120" fmla="*/ 403 w 403"/>
                <a:gd name="T121" fmla="*/ 317 h 464"/>
                <a:gd name="T122" fmla="*/ 403 w 403"/>
                <a:gd name="T123" fmla="*/ 317 h 464"/>
                <a:gd name="T124" fmla="*/ 403 w 403"/>
                <a:gd name="T125" fmla="*/ 317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 h="464">
                  <a:moveTo>
                    <a:pt x="403" y="317"/>
                  </a:moveTo>
                  <a:cubicBezTo>
                    <a:pt x="403" y="330"/>
                    <a:pt x="403" y="330"/>
                    <a:pt x="403" y="330"/>
                  </a:cubicBezTo>
                  <a:cubicBezTo>
                    <a:pt x="403" y="331"/>
                    <a:pt x="403" y="332"/>
                    <a:pt x="403" y="333"/>
                  </a:cubicBezTo>
                  <a:cubicBezTo>
                    <a:pt x="402" y="340"/>
                    <a:pt x="401" y="347"/>
                    <a:pt x="398" y="354"/>
                  </a:cubicBezTo>
                  <a:cubicBezTo>
                    <a:pt x="395" y="358"/>
                    <a:pt x="393" y="359"/>
                    <a:pt x="388" y="358"/>
                  </a:cubicBezTo>
                  <a:cubicBezTo>
                    <a:pt x="384" y="356"/>
                    <a:pt x="380" y="354"/>
                    <a:pt x="377" y="352"/>
                  </a:cubicBezTo>
                  <a:cubicBezTo>
                    <a:pt x="368" y="345"/>
                    <a:pt x="361" y="337"/>
                    <a:pt x="354" y="328"/>
                  </a:cubicBezTo>
                  <a:cubicBezTo>
                    <a:pt x="354" y="328"/>
                    <a:pt x="353" y="327"/>
                    <a:pt x="352" y="326"/>
                  </a:cubicBezTo>
                  <a:cubicBezTo>
                    <a:pt x="348" y="350"/>
                    <a:pt x="337" y="370"/>
                    <a:pt x="320" y="387"/>
                  </a:cubicBezTo>
                  <a:cubicBezTo>
                    <a:pt x="321" y="387"/>
                    <a:pt x="321" y="387"/>
                    <a:pt x="322" y="387"/>
                  </a:cubicBezTo>
                  <a:cubicBezTo>
                    <a:pt x="331" y="390"/>
                    <a:pt x="340" y="394"/>
                    <a:pt x="347" y="399"/>
                  </a:cubicBezTo>
                  <a:cubicBezTo>
                    <a:pt x="354" y="404"/>
                    <a:pt x="360" y="409"/>
                    <a:pt x="364" y="416"/>
                  </a:cubicBezTo>
                  <a:cubicBezTo>
                    <a:pt x="367" y="421"/>
                    <a:pt x="368" y="426"/>
                    <a:pt x="367" y="431"/>
                  </a:cubicBezTo>
                  <a:cubicBezTo>
                    <a:pt x="365" y="439"/>
                    <a:pt x="361" y="444"/>
                    <a:pt x="355" y="448"/>
                  </a:cubicBezTo>
                  <a:cubicBezTo>
                    <a:pt x="348" y="453"/>
                    <a:pt x="341" y="456"/>
                    <a:pt x="333" y="458"/>
                  </a:cubicBezTo>
                  <a:cubicBezTo>
                    <a:pt x="306" y="464"/>
                    <a:pt x="281" y="462"/>
                    <a:pt x="255" y="454"/>
                  </a:cubicBezTo>
                  <a:cubicBezTo>
                    <a:pt x="241" y="449"/>
                    <a:pt x="228" y="443"/>
                    <a:pt x="218" y="431"/>
                  </a:cubicBezTo>
                  <a:cubicBezTo>
                    <a:pt x="218" y="431"/>
                    <a:pt x="217" y="431"/>
                    <a:pt x="216" y="431"/>
                  </a:cubicBezTo>
                  <a:cubicBezTo>
                    <a:pt x="209" y="431"/>
                    <a:pt x="203" y="431"/>
                    <a:pt x="197" y="431"/>
                  </a:cubicBezTo>
                  <a:cubicBezTo>
                    <a:pt x="196" y="431"/>
                    <a:pt x="195" y="432"/>
                    <a:pt x="194" y="432"/>
                  </a:cubicBezTo>
                  <a:cubicBezTo>
                    <a:pt x="190" y="436"/>
                    <a:pt x="186" y="440"/>
                    <a:pt x="182" y="443"/>
                  </a:cubicBezTo>
                  <a:cubicBezTo>
                    <a:pt x="166" y="454"/>
                    <a:pt x="148" y="458"/>
                    <a:pt x="130" y="461"/>
                  </a:cubicBezTo>
                  <a:cubicBezTo>
                    <a:pt x="125" y="462"/>
                    <a:pt x="121" y="462"/>
                    <a:pt x="116" y="462"/>
                  </a:cubicBezTo>
                  <a:cubicBezTo>
                    <a:pt x="101" y="462"/>
                    <a:pt x="101" y="462"/>
                    <a:pt x="101" y="462"/>
                  </a:cubicBezTo>
                  <a:cubicBezTo>
                    <a:pt x="100" y="462"/>
                    <a:pt x="99" y="462"/>
                    <a:pt x="98" y="462"/>
                  </a:cubicBezTo>
                  <a:cubicBezTo>
                    <a:pt x="87" y="461"/>
                    <a:pt x="75" y="459"/>
                    <a:pt x="65" y="455"/>
                  </a:cubicBezTo>
                  <a:cubicBezTo>
                    <a:pt x="57" y="452"/>
                    <a:pt x="49" y="448"/>
                    <a:pt x="44" y="441"/>
                  </a:cubicBezTo>
                  <a:cubicBezTo>
                    <a:pt x="38" y="433"/>
                    <a:pt x="37" y="424"/>
                    <a:pt x="42" y="416"/>
                  </a:cubicBezTo>
                  <a:cubicBezTo>
                    <a:pt x="45" y="412"/>
                    <a:pt x="48" y="408"/>
                    <a:pt x="52" y="405"/>
                  </a:cubicBezTo>
                  <a:cubicBezTo>
                    <a:pt x="59" y="398"/>
                    <a:pt x="68" y="394"/>
                    <a:pt x="77" y="391"/>
                  </a:cubicBezTo>
                  <a:cubicBezTo>
                    <a:pt x="80" y="389"/>
                    <a:pt x="84" y="388"/>
                    <a:pt x="87" y="387"/>
                  </a:cubicBezTo>
                  <a:cubicBezTo>
                    <a:pt x="69" y="369"/>
                    <a:pt x="57" y="349"/>
                    <a:pt x="54" y="323"/>
                  </a:cubicBezTo>
                  <a:cubicBezTo>
                    <a:pt x="53" y="324"/>
                    <a:pt x="52" y="324"/>
                    <a:pt x="52" y="325"/>
                  </a:cubicBezTo>
                  <a:cubicBezTo>
                    <a:pt x="46" y="332"/>
                    <a:pt x="39" y="339"/>
                    <a:pt x="31" y="344"/>
                  </a:cubicBezTo>
                  <a:cubicBezTo>
                    <a:pt x="27" y="347"/>
                    <a:pt x="22" y="350"/>
                    <a:pt x="17" y="351"/>
                  </a:cubicBezTo>
                  <a:cubicBezTo>
                    <a:pt x="13" y="352"/>
                    <a:pt x="10" y="351"/>
                    <a:pt x="7" y="348"/>
                  </a:cubicBezTo>
                  <a:cubicBezTo>
                    <a:pt x="4" y="345"/>
                    <a:pt x="3" y="341"/>
                    <a:pt x="2" y="337"/>
                  </a:cubicBezTo>
                  <a:cubicBezTo>
                    <a:pt x="1" y="333"/>
                    <a:pt x="1" y="329"/>
                    <a:pt x="0" y="325"/>
                  </a:cubicBezTo>
                  <a:cubicBezTo>
                    <a:pt x="0" y="314"/>
                    <a:pt x="0" y="314"/>
                    <a:pt x="0" y="314"/>
                  </a:cubicBezTo>
                  <a:cubicBezTo>
                    <a:pt x="0" y="314"/>
                    <a:pt x="0" y="313"/>
                    <a:pt x="0" y="312"/>
                  </a:cubicBezTo>
                  <a:cubicBezTo>
                    <a:pt x="1" y="298"/>
                    <a:pt x="5" y="284"/>
                    <a:pt x="11" y="270"/>
                  </a:cubicBezTo>
                  <a:cubicBezTo>
                    <a:pt x="19" y="252"/>
                    <a:pt x="29" y="237"/>
                    <a:pt x="42" y="223"/>
                  </a:cubicBezTo>
                  <a:cubicBezTo>
                    <a:pt x="43" y="222"/>
                    <a:pt x="44" y="221"/>
                    <a:pt x="43" y="220"/>
                  </a:cubicBezTo>
                  <a:cubicBezTo>
                    <a:pt x="39" y="212"/>
                    <a:pt x="38" y="203"/>
                    <a:pt x="39" y="194"/>
                  </a:cubicBezTo>
                  <a:cubicBezTo>
                    <a:pt x="41" y="185"/>
                    <a:pt x="44" y="177"/>
                    <a:pt x="51" y="172"/>
                  </a:cubicBezTo>
                  <a:cubicBezTo>
                    <a:pt x="51" y="171"/>
                    <a:pt x="52" y="170"/>
                    <a:pt x="52" y="169"/>
                  </a:cubicBezTo>
                  <a:cubicBezTo>
                    <a:pt x="49" y="151"/>
                    <a:pt x="50" y="132"/>
                    <a:pt x="54" y="114"/>
                  </a:cubicBezTo>
                  <a:cubicBezTo>
                    <a:pt x="69" y="54"/>
                    <a:pt x="122" y="10"/>
                    <a:pt x="185" y="2"/>
                  </a:cubicBezTo>
                  <a:cubicBezTo>
                    <a:pt x="189" y="1"/>
                    <a:pt x="194" y="1"/>
                    <a:pt x="198" y="0"/>
                  </a:cubicBezTo>
                  <a:cubicBezTo>
                    <a:pt x="213" y="0"/>
                    <a:pt x="213" y="0"/>
                    <a:pt x="213" y="0"/>
                  </a:cubicBezTo>
                  <a:cubicBezTo>
                    <a:pt x="214" y="0"/>
                    <a:pt x="215" y="1"/>
                    <a:pt x="215" y="1"/>
                  </a:cubicBezTo>
                  <a:cubicBezTo>
                    <a:pt x="224" y="2"/>
                    <a:pt x="234" y="3"/>
                    <a:pt x="242" y="5"/>
                  </a:cubicBezTo>
                  <a:cubicBezTo>
                    <a:pt x="286" y="15"/>
                    <a:pt x="319" y="39"/>
                    <a:pt x="342" y="77"/>
                  </a:cubicBezTo>
                  <a:cubicBezTo>
                    <a:pt x="356" y="101"/>
                    <a:pt x="362" y="127"/>
                    <a:pt x="361" y="154"/>
                  </a:cubicBezTo>
                  <a:cubicBezTo>
                    <a:pt x="361" y="159"/>
                    <a:pt x="360" y="164"/>
                    <a:pt x="360" y="168"/>
                  </a:cubicBezTo>
                  <a:cubicBezTo>
                    <a:pt x="368" y="170"/>
                    <a:pt x="372" y="174"/>
                    <a:pt x="376" y="181"/>
                  </a:cubicBezTo>
                  <a:cubicBezTo>
                    <a:pt x="383" y="195"/>
                    <a:pt x="382" y="218"/>
                    <a:pt x="369" y="230"/>
                  </a:cubicBezTo>
                  <a:cubicBezTo>
                    <a:pt x="369" y="230"/>
                    <a:pt x="370" y="231"/>
                    <a:pt x="370" y="231"/>
                  </a:cubicBezTo>
                  <a:cubicBezTo>
                    <a:pt x="374" y="238"/>
                    <a:pt x="379" y="244"/>
                    <a:pt x="383" y="251"/>
                  </a:cubicBezTo>
                  <a:cubicBezTo>
                    <a:pt x="393" y="268"/>
                    <a:pt x="399" y="286"/>
                    <a:pt x="402" y="306"/>
                  </a:cubicBezTo>
                  <a:cubicBezTo>
                    <a:pt x="402" y="310"/>
                    <a:pt x="403" y="313"/>
                    <a:pt x="403" y="317"/>
                  </a:cubicBezTo>
                  <a:close/>
                  <a:moveTo>
                    <a:pt x="403" y="317"/>
                  </a:moveTo>
                  <a:cubicBezTo>
                    <a:pt x="403" y="317"/>
                    <a:pt x="403" y="317"/>
                    <a:pt x="403" y="3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椭圆 30">
              <a:extLst>
                <a:ext uri="{FF2B5EF4-FFF2-40B4-BE49-F238E27FC236}">
                  <a16:creationId xmlns:a16="http://schemas.microsoft.com/office/drawing/2014/main" id="{FB2342B5-B179-4906-8944-4738BF98CBD1}"/>
                </a:ext>
              </a:extLst>
            </p:cNvPr>
            <p:cNvSpPr/>
            <p:nvPr/>
          </p:nvSpPr>
          <p:spPr>
            <a:xfrm>
              <a:off x="721513" y="2863688"/>
              <a:ext cx="636304" cy="63630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2" name="文本框 31">
              <a:extLst>
                <a:ext uri="{FF2B5EF4-FFF2-40B4-BE49-F238E27FC236}">
                  <a16:creationId xmlns:a16="http://schemas.microsoft.com/office/drawing/2014/main" id="{0BD2C6BA-1CAC-4E6A-8C6B-35952B087026}"/>
                </a:ext>
              </a:extLst>
            </p:cNvPr>
            <p:cNvSpPr txBox="1"/>
            <p:nvPr/>
          </p:nvSpPr>
          <p:spPr>
            <a:xfrm>
              <a:off x="1485040" y="2991211"/>
              <a:ext cx="4112246" cy="412421"/>
            </a:xfrm>
            <a:prstGeom prst="rect">
              <a:avLst/>
            </a:prstGeom>
            <a:noFill/>
          </p:spPr>
          <p:txBody>
            <a:bodyPr wrap="square" rtlCol="0">
              <a:spAutoFit/>
            </a:bodyPr>
            <a:lstStyle/>
            <a:p>
              <a:pPr>
                <a:lnSpc>
                  <a:spcPct val="130000"/>
                </a:lnSpc>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售后</a:t>
              </a: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QQ】</a:t>
              </a:r>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1964271550</a:t>
              </a:r>
            </a:p>
          </p:txBody>
        </p:sp>
      </p:grpSp>
      <p:sp>
        <p:nvSpPr>
          <p:cNvPr id="33" name="文本框 32">
            <a:extLst>
              <a:ext uri="{FF2B5EF4-FFF2-40B4-BE49-F238E27FC236}">
                <a16:creationId xmlns:a16="http://schemas.microsoft.com/office/drawing/2014/main" id="{9CA14A75-FA55-42AD-A925-383ACF0F3697}"/>
              </a:ext>
            </a:extLst>
          </p:cNvPr>
          <p:cNvSpPr txBox="1"/>
          <p:nvPr userDrawn="1"/>
        </p:nvSpPr>
        <p:spPr>
          <a:xfrm>
            <a:off x="884581" y="1014705"/>
            <a:ext cx="4696655" cy="1156855"/>
          </a:xfrm>
          <a:prstGeom prst="rect">
            <a:avLst/>
          </a:prstGeom>
          <a:noFill/>
        </p:spPr>
        <p:txBody>
          <a:bodyPr wrap="square" rtlCol="0">
            <a:spAutoFit/>
          </a:bodyPr>
          <a:lstStyle/>
          <a:p>
            <a:pPr>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用心制作的原创模板，请您尊重设计师成果，请不要二次销售或免费共享。</a:t>
            </a:r>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如发现一律举报，情节严重者我们将保留法律追究的权利。</a:t>
            </a:r>
            <a:endParaRPr lang="en-US" altLang="zh-CN" sz="16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4" name="文本框 33">
            <a:extLst>
              <a:ext uri="{FF2B5EF4-FFF2-40B4-BE49-F238E27FC236}">
                <a16:creationId xmlns:a16="http://schemas.microsoft.com/office/drawing/2014/main" id="{EA03FAC5-E51E-48DD-A17B-7DA7CD710A7B}"/>
              </a:ext>
            </a:extLst>
          </p:cNvPr>
          <p:cNvSpPr txBox="1"/>
          <p:nvPr userDrawn="1"/>
        </p:nvSpPr>
        <p:spPr>
          <a:xfrm>
            <a:off x="884581" y="2326957"/>
            <a:ext cx="4696655" cy="978729"/>
          </a:xfrm>
          <a:prstGeom prst="rect">
            <a:avLst/>
          </a:prstGeom>
          <a:noFill/>
        </p:spPr>
        <p:txBody>
          <a:bodyPr wrap="square" rtlCol="0">
            <a:spAutoFit/>
          </a:bodyPr>
          <a:lstStyle/>
          <a:p>
            <a:pPr>
              <a:lnSpc>
                <a:spcPct val="120000"/>
              </a:lnSpc>
            </a:pPr>
            <a:r>
              <a:rPr lang="en-US" altLang="zh-CN" sz="1200" dirty="0">
                <a:solidFill>
                  <a:schemeClr val="bg1"/>
                </a:solidFill>
                <a:latin typeface="微软雅黑" panose="020B0503020204020204" pitchFamily="34" charset="-122"/>
                <a:ea typeface="微软雅黑" panose="020B0503020204020204" pitchFamily="34" charset="-122"/>
              </a:rPr>
              <a:t>The original template made by heart, please respect the designer, please don't sell it two times or share it free of charge. If a report is found, we will retain the right to pursue the law if the circumstances are serious.</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133893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2A67505-9880-4D90-9C4C-EC52044D318A}" type="datetimeFigureOut">
              <a:rPr lang="zh-CN" altLang="en-US" smtClean="0"/>
              <a:t>2018/1/12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39FB1E-EDC5-4D0B-9383-94805CCB1514}" type="slidenum">
              <a:rPr lang="zh-CN" altLang="en-US" smtClean="0"/>
              <a:t>‹#›</a:t>
            </a:fld>
            <a:endParaRPr lang="zh-CN" altLang="en-US"/>
          </a:p>
        </p:txBody>
      </p:sp>
    </p:spTree>
    <p:extLst>
      <p:ext uri="{BB962C8B-B14F-4D97-AF65-F5344CB8AC3E}">
        <p14:creationId xmlns:p14="http://schemas.microsoft.com/office/powerpoint/2010/main" val="1491889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2A67505-9880-4D90-9C4C-EC52044D318A}" type="datetimeFigureOut">
              <a:rPr lang="zh-CN" altLang="en-US" smtClean="0"/>
              <a:t>2018/1/12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39FB1E-EDC5-4D0B-9383-94805CCB1514}" type="slidenum">
              <a:rPr lang="zh-CN" altLang="en-US" smtClean="0"/>
              <a:t>‹#›</a:t>
            </a:fld>
            <a:endParaRPr lang="zh-CN" altLang="en-US"/>
          </a:p>
        </p:txBody>
      </p:sp>
    </p:spTree>
    <p:extLst>
      <p:ext uri="{BB962C8B-B14F-4D97-AF65-F5344CB8AC3E}">
        <p14:creationId xmlns:p14="http://schemas.microsoft.com/office/powerpoint/2010/main" val="1364202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2A67505-9880-4D90-9C4C-EC52044D318A}" type="datetimeFigureOut">
              <a:rPr lang="zh-CN" altLang="en-US" smtClean="0"/>
              <a:t>2018/1/12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639FB1E-EDC5-4D0B-9383-94805CCB1514}" type="slidenum">
              <a:rPr lang="zh-CN" altLang="en-US" smtClean="0"/>
              <a:t>‹#›</a:t>
            </a:fld>
            <a:endParaRPr lang="zh-CN" altLang="en-US"/>
          </a:p>
        </p:txBody>
      </p:sp>
    </p:spTree>
    <p:extLst>
      <p:ext uri="{BB962C8B-B14F-4D97-AF65-F5344CB8AC3E}">
        <p14:creationId xmlns:p14="http://schemas.microsoft.com/office/powerpoint/2010/main" val="275401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2A67505-9880-4D90-9C4C-EC52044D318A}" type="datetimeFigureOut">
              <a:rPr lang="zh-CN" altLang="en-US" smtClean="0"/>
              <a:t>2018/1/12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639FB1E-EDC5-4D0B-9383-94805CCB1514}" type="slidenum">
              <a:rPr lang="zh-CN" altLang="en-US" smtClean="0"/>
              <a:t>‹#›</a:t>
            </a:fld>
            <a:endParaRPr lang="zh-CN" altLang="en-US"/>
          </a:p>
        </p:txBody>
      </p:sp>
    </p:spTree>
    <p:extLst>
      <p:ext uri="{BB962C8B-B14F-4D97-AF65-F5344CB8AC3E}">
        <p14:creationId xmlns:p14="http://schemas.microsoft.com/office/powerpoint/2010/main" val="1998764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2A67505-9880-4D90-9C4C-EC52044D318A}" type="datetimeFigureOut">
              <a:rPr lang="zh-CN" altLang="en-US" smtClean="0"/>
              <a:t>2018/1/12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639FB1E-EDC5-4D0B-9383-94805CCB1514}" type="slidenum">
              <a:rPr lang="zh-CN" altLang="en-US" smtClean="0"/>
              <a:t>‹#›</a:t>
            </a:fld>
            <a:endParaRPr lang="zh-CN" altLang="en-US"/>
          </a:p>
        </p:txBody>
      </p:sp>
    </p:spTree>
    <p:extLst>
      <p:ext uri="{BB962C8B-B14F-4D97-AF65-F5344CB8AC3E}">
        <p14:creationId xmlns:p14="http://schemas.microsoft.com/office/powerpoint/2010/main" val="408118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2A67505-9880-4D90-9C4C-EC52044D318A}" type="datetimeFigureOut">
              <a:rPr lang="zh-CN" altLang="en-US" smtClean="0"/>
              <a:t>2018/1/12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39FB1E-EDC5-4D0B-9383-94805CCB1514}" type="slidenum">
              <a:rPr lang="zh-CN" altLang="en-US" smtClean="0"/>
              <a:t>‹#›</a:t>
            </a:fld>
            <a:endParaRPr lang="zh-CN" altLang="en-US"/>
          </a:p>
        </p:txBody>
      </p:sp>
    </p:spTree>
    <p:extLst>
      <p:ext uri="{BB962C8B-B14F-4D97-AF65-F5344CB8AC3E}">
        <p14:creationId xmlns:p14="http://schemas.microsoft.com/office/powerpoint/2010/main" val="407906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2A67505-9880-4D90-9C4C-EC52044D318A}" type="datetimeFigureOut">
              <a:rPr lang="zh-CN" altLang="en-US" smtClean="0"/>
              <a:t>2018/1/12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39FB1E-EDC5-4D0B-9383-94805CCB1514}" type="slidenum">
              <a:rPr lang="zh-CN" altLang="en-US" smtClean="0"/>
              <a:t>‹#›</a:t>
            </a:fld>
            <a:endParaRPr lang="zh-CN" altLang="en-US"/>
          </a:p>
        </p:txBody>
      </p:sp>
    </p:spTree>
    <p:extLst>
      <p:ext uri="{BB962C8B-B14F-4D97-AF65-F5344CB8AC3E}">
        <p14:creationId xmlns:p14="http://schemas.microsoft.com/office/powerpoint/2010/main" val="4148771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A67505-9880-4D90-9C4C-EC52044D318A}" type="datetimeFigureOut">
              <a:rPr lang="zh-CN" altLang="en-US" smtClean="0"/>
              <a:t>2018/1/12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39FB1E-EDC5-4D0B-9383-94805CCB1514}" type="slidenum">
              <a:rPr lang="zh-CN" altLang="en-US" smtClean="0"/>
              <a:t>‹#›</a:t>
            </a:fld>
            <a:endParaRPr lang="zh-CN" altLang="en-US"/>
          </a:p>
        </p:txBody>
      </p:sp>
    </p:spTree>
    <p:extLst>
      <p:ext uri="{BB962C8B-B14F-4D97-AF65-F5344CB8AC3E}">
        <p14:creationId xmlns:p14="http://schemas.microsoft.com/office/powerpoint/2010/main" val="2581826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jp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1.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2.jpg"/><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xml"/><Relationship Id="rId5" Type="http://schemas.openxmlformats.org/officeDocument/2006/relationships/tags" Target="../tags/tag8.xml"/><Relationship Id="rId4" Type="http://schemas.openxmlformats.org/officeDocument/2006/relationships/tags" Target="../tags/tag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1.xml"/><Relationship Id="rId5" Type="http://schemas.openxmlformats.org/officeDocument/2006/relationships/tags" Target="../tags/tag16.xml"/><Relationship Id="rId4" Type="http://schemas.openxmlformats.org/officeDocument/2006/relationships/tags" Target="../tags/tag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FLYING IMPRESSION FID FEIZHAO    qq:1964271550"/>
          <p:cNvSpPr/>
          <p:nvPr/>
        </p:nvSpPr>
        <p:spPr>
          <a:xfrm rot="18819594">
            <a:off x="7693574" y="1145792"/>
            <a:ext cx="6405066" cy="6405066"/>
          </a:xfrm>
          <a:prstGeom prst="roundRect">
            <a:avLst>
              <a:gd name="adj" fmla="val 25817"/>
            </a:avLst>
          </a:prstGeom>
          <a:blipFill dpi="0" rotWithShape="0">
            <a:blip r:embed="rId5"/>
            <a:srcRect/>
            <a:stretch>
              <a:fillRect l="-50000" r="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LYING IMPRESSION FID FEIZHAO    qq:1964271550"/>
          <p:cNvSpPr/>
          <p:nvPr/>
        </p:nvSpPr>
        <p:spPr>
          <a:xfrm rot="1725536">
            <a:off x="7693574" y="1145792"/>
            <a:ext cx="6405066" cy="6405066"/>
          </a:xfrm>
          <a:prstGeom prst="roundRect">
            <a:avLst>
              <a:gd name="adj" fmla="val 25817"/>
            </a:avLst>
          </a:prstGeom>
          <a:noFill/>
          <a:ln w="98425">
            <a:solidFill>
              <a:srgbClr val="1BA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LYING IMPRESSION FID FEIZHAO    qq:1964271550"/>
          <p:cNvSpPr/>
          <p:nvPr/>
        </p:nvSpPr>
        <p:spPr>
          <a:xfrm rot="2837183">
            <a:off x="2168433" y="-789362"/>
            <a:ext cx="2501167" cy="2501167"/>
          </a:xfrm>
          <a:prstGeom prst="roundRect">
            <a:avLst>
              <a:gd name="adj" fmla="val 25817"/>
            </a:avLst>
          </a:prstGeom>
          <a:noFill/>
          <a:ln w="25400">
            <a:solidFill>
              <a:srgbClr val="E69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LYING IMPRESSION FID FEIZHAO    qq:1964271550"/>
          <p:cNvSpPr txBox="1"/>
          <p:nvPr>
            <p:custDataLst>
              <p:tags r:id="rId1"/>
            </p:custDataLst>
          </p:nvPr>
        </p:nvSpPr>
        <p:spPr>
          <a:xfrm>
            <a:off x="625684" y="4065434"/>
            <a:ext cx="3931575" cy="590931"/>
          </a:xfrm>
          <a:prstGeom prst="rect">
            <a:avLst/>
          </a:prstGeom>
          <a:noFill/>
        </p:spPr>
        <p:txBody>
          <a:bodyPr wrap="square" rtlCol="0">
            <a:spAutoFit/>
          </a:bodyPr>
          <a:lstStyle/>
          <a:p>
            <a:pPr>
              <a:lnSpc>
                <a:spcPct val="120000"/>
              </a:lnSpc>
            </a:pPr>
            <a:r>
              <a:rPr lang="en-US" altLang="zh-CN" sz="900" dirty="0">
                <a:solidFill>
                  <a:schemeClr val="tx1">
                    <a:lumMod val="75000"/>
                    <a:lumOff val="25000"/>
                  </a:schemeClr>
                </a:solidFill>
                <a:latin typeface="微软雅黑" pitchFamily="34" charset="-122"/>
                <a:ea typeface="微软雅黑" pitchFamily="34" charset="-122"/>
              </a:rPr>
              <a:t>Professional custom all kinds of industry </a:t>
            </a:r>
            <a:r>
              <a:rPr lang="en-US" altLang="zh-CN" sz="900" dirty="0" err="1">
                <a:solidFill>
                  <a:schemeClr val="tx1">
                    <a:lumMod val="75000"/>
                    <a:lumOff val="25000"/>
                  </a:schemeClr>
                </a:solidFill>
                <a:latin typeface="微软雅黑" pitchFamily="34" charset="-122"/>
                <a:ea typeface="微软雅黑" pitchFamily="34" charset="-122"/>
              </a:rPr>
              <a:t>ppt</a:t>
            </a:r>
            <a:r>
              <a:rPr lang="en-US" altLang="zh-CN" sz="900" dirty="0">
                <a:solidFill>
                  <a:schemeClr val="tx1">
                    <a:lumMod val="75000"/>
                    <a:lumOff val="25000"/>
                  </a:schemeClr>
                </a:solidFill>
                <a:latin typeface="微软雅黑" pitchFamily="34" charset="-122"/>
                <a:ea typeface="微软雅黑" pitchFamily="34" charset="-122"/>
              </a:rPr>
              <a:t> template, this work belongs to fly impression design original, do not download after the network communication.</a:t>
            </a:r>
            <a:endParaRPr lang="zh-CN" altLang="en-US" sz="900" dirty="0">
              <a:solidFill>
                <a:schemeClr val="tx1">
                  <a:lumMod val="75000"/>
                  <a:lumOff val="25000"/>
                </a:schemeClr>
              </a:solidFill>
              <a:latin typeface="微软雅黑" pitchFamily="34" charset="-122"/>
              <a:ea typeface="微软雅黑" pitchFamily="34" charset="-122"/>
            </a:endParaRPr>
          </a:p>
        </p:txBody>
      </p:sp>
      <p:sp>
        <p:nvSpPr>
          <p:cNvPr id="19" name="FLYING IMPRESSION FID FEIZHAO    qq:1964271550"/>
          <p:cNvSpPr txBox="1"/>
          <p:nvPr/>
        </p:nvSpPr>
        <p:spPr>
          <a:xfrm>
            <a:off x="625684" y="2859613"/>
            <a:ext cx="5564865" cy="1138773"/>
          </a:xfrm>
          <a:prstGeom prst="rect">
            <a:avLst/>
          </a:prstGeom>
          <a:noFill/>
        </p:spPr>
        <p:txBody>
          <a:bodyPr wrap="square" rtlCol="0">
            <a:spAutoFit/>
          </a:bodyPr>
          <a:lstStyle/>
          <a:p>
            <a:r>
              <a:rPr lang="en-US" altLang="zh-CN" sz="4000" b="1" dirty="0">
                <a:solidFill>
                  <a:srgbClr val="E33A59"/>
                </a:solidFill>
                <a:latin typeface="微软雅黑" panose="020B0503020204020204" pitchFamily="34" charset="-122"/>
                <a:ea typeface="微软雅黑" panose="020B0503020204020204" pitchFamily="34" charset="-122"/>
              </a:rPr>
              <a:t>FASHION</a:t>
            </a:r>
          </a:p>
          <a:p>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UNIVERSAL PPT TEMPLATE</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FLYING IMPRESSION FID FEIZHAO    qq:1964271550"/>
          <p:cNvSpPr txBox="1"/>
          <p:nvPr>
            <p:custDataLst>
              <p:tags r:id="rId2"/>
            </p:custDataLst>
          </p:nvPr>
        </p:nvSpPr>
        <p:spPr>
          <a:xfrm>
            <a:off x="727245" y="5809383"/>
            <a:ext cx="1635370" cy="261610"/>
          </a:xfrm>
          <a:prstGeom prst="rect">
            <a:avLst/>
          </a:prstGeom>
          <a:solidFill>
            <a:srgbClr val="E62E6A"/>
          </a:solidFill>
        </p:spPr>
        <p:txBody>
          <a:bodyPr wrap="square" rtlCol="0">
            <a:spAutoFit/>
          </a:bodyPr>
          <a:lstStyle/>
          <a:p>
            <a:pPr algn="ctr"/>
            <a:r>
              <a:rPr lang="en-US" altLang="zh-CN" sz="1100" dirty="0">
                <a:solidFill>
                  <a:schemeClr val="bg1"/>
                </a:solidFill>
                <a:latin typeface="微软雅黑" panose="020B0503020204020204" pitchFamily="34" charset="-122"/>
                <a:ea typeface="微软雅黑" panose="020B0503020204020204" pitchFamily="34" charset="-122"/>
              </a:rPr>
              <a:t>FLYING IMPRESSION</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6" name="FLYING IMPRESSION FID FEIZHAO    qq:1964271550"/>
          <p:cNvSpPr/>
          <p:nvPr/>
        </p:nvSpPr>
        <p:spPr>
          <a:xfrm rot="15317265">
            <a:off x="-949453" y="-2115772"/>
            <a:ext cx="3568242" cy="3568242"/>
          </a:xfrm>
          <a:prstGeom prst="roundRect">
            <a:avLst>
              <a:gd name="adj" fmla="val 25817"/>
            </a:avLst>
          </a:prstGeom>
          <a:solidFill>
            <a:srgbClr val="E62E6A"/>
          </a:solidFill>
          <a:ln w="25400">
            <a:solidFill>
              <a:srgbClr val="E62E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FID FEIZHAO    qq:1964271550"/>
          <p:cNvSpPr txBox="1"/>
          <p:nvPr>
            <p:custDataLst>
              <p:tags r:id="rId3"/>
            </p:custDataLst>
          </p:nvPr>
        </p:nvSpPr>
        <p:spPr>
          <a:xfrm>
            <a:off x="727245" y="491979"/>
            <a:ext cx="1214571"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YOU LOGO</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66114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FLYING IMPRESSION FID FEIZHAO    qq:1964271550"/>
          <p:cNvSpPr/>
          <p:nvPr/>
        </p:nvSpPr>
        <p:spPr>
          <a:xfrm rot="15317265">
            <a:off x="-102518" y="-225971"/>
            <a:ext cx="1062681" cy="1062681"/>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LYING IMPRESSION FID FEIZHAO    qq:1964271550"/>
          <p:cNvSpPr/>
          <p:nvPr/>
        </p:nvSpPr>
        <p:spPr>
          <a:xfrm rot="885751">
            <a:off x="289650" y="-196473"/>
            <a:ext cx="1193096" cy="1193096"/>
          </a:xfrm>
          <a:prstGeom prst="roundRect">
            <a:avLst>
              <a:gd name="adj" fmla="val 25817"/>
            </a:avLst>
          </a:prstGeom>
          <a:solidFill>
            <a:srgbClr val="1BA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LYING IMPRESSION FID FEIZHAO    qq:1964271550"/>
          <p:cNvSpPr txBox="1"/>
          <p:nvPr>
            <p:custDataLst>
              <p:tags r:id="rId1"/>
            </p:custDataLst>
          </p:nvPr>
        </p:nvSpPr>
        <p:spPr>
          <a:xfrm>
            <a:off x="462858" y="229284"/>
            <a:ext cx="909636" cy="646331"/>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PART</a:t>
            </a:r>
          </a:p>
          <a:p>
            <a:pPr algn="ctr"/>
            <a:r>
              <a:rPr lang="en-US" altLang="zh-CN" b="1" dirty="0">
                <a:solidFill>
                  <a:schemeClr val="bg1"/>
                </a:solidFill>
                <a:latin typeface="微软雅黑" panose="020B0503020204020204" pitchFamily="34" charset="-122"/>
                <a:ea typeface="微软雅黑" panose="020B0503020204020204" pitchFamily="34" charset="-122"/>
              </a:rPr>
              <a:t>.02</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4" name="FLYING IMPRESSION FID FEIZHAO    qq:1964271550"/>
          <p:cNvSpPr txBox="1"/>
          <p:nvPr/>
        </p:nvSpPr>
        <p:spPr>
          <a:xfrm>
            <a:off x="1615063" y="717622"/>
            <a:ext cx="1274260" cy="276999"/>
          </a:xfrm>
          <a:prstGeom prst="rect">
            <a:avLst/>
          </a:prstGeom>
          <a:noFill/>
        </p:spPr>
        <p:txBody>
          <a:bodyPr wrap="none" rtlCol="0">
            <a:spAutoFit/>
          </a:body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ATMOSPHERE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FLYING IMPRESSION FID FEIZHAO    qq:1964271550"/>
          <p:cNvSpPr txBox="1"/>
          <p:nvPr/>
        </p:nvSpPr>
        <p:spPr>
          <a:xfrm>
            <a:off x="1615063" y="277273"/>
            <a:ext cx="2641889" cy="453457"/>
          </a:xfrm>
          <a:prstGeom prst="rect">
            <a:avLst/>
          </a:prstGeom>
          <a:noFill/>
        </p:spPr>
        <p:txBody>
          <a:bodyPr wrap="square" rtlCol="0">
            <a:spAutoFit/>
          </a:bodyPr>
          <a:lstStyle/>
          <a:p>
            <a:pPr>
              <a:lnSpc>
                <a:spcPct val="130000"/>
              </a:lnSpc>
            </a:pPr>
            <a:r>
              <a:rPr lang="en-US" altLang="zh-CN" sz="2000" b="1" dirty="0">
                <a:solidFill>
                  <a:srgbClr val="1BA3A0"/>
                </a:solidFill>
                <a:latin typeface="微软雅黑" panose="020B0503020204020204" pitchFamily="34" charset="-122"/>
                <a:ea typeface="微软雅黑" panose="020B0503020204020204" pitchFamily="34" charset="-122"/>
              </a:rPr>
              <a:t>Business Affairs</a:t>
            </a:r>
          </a:p>
        </p:txBody>
      </p:sp>
      <p:sp>
        <p:nvSpPr>
          <p:cNvPr id="7" name="FLYING IMPRESSION FID FEIZHAO    qq:1964271550"/>
          <p:cNvSpPr txBox="1"/>
          <p:nvPr/>
        </p:nvSpPr>
        <p:spPr>
          <a:xfrm>
            <a:off x="5831200" y="3541677"/>
            <a:ext cx="5326535" cy="1412694"/>
          </a:xfrm>
          <a:prstGeom prst="rect">
            <a:avLst/>
          </a:prstGeom>
          <a:noFill/>
        </p:spPr>
        <p:txBody>
          <a:bodyPr wrap="square" rtlCol="0">
            <a:spAutoFit/>
          </a:bodyPr>
          <a:lstStyle/>
          <a:p>
            <a:pPr algn="just">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a:t>
            </a:r>
          </a:p>
          <a:p>
            <a:pPr algn="just">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a:t>
            </a:r>
          </a:p>
        </p:txBody>
      </p:sp>
      <p:sp>
        <p:nvSpPr>
          <p:cNvPr id="8" name="FLYING IMPRESSION FID FEIZHAO    qq:1964271550"/>
          <p:cNvSpPr txBox="1"/>
          <p:nvPr/>
        </p:nvSpPr>
        <p:spPr>
          <a:xfrm>
            <a:off x="5831199" y="2782669"/>
            <a:ext cx="4351440" cy="646331"/>
          </a:xfrm>
          <a:prstGeom prst="rect">
            <a:avLst/>
          </a:prstGeom>
          <a:noFill/>
        </p:spPr>
        <p:txBody>
          <a:bodyPr wrap="square" rtlCol="0">
            <a:spAutoFit/>
          </a:bodyPr>
          <a:lstStyle/>
          <a:p>
            <a:r>
              <a:rPr lang="en-US" altLang="zh-CN" sz="3600" b="1" dirty="0">
                <a:solidFill>
                  <a:srgbClr val="E69601"/>
                </a:solidFill>
                <a:latin typeface="微软雅黑" panose="020B0503020204020204" pitchFamily="34" charset="-122"/>
                <a:ea typeface="微软雅黑" panose="020B0503020204020204" pitchFamily="34" charset="-122"/>
              </a:rPr>
              <a:t>ATMOSPHERE</a:t>
            </a:r>
            <a:endParaRPr lang="zh-CN" altLang="en-US" sz="3600" b="1" dirty="0">
              <a:solidFill>
                <a:srgbClr val="E69601"/>
              </a:solidFill>
              <a:latin typeface="微软雅黑" panose="020B0503020204020204" pitchFamily="34" charset="-122"/>
              <a:ea typeface="微软雅黑" panose="020B0503020204020204" pitchFamily="34" charset="-122"/>
            </a:endParaRPr>
          </a:p>
        </p:txBody>
      </p:sp>
      <p:grpSp>
        <p:nvGrpSpPr>
          <p:cNvPr id="2" name="FLYING IMPRESSION FID FEIZHAO    qq:19642715501"/>
          <p:cNvGrpSpPr/>
          <p:nvPr/>
        </p:nvGrpSpPr>
        <p:grpSpPr>
          <a:xfrm>
            <a:off x="-650002" y="2520207"/>
            <a:ext cx="4530130" cy="4530130"/>
            <a:chOff x="-1304045" y="2138672"/>
            <a:chExt cx="5653280" cy="5653280"/>
          </a:xfrm>
        </p:grpSpPr>
        <p:sp>
          <p:nvSpPr>
            <p:cNvPr id="10" name="FLYING IMPRESSION FID FEIZHAO    qq:1964271550"/>
            <p:cNvSpPr/>
            <p:nvPr/>
          </p:nvSpPr>
          <p:spPr>
            <a:xfrm rot="1725536">
              <a:off x="-1304045" y="2138672"/>
              <a:ext cx="5653280" cy="5653280"/>
            </a:xfrm>
            <a:prstGeom prst="roundRect">
              <a:avLst>
                <a:gd name="adj" fmla="val 25817"/>
              </a:avLst>
            </a:prstGeom>
            <a:solidFill>
              <a:srgbClr val="E69601"/>
            </a:solidFill>
            <a:ln w="98425">
              <a:solidFill>
                <a:srgbClr val="E69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LYING IMPRESSION FID FEIZHAO    qq:1964271550"/>
            <p:cNvSpPr/>
            <p:nvPr/>
          </p:nvSpPr>
          <p:spPr>
            <a:xfrm rot="18819594">
              <a:off x="-1304045" y="2138672"/>
              <a:ext cx="5653280" cy="5653280"/>
            </a:xfrm>
            <a:prstGeom prst="roundRect">
              <a:avLst>
                <a:gd name="adj" fmla="val 25817"/>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70354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FLYING IMPRESSION FID FEIZHAO    qq:1964271550"/>
          <p:cNvSpPr/>
          <p:nvPr/>
        </p:nvSpPr>
        <p:spPr>
          <a:xfrm rot="15317265">
            <a:off x="-102518" y="-225971"/>
            <a:ext cx="1062681" cy="1062681"/>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LYING IMPRESSION FID FEIZHAO    qq:1964271550"/>
          <p:cNvSpPr/>
          <p:nvPr/>
        </p:nvSpPr>
        <p:spPr>
          <a:xfrm rot="885751">
            <a:off x="289650" y="-196473"/>
            <a:ext cx="1193096" cy="1193096"/>
          </a:xfrm>
          <a:prstGeom prst="roundRect">
            <a:avLst>
              <a:gd name="adj" fmla="val 25817"/>
            </a:avLst>
          </a:prstGeom>
          <a:solidFill>
            <a:srgbClr val="1BA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LYING IMPRESSION FID FEIZHAO    qq:1964271550"/>
          <p:cNvSpPr txBox="1"/>
          <p:nvPr>
            <p:custDataLst>
              <p:tags r:id="rId1"/>
            </p:custDataLst>
          </p:nvPr>
        </p:nvSpPr>
        <p:spPr>
          <a:xfrm>
            <a:off x="462858" y="229284"/>
            <a:ext cx="909636" cy="646331"/>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PART</a:t>
            </a:r>
          </a:p>
          <a:p>
            <a:pPr algn="ctr"/>
            <a:r>
              <a:rPr lang="en-US" altLang="zh-CN" b="1" dirty="0">
                <a:solidFill>
                  <a:schemeClr val="bg1"/>
                </a:solidFill>
                <a:latin typeface="微软雅黑" panose="020B0503020204020204" pitchFamily="34" charset="-122"/>
                <a:ea typeface="微软雅黑" panose="020B0503020204020204" pitchFamily="34" charset="-122"/>
              </a:rPr>
              <a:t>.02</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4" name="FLYING IMPRESSION FID FEIZHAO    qq:1964271550"/>
          <p:cNvSpPr txBox="1"/>
          <p:nvPr/>
        </p:nvSpPr>
        <p:spPr>
          <a:xfrm>
            <a:off x="1615063" y="717622"/>
            <a:ext cx="1274260" cy="276999"/>
          </a:xfrm>
          <a:prstGeom prst="rect">
            <a:avLst/>
          </a:prstGeom>
          <a:noFill/>
        </p:spPr>
        <p:txBody>
          <a:bodyPr wrap="none" rtlCol="0">
            <a:spAutoFit/>
          </a:body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ATMOSPHERE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FLYING IMPRESSION FID FEIZHAO    qq:1964271550"/>
          <p:cNvSpPr txBox="1"/>
          <p:nvPr/>
        </p:nvSpPr>
        <p:spPr>
          <a:xfrm>
            <a:off x="1615063" y="277273"/>
            <a:ext cx="2641889" cy="453457"/>
          </a:xfrm>
          <a:prstGeom prst="rect">
            <a:avLst/>
          </a:prstGeom>
          <a:noFill/>
        </p:spPr>
        <p:txBody>
          <a:bodyPr wrap="square" rtlCol="0">
            <a:spAutoFit/>
          </a:bodyPr>
          <a:lstStyle/>
          <a:p>
            <a:pPr>
              <a:lnSpc>
                <a:spcPct val="130000"/>
              </a:lnSpc>
            </a:pPr>
            <a:r>
              <a:rPr lang="en-US" altLang="zh-CN" sz="2000" b="1" dirty="0">
                <a:solidFill>
                  <a:srgbClr val="1BA3A0"/>
                </a:solidFill>
                <a:latin typeface="微软雅黑" panose="020B0503020204020204" pitchFamily="34" charset="-122"/>
                <a:ea typeface="微软雅黑" panose="020B0503020204020204" pitchFamily="34" charset="-122"/>
              </a:rPr>
              <a:t>Business Affairs</a:t>
            </a:r>
          </a:p>
        </p:txBody>
      </p:sp>
      <p:sp>
        <p:nvSpPr>
          <p:cNvPr id="24" name="FLYING IMPRESSION FID FEIZHAO    qq:1964271550"/>
          <p:cNvSpPr txBox="1"/>
          <p:nvPr/>
        </p:nvSpPr>
        <p:spPr>
          <a:xfrm>
            <a:off x="1762028" y="5350064"/>
            <a:ext cx="8667943" cy="532453"/>
          </a:xfrm>
          <a:prstGeom prst="rect">
            <a:avLst/>
          </a:prstGeom>
          <a:noFill/>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a:t>
            </a:r>
          </a:p>
        </p:txBody>
      </p:sp>
      <p:sp>
        <p:nvSpPr>
          <p:cNvPr id="28" name="FLYING IMPRESSION FID FEIZHAO    qq:1964271550"/>
          <p:cNvSpPr/>
          <p:nvPr/>
        </p:nvSpPr>
        <p:spPr>
          <a:xfrm rot="885751">
            <a:off x="1511130" y="1640523"/>
            <a:ext cx="2093327" cy="1257887"/>
          </a:xfrm>
          <a:custGeom>
            <a:avLst/>
            <a:gdLst>
              <a:gd name="connsiteX0" fmla="*/ 0 w 2093327"/>
              <a:gd name="connsiteY0" fmla="*/ 531452 h 1257887"/>
              <a:gd name="connsiteX1" fmla="*/ 2016807 w 2093327"/>
              <a:gd name="connsiteY1" fmla="*/ 0 h 1257887"/>
              <a:gd name="connsiteX2" fmla="*/ 2093327 w 2093327"/>
              <a:gd name="connsiteY2" fmla="*/ 290386 h 1257887"/>
              <a:gd name="connsiteX3" fmla="*/ 2093327 w 2093327"/>
              <a:gd name="connsiteY3" fmla="*/ 701468 h 1257887"/>
              <a:gd name="connsiteX4" fmla="*/ 1536908 w 2093327"/>
              <a:gd name="connsiteY4" fmla="*/ 1257887 h 1257887"/>
              <a:gd name="connsiteX5" fmla="*/ 494504 w 2093327"/>
              <a:gd name="connsiteY5" fmla="*/ 1257887 h 1257887"/>
              <a:gd name="connsiteX6" fmla="*/ 183405 w 2093327"/>
              <a:gd name="connsiteY6" fmla="*/ 1162860 h 1257887"/>
              <a:gd name="connsiteX7" fmla="*/ 161654 w 2093327"/>
              <a:gd name="connsiteY7" fmla="*/ 1144913 h 1257887"/>
              <a:gd name="connsiteX8" fmla="*/ 0 w 2093327"/>
              <a:gd name="connsiteY8" fmla="*/ 531452 h 125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3327" h="1257887">
                <a:moveTo>
                  <a:pt x="0" y="531452"/>
                </a:moveTo>
                <a:lnTo>
                  <a:pt x="2016807" y="0"/>
                </a:lnTo>
                <a:lnTo>
                  <a:pt x="2093327" y="290386"/>
                </a:lnTo>
                <a:lnTo>
                  <a:pt x="2093327" y="701468"/>
                </a:lnTo>
                <a:cubicBezTo>
                  <a:pt x="2093327" y="1008770"/>
                  <a:pt x="1844210" y="1257887"/>
                  <a:pt x="1536908" y="1257887"/>
                </a:cubicBezTo>
                <a:lnTo>
                  <a:pt x="494504" y="1257887"/>
                </a:lnTo>
                <a:cubicBezTo>
                  <a:pt x="379266" y="1257887"/>
                  <a:pt x="272210" y="1222855"/>
                  <a:pt x="183405" y="1162860"/>
                </a:cubicBezTo>
                <a:lnTo>
                  <a:pt x="161654" y="1144913"/>
                </a:lnTo>
                <a:lnTo>
                  <a:pt x="0" y="531452"/>
                </a:lnTo>
                <a:close/>
              </a:path>
            </a:pathLst>
          </a:custGeom>
          <a:solidFill>
            <a:srgbClr val="1BA3A0"/>
          </a:solidFill>
          <a:ln w="19050">
            <a:solidFill>
              <a:srgbClr val="1BA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LYING IMPRESSION FID FEIZHAO    qq:1964271550"/>
          <p:cNvSpPr/>
          <p:nvPr/>
        </p:nvSpPr>
        <p:spPr>
          <a:xfrm rot="885751">
            <a:off x="1372494" y="1994868"/>
            <a:ext cx="2564032" cy="2931191"/>
          </a:xfrm>
          <a:custGeom>
            <a:avLst/>
            <a:gdLst>
              <a:gd name="connsiteX0" fmla="*/ 1931673 w 2564032"/>
              <a:gd name="connsiteY0" fmla="*/ 0 h 2931191"/>
              <a:gd name="connsiteX1" fmla="*/ 2564032 w 2564032"/>
              <a:gd name="connsiteY1" fmla="*/ 2399739 h 2931191"/>
              <a:gd name="connsiteX2" fmla="*/ 547225 w 2564032"/>
              <a:gd name="connsiteY2" fmla="*/ 2931191 h 2931191"/>
              <a:gd name="connsiteX3" fmla="*/ 0 w 2564032"/>
              <a:gd name="connsiteY3" fmla="*/ 854527 h 2931191"/>
              <a:gd name="connsiteX4" fmla="*/ 21751 w 2564032"/>
              <a:gd name="connsiteY4" fmla="*/ 872474 h 2931191"/>
              <a:gd name="connsiteX5" fmla="*/ 332850 w 2564032"/>
              <a:gd name="connsiteY5" fmla="*/ 967501 h 2931191"/>
              <a:gd name="connsiteX6" fmla="*/ 1375254 w 2564032"/>
              <a:gd name="connsiteY6" fmla="*/ 967501 h 2931191"/>
              <a:gd name="connsiteX7" fmla="*/ 1931673 w 2564032"/>
              <a:gd name="connsiteY7" fmla="*/ 411082 h 2931191"/>
              <a:gd name="connsiteX8" fmla="*/ 1931673 w 2564032"/>
              <a:gd name="connsiteY8" fmla="*/ 0 h 29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4032" h="2931191">
                <a:moveTo>
                  <a:pt x="1931673" y="0"/>
                </a:moveTo>
                <a:lnTo>
                  <a:pt x="2564032" y="2399739"/>
                </a:lnTo>
                <a:lnTo>
                  <a:pt x="547225" y="2931191"/>
                </a:lnTo>
                <a:lnTo>
                  <a:pt x="0" y="854527"/>
                </a:lnTo>
                <a:lnTo>
                  <a:pt x="21751" y="872474"/>
                </a:lnTo>
                <a:cubicBezTo>
                  <a:pt x="110556" y="932469"/>
                  <a:pt x="217612" y="967501"/>
                  <a:pt x="332850" y="967501"/>
                </a:cubicBezTo>
                <a:lnTo>
                  <a:pt x="1375254" y="967501"/>
                </a:lnTo>
                <a:cubicBezTo>
                  <a:pt x="1682556" y="967501"/>
                  <a:pt x="1931673" y="718384"/>
                  <a:pt x="1931673" y="411082"/>
                </a:cubicBezTo>
                <a:lnTo>
                  <a:pt x="1931673" y="0"/>
                </a:lnTo>
                <a:close/>
              </a:path>
            </a:pathLst>
          </a:custGeom>
          <a:noFill/>
          <a:ln w="19050">
            <a:solidFill>
              <a:srgbClr val="1BA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LYING IMPRESSION FID FEIZHAO    qq:1964271550"/>
          <p:cNvSpPr txBox="1"/>
          <p:nvPr/>
        </p:nvSpPr>
        <p:spPr>
          <a:xfrm>
            <a:off x="1805628" y="2199874"/>
            <a:ext cx="1673116"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$989.00</a:t>
            </a:r>
          </a:p>
        </p:txBody>
      </p:sp>
      <p:sp>
        <p:nvSpPr>
          <p:cNvPr id="30" name="FLYING IMPRESSION FID FEIZHAO    qq:1964271550"/>
          <p:cNvSpPr txBox="1"/>
          <p:nvPr/>
        </p:nvSpPr>
        <p:spPr>
          <a:xfrm>
            <a:off x="1743806" y="3243236"/>
            <a:ext cx="1796760" cy="992579"/>
          </a:xfrm>
          <a:prstGeom prst="rect">
            <a:avLst/>
          </a:prstGeom>
          <a:noFill/>
        </p:spPr>
        <p:txBody>
          <a:bodyPr wrap="square" rtlCol="0">
            <a:spAutoFit/>
          </a:bodyPr>
          <a:lstStyle/>
          <a:p>
            <a:pPr algn="ctr">
              <a:lnSpc>
                <a:spcPct val="130000"/>
              </a:lnSpc>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 Please add your text description to the flying impression plane.</a:t>
            </a:r>
          </a:p>
        </p:txBody>
      </p:sp>
      <p:sp>
        <p:nvSpPr>
          <p:cNvPr id="32" name="FLYING IMPRESSION FID FEIZHAO    qq:1964271550"/>
          <p:cNvSpPr/>
          <p:nvPr/>
        </p:nvSpPr>
        <p:spPr>
          <a:xfrm rot="885751">
            <a:off x="4972381" y="1640523"/>
            <a:ext cx="2093327" cy="1257887"/>
          </a:xfrm>
          <a:custGeom>
            <a:avLst/>
            <a:gdLst>
              <a:gd name="connsiteX0" fmla="*/ 0 w 2093327"/>
              <a:gd name="connsiteY0" fmla="*/ 531452 h 1257887"/>
              <a:gd name="connsiteX1" fmla="*/ 2016807 w 2093327"/>
              <a:gd name="connsiteY1" fmla="*/ 0 h 1257887"/>
              <a:gd name="connsiteX2" fmla="*/ 2093327 w 2093327"/>
              <a:gd name="connsiteY2" fmla="*/ 290386 h 1257887"/>
              <a:gd name="connsiteX3" fmla="*/ 2093327 w 2093327"/>
              <a:gd name="connsiteY3" fmla="*/ 701468 h 1257887"/>
              <a:gd name="connsiteX4" fmla="*/ 1536908 w 2093327"/>
              <a:gd name="connsiteY4" fmla="*/ 1257887 h 1257887"/>
              <a:gd name="connsiteX5" fmla="*/ 494504 w 2093327"/>
              <a:gd name="connsiteY5" fmla="*/ 1257887 h 1257887"/>
              <a:gd name="connsiteX6" fmla="*/ 183405 w 2093327"/>
              <a:gd name="connsiteY6" fmla="*/ 1162860 h 1257887"/>
              <a:gd name="connsiteX7" fmla="*/ 161654 w 2093327"/>
              <a:gd name="connsiteY7" fmla="*/ 1144913 h 1257887"/>
              <a:gd name="connsiteX8" fmla="*/ 0 w 2093327"/>
              <a:gd name="connsiteY8" fmla="*/ 531452 h 125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3327" h="1257887">
                <a:moveTo>
                  <a:pt x="0" y="531452"/>
                </a:moveTo>
                <a:lnTo>
                  <a:pt x="2016807" y="0"/>
                </a:lnTo>
                <a:lnTo>
                  <a:pt x="2093327" y="290386"/>
                </a:lnTo>
                <a:lnTo>
                  <a:pt x="2093327" y="701468"/>
                </a:lnTo>
                <a:cubicBezTo>
                  <a:pt x="2093327" y="1008770"/>
                  <a:pt x="1844210" y="1257887"/>
                  <a:pt x="1536908" y="1257887"/>
                </a:cubicBezTo>
                <a:lnTo>
                  <a:pt x="494504" y="1257887"/>
                </a:lnTo>
                <a:cubicBezTo>
                  <a:pt x="379266" y="1257887"/>
                  <a:pt x="272210" y="1222855"/>
                  <a:pt x="183405" y="1162860"/>
                </a:cubicBezTo>
                <a:lnTo>
                  <a:pt x="161654" y="1144913"/>
                </a:lnTo>
                <a:lnTo>
                  <a:pt x="0" y="531452"/>
                </a:lnTo>
                <a:close/>
              </a:path>
            </a:pathLst>
          </a:custGeom>
          <a:solidFill>
            <a:srgbClr val="E69601"/>
          </a:solidFill>
          <a:ln w="19050">
            <a:solidFill>
              <a:srgbClr val="E69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LYING IMPRESSION FID FEIZHAO    qq:1964271550"/>
          <p:cNvSpPr/>
          <p:nvPr/>
        </p:nvSpPr>
        <p:spPr>
          <a:xfrm rot="885751">
            <a:off x="4833745" y="1994868"/>
            <a:ext cx="2564032" cy="2931191"/>
          </a:xfrm>
          <a:custGeom>
            <a:avLst/>
            <a:gdLst>
              <a:gd name="connsiteX0" fmla="*/ 1931673 w 2564032"/>
              <a:gd name="connsiteY0" fmla="*/ 0 h 2931191"/>
              <a:gd name="connsiteX1" fmla="*/ 2564032 w 2564032"/>
              <a:gd name="connsiteY1" fmla="*/ 2399739 h 2931191"/>
              <a:gd name="connsiteX2" fmla="*/ 547225 w 2564032"/>
              <a:gd name="connsiteY2" fmla="*/ 2931191 h 2931191"/>
              <a:gd name="connsiteX3" fmla="*/ 0 w 2564032"/>
              <a:gd name="connsiteY3" fmla="*/ 854527 h 2931191"/>
              <a:gd name="connsiteX4" fmla="*/ 21751 w 2564032"/>
              <a:gd name="connsiteY4" fmla="*/ 872474 h 2931191"/>
              <a:gd name="connsiteX5" fmla="*/ 332850 w 2564032"/>
              <a:gd name="connsiteY5" fmla="*/ 967501 h 2931191"/>
              <a:gd name="connsiteX6" fmla="*/ 1375254 w 2564032"/>
              <a:gd name="connsiteY6" fmla="*/ 967501 h 2931191"/>
              <a:gd name="connsiteX7" fmla="*/ 1931673 w 2564032"/>
              <a:gd name="connsiteY7" fmla="*/ 411082 h 2931191"/>
              <a:gd name="connsiteX8" fmla="*/ 1931673 w 2564032"/>
              <a:gd name="connsiteY8" fmla="*/ 0 h 29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4032" h="2931191">
                <a:moveTo>
                  <a:pt x="1931673" y="0"/>
                </a:moveTo>
                <a:lnTo>
                  <a:pt x="2564032" y="2399739"/>
                </a:lnTo>
                <a:lnTo>
                  <a:pt x="547225" y="2931191"/>
                </a:lnTo>
                <a:lnTo>
                  <a:pt x="0" y="854527"/>
                </a:lnTo>
                <a:lnTo>
                  <a:pt x="21751" y="872474"/>
                </a:lnTo>
                <a:cubicBezTo>
                  <a:pt x="110556" y="932469"/>
                  <a:pt x="217612" y="967501"/>
                  <a:pt x="332850" y="967501"/>
                </a:cubicBezTo>
                <a:lnTo>
                  <a:pt x="1375254" y="967501"/>
                </a:lnTo>
                <a:cubicBezTo>
                  <a:pt x="1682556" y="967501"/>
                  <a:pt x="1931673" y="718384"/>
                  <a:pt x="1931673" y="411082"/>
                </a:cubicBezTo>
                <a:lnTo>
                  <a:pt x="1931673" y="0"/>
                </a:lnTo>
                <a:close/>
              </a:path>
            </a:pathLst>
          </a:custGeom>
          <a:noFill/>
          <a:ln w="19050">
            <a:solidFill>
              <a:srgbClr val="E69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FLYING IMPRESSION FID FEIZHAO    qq:1964271550"/>
          <p:cNvSpPr txBox="1"/>
          <p:nvPr/>
        </p:nvSpPr>
        <p:spPr>
          <a:xfrm>
            <a:off x="5266879" y="2199874"/>
            <a:ext cx="1673116"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$900.00</a:t>
            </a:r>
          </a:p>
        </p:txBody>
      </p:sp>
      <p:sp>
        <p:nvSpPr>
          <p:cNvPr id="35" name="FLYING IMPRESSION FID FEIZHAO    qq:1964271550"/>
          <p:cNvSpPr txBox="1"/>
          <p:nvPr/>
        </p:nvSpPr>
        <p:spPr>
          <a:xfrm>
            <a:off x="5205057" y="3243236"/>
            <a:ext cx="1796760" cy="992579"/>
          </a:xfrm>
          <a:prstGeom prst="rect">
            <a:avLst/>
          </a:prstGeom>
          <a:noFill/>
        </p:spPr>
        <p:txBody>
          <a:bodyPr wrap="square" rtlCol="0">
            <a:spAutoFit/>
          </a:bodyPr>
          <a:lstStyle/>
          <a:p>
            <a:pPr algn="ctr">
              <a:lnSpc>
                <a:spcPct val="130000"/>
              </a:lnSpc>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 Please add your text description to the flying impression plane.</a:t>
            </a:r>
          </a:p>
        </p:txBody>
      </p:sp>
      <p:sp>
        <p:nvSpPr>
          <p:cNvPr id="37" name="FLYING IMPRESSION FID FEIZHAO    qq:1964271550"/>
          <p:cNvSpPr/>
          <p:nvPr/>
        </p:nvSpPr>
        <p:spPr>
          <a:xfrm rot="885751">
            <a:off x="8433632" y="1640523"/>
            <a:ext cx="2093327" cy="1257887"/>
          </a:xfrm>
          <a:custGeom>
            <a:avLst/>
            <a:gdLst>
              <a:gd name="connsiteX0" fmla="*/ 0 w 2093327"/>
              <a:gd name="connsiteY0" fmla="*/ 531452 h 1257887"/>
              <a:gd name="connsiteX1" fmla="*/ 2016807 w 2093327"/>
              <a:gd name="connsiteY1" fmla="*/ 0 h 1257887"/>
              <a:gd name="connsiteX2" fmla="*/ 2093327 w 2093327"/>
              <a:gd name="connsiteY2" fmla="*/ 290386 h 1257887"/>
              <a:gd name="connsiteX3" fmla="*/ 2093327 w 2093327"/>
              <a:gd name="connsiteY3" fmla="*/ 701468 h 1257887"/>
              <a:gd name="connsiteX4" fmla="*/ 1536908 w 2093327"/>
              <a:gd name="connsiteY4" fmla="*/ 1257887 h 1257887"/>
              <a:gd name="connsiteX5" fmla="*/ 494504 w 2093327"/>
              <a:gd name="connsiteY5" fmla="*/ 1257887 h 1257887"/>
              <a:gd name="connsiteX6" fmla="*/ 183405 w 2093327"/>
              <a:gd name="connsiteY6" fmla="*/ 1162860 h 1257887"/>
              <a:gd name="connsiteX7" fmla="*/ 161654 w 2093327"/>
              <a:gd name="connsiteY7" fmla="*/ 1144913 h 1257887"/>
              <a:gd name="connsiteX8" fmla="*/ 0 w 2093327"/>
              <a:gd name="connsiteY8" fmla="*/ 531452 h 125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3327" h="1257887">
                <a:moveTo>
                  <a:pt x="0" y="531452"/>
                </a:moveTo>
                <a:lnTo>
                  <a:pt x="2016807" y="0"/>
                </a:lnTo>
                <a:lnTo>
                  <a:pt x="2093327" y="290386"/>
                </a:lnTo>
                <a:lnTo>
                  <a:pt x="2093327" y="701468"/>
                </a:lnTo>
                <a:cubicBezTo>
                  <a:pt x="2093327" y="1008770"/>
                  <a:pt x="1844210" y="1257887"/>
                  <a:pt x="1536908" y="1257887"/>
                </a:cubicBezTo>
                <a:lnTo>
                  <a:pt x="494504" y="1257887"/>
                </a:lnTo>
                <a:cubicBezTo>
                  <a:pt x="379266" y="1257887"/>
                  <a:pt x="272210" y="1222855"/>
                  <a:pt x="183405" y="1162860"/>
                </a:cubicBezTo>
                <a:lnTo>
                  <a:pt x="161654" y="1144913"/>
                </a:lnTo>
                <a:lnTo>
                  <a:pt x="0" y="531452"/>
                </a:lnTo>
                <a:close/>
              </a:path>
            </a:pathLst>
          </a:custGeom>
          <a:solidFill>
            <a:srgbClr val="01559B"/>
          </a:solidFill>
          <a:ln w="19050">
            <a:solidFill>
              <a:srgbClr val="015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LYING IMPRESSION FID FEIZHAO    qq:1964271550"/>
          <p:cNvSpPr/>
          <p:nvPr/>
        </p:nvSpPr>
        <p:spPr>
          <a:xfrm rot="885751">
            <a:off x="8294996" y="1994868"/>
            <a:ext cx="2564032" cy="2931191"/>
          </a:xfrm>
          <a:custGeom>
            <a:avLst/>
            <a:gdLst>
              <a:gd name="connsiteX0" fmla="*/ 1931673 w 2564032"/>
              <a:gd name="connsiteY0" fmla="*/ 0 h 2931191"/>
              <a:gd name="connsiteX1" fmla="*/ 2564032 w 2564032"/>
              <a:gd name="connsiteY1" fmla="*/ 2399739 h 2931191"/>
              <a:gd name="connsiteX2" fmla="*/ 547225 w 2564032"/>
              <a:gd name="connsiteY2" fmla="*/ 2931191 h 2931191"/>
              <a:gd name="connsiteX3" fmla="*/ 0 w 2564032"/>
              <a:gd name="connsiteY3" fmla="*/ 854527 h 2931191"/>
              <a:gd name="connsiteX4" fmla="*/ 21751 w 2564032"/>
              <a:gd name="connsiteY4" fmla="*/ 872474 h 2931191"/>
              <a:gd name="connsiteX5" fmla="*/ 332850 w 2564032"/>
              <a:gd name="connsiteY5" fmla="*/ 967501 h 2931191"/>
              <a:gd name="connsiteX6" fmla="*/ 1375254 w 2564032"/>
              <a:gd name="connsiteY6" fmla="*/ 967501 h 2931191"/>
              <a:gd name="connsiteX7" fmla="*/ 1931673 w 2564032"/>
              <a:gd name="connsiteY7" fmla="*/ 411082 h 2931191"/>
              <a:gd name="connsiteX8" fmla="*/ 1931673 w 2564032"/>
              <a:gd name="connsiteY8" fmla="*/ 0 h 293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4032" h="2931191">
                <a:moveTo>
                  <a:pt x="1931673" y="0"/>
                </a:moveTo>
                <a:lnTo>
                  <a:pt x="2564032" y="2399739"/>
                </a:lnTo>
                <a:lnTo>
                  <a:pt x="547225" y="2931191"/>
                </a:lnTo>
                <a:lnTo>
                  <a:pt x="0" y="854527"/>
                </a:lnTo>
                <a:lnTo>
                  <a:pt x="21751" y="872474"/>
                </a:lnTo>
                <a:cubicBezTo>
                  <a:pt x="110556" y="932469"/>
                  <a:pt x="217612" y="967501"/>
                  <a:pt x="332850" y="967501"/>
                </a:cubicBezTo>
                <a:lnTo>
                  <a:pt x="1375254" y="967501"/>
                </a:lnTo>
                <a:cubicBezTo>
                  <a:pt x="1682556" y="967501"/>
                  <a:pt x="1931673" y="718384"/>
                  <a:pt x="1931673" y="411082"/>
                </a:cubicBezTo>
                <a:lnTo>
                  <a:pt x="1931673" y="0"/>
                </a:lnTo>
                <a:close/>
              </a:path>
            </a:pathLst>
          </a:custGeom>
          <a:noFill/>
          <a:ln w="19050">
            <a:solidFill>
              <a:srgbClr val="015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FLYING IMPRESSION FID FEIZHAO    qq:1964271550"/>
          <p:cNvSpPr txBox="1"/>
          <p:nvPr/>
        </p:nvSpPr>
        <p:spPr>
          <a:xfrm>
            <a:off x="8728130" y="2199874"/>
            <a:ext cx="1673116"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$599.00</a:t>
            </a:r>
          </a:p>
        </p:txBody>
      </p:sp>
      <p:sp>
        <p:nvSpPr>
          <p:cNvPr id="40" name="FLYING IMPRESSION FID FEIZHAO    qq:1964271550"/>
          <p:cNvSpPr txBox="1"/>
          <p:nvPr/>
        </p:nvSpPr>
        <p:spPr>
          <a:xfrm>
            <a:off x="8666308" y="3243236"/>
            <a:ext cx="1796760" cy="992579"/>
          </a:xfrm>
          <a:prstGeom prst="rect">
            <a:avLst/>
          </a:prstGeom>
          <a:noFill/>
        </p:spPr>
        <p:txBody>
          <a:bodyPr wrap="square" rtlCol="0">
            <a:spAutoFit/>
          </a:bodyPr>
          <a:lstStyle/>
          <a:p>
            <a:pPr algn="ctr">
              <a:lnSpc>
                <a:spcPct val="130000"/>
              </a:lnSpc>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 Please add your text description to the flying impression plane.</a:t>
            </a:r>
          </a:p>
        </p:txBody>
      </p:sp>
    </p:spTree>
    <p:extLst>
      <p:ext uri="{BB962C8B-B14F-4D97-AF65-F5344CB8AC3E}">
        <p14:creationId xmlns:p14="http://schemas.microsoft.com/office/powerpoint/2010/main" val="534901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FLYING IMPRESSION FID FEIZHAO    qq:1964271550"/>
          <p:cNvSpPr/>
          <p:nvPr/>
        </p:nvSpPr>
        <p:spPr>
          <a:xfrm rot="15317265">
            <a:off x="-102518" y="-225971"/>
            <a:ext cx="1062681" cy="1062681"/>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LYING IMPRESSION FID FEIZHAO    qq:1964271550"/>
          <p:cNvSpPr/>
          <p:nvPr/>
        </p:nvSpPr>
        <p:spPr>
          <a:xfrm rot="885751">
            <a:off x="289650" y="-196473"/>
            <a:ext cx="1193096" cy="1193096"/>
          </a:xfrm>
          <a:prstGeom prst="roundRect">
            <a:avLst>
              <a:gd name="adj" fmla="val 25817"/>
            </a:avLst>
          </a:prstGeom>
          <a:solidFill>
            <a:srgbClr val="1BA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LYING IMPRESSION FID FEIZHAO    qq:1964271550"/>
          <p:cNvSpPr txBox="1"/>
          <p:nvPr>
            <p:custDataLst>
              <p:tags r:id="rId1"/>
            </p:custDataLst>
          </p:nvPr>
        </p:nvSpPr>
        <p:spPr>
          <a:xfrm>
            <a:off x="462858" y="229284"/>
            <a:ext cx="909636" cy="646331"/>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PART</a:t>
            </a:r>
          </a:p>
          <a:p>
            <a:pPr algn="ctr"/>
            <a:r>
              <a:rPr lang="en-US" altLang="zh-CN" b="1" dirty="0">
                <a:solidFill>
                  <a:schemeClr val="bg1"/>
                </a:solidFill>
                <a:latin typeface="微软雅黑" panose="020B0503020204020204" pitchFamily="34" charset="-122"/>
                <a:ea typeface="微软雅黑" panose="020B0503020204020204" pitchFamily="34" charset="-122"/>
              </a:rPr>
              <a:t>.02</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4" name="FLYING IMPRESSION FID FEIZHAO    qq:1964271550"/>
          <p:cNvSpPr txBox="1"/>
          <p:nvPr/>
        </p:nvSpPr>
        <p:spPr>
          <a:xfrm>
            <a:off x="1615063" y="717622"/>
            <a:ext cx="1274260" cy="276999"/>
          </a:xfrm>
          <a:prstGeom prst="rect">
            <a:avLst/>
          </a:prstGeom>
          <a:noFill/>
        </p:spPr>
        <p:txBody>
          <a:bodyPr wrap="none" rtlCol="0">
            <a:spAutoFit/>
          </a:body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ATMOSPHERE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FLYING IMPRESSION FID FEIZHAO    qq:1964271550"/>
          <p:cNvSpPr txBox="1"/>
          <p:nvPr/>
        </p:nvSpPr>
        <p:spPr>
          <a:xfrm>
            <a:off x="1615063" y="277273"/>
            <a:ext cx="2641889" cy="492443"/>
          </a:xfrm>
          <a:prstGeom prst="rect">
            <a:avLst/>
          </a:prstGeom>
          <a:noFill/>
        </p:spPr>
        <p:txBody>
          <a:bodyPr wrap="square" rtlCol="0">
            <a:spAutoFit/>
          </a:bodyPr>
          <a:lstStyle/>
          <a:p>
            <a:pPr>
              <a:lnSpc>
                <a:spcPct val="130000"/>
              </a:lnSpc>
            </a:pPr>
            <a:r>
              <a:rPr lang="en-US" altLang="zh-CN" sz="2000" b="1" dirty="0">
                <a:solidFill>
                  <a:srgbClr val="1BA3A0"/>
                </a:solidFill>
                <a:latin typeface="微软雅黑" panose="020B0503020204020204" pitchFamily="34" charset="-122"/>
                <a:ea typeface="微软雅黑" panose="020B0503020204020204" pitchFamily="34" charset="-122"/>
              </a:rPr>
              <a:t>Business Affairs</a:t>
            </a:r>
          </a:p>
        </p:txBody>
      </p:sp>
      <p:sp>
        <p:nvSpPr>
          <p:cNvPr id="8" name="FLYING IMPRESSION FID FEIZHAO    qq:1964271550"/>
          <p:cNvSpPr txBox="1"/>
          <p:nvPr/>
        </p:nvSpPr>
        <p:spPr>
          <a:xfrm>
            <a:off x="1321244" y="2356076"/>
            <a:ext cx="1862369" cy="461665"/>
          </a:xfrm>
          <a:prstGeom prst="rect">
            <a:avLst/>
          </a:prstGeom>
          <a:noFill/>
        </p:spPr>
        <p:txBody>
          <a:bodyPr wrap="none" rtlCol="0">
            <a:spAutoFit/>
          </a:bodyPr>
          <a:lstStyle/>
          <a:p>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rPr>
              <a:t>YOUR TEXT</a:t>
            </a:r>
          </a:p>
        </p:txBody>
      </p:sp>
      <p:sp>
        <p:nvSpPr>
          <p:cNvPr id="9" name="FLYING IMPRESSION FID FEIZHAO    qq:1964271550"/>
          <p:cNvSpPr txBox="1"/>
          <p:nvPr/>
        </p:nvSpPr>
        <p:spPr>
          <a:xfrm>
            <a:off x="1321244" y="2896993"/>
            <a:ext cx="4427002" cy="1142620"/>
          </a:xfrm>
          <a:prstGeom prst="rect">
            <a:avLst/>
          </a:prstGeom>
          <a:noFill/>
        </p:spPr>
        <p:txBody>
          <a:bodyPr wrap="square" rtlCol="0">
            <a:spAutoFit/>
          </a:bodyPr>
          <a:lstStyle/>
          <a:p>
            <a:pPr marL="171450" indent="-171450">
              <a:lnSpc>
                <a:spcPct val="130000"/>
              </a:lnSpc>
              <a:buFont typeface="Wingdings" panose="05000000000000000000" pitchFamily="2" charset="2"/>
              <a:buChar char="Ø"/>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a:t>
            </a:r>
          </a:p>
        </p:txBody>
      </p:sp>
      <p:sp>
        <p:nvSpPr>
          <p:cNvPr id="10" name="FLYING IMPRESSION FID FEIZHAO    qq:1964271550"/>
          <p:cNvSpPr txBox="1"/>
          <p:nvPr/>
        </p:nvSpPr>
        <p:spPr>
          <a:xfrm>
            <a:off x="1321244" y="4442724"/>
            <a:ext cx="4427002" cy="722505"/>
          </a:xfrm>
          <a:prstGeom prst="rect">
            <a:avLst/>
          </a:prstGeom>
          <a:noFill/>
        </p:spPr>
        <p:txBody>
          <a:bodyPr wrap="square" rtlCol="0">
            <a:spAutoFit/>
          </a:bodyPr>
          <a:lstStyle/>
          <a:p>
            <a:pPr marL="171450" indent="-171450">
              <a:lnSpc>
                <a:spcPct val="130000"/>
              </a:lnSpc>
              <a:buFont typeface="Wingdings" panose="05000000000000000000" pitchFamily="2" charset="2"/>
              <a:buChar char="Ø"/>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
        <p:nvSpPr>
          <p:cNvPr id="28" name="FLYING IMPRESSION FID FEIZHAO    qq:1964271550"/>
          <p:cNvSpPr txBox="1"/>
          <p:nvPr/>
        </p:nvSpPr>
        <p:spPr>
          <a:xfrm>
            <a:off x="8044963" y="2472136"/>
            <a:ext cx="2825793" cy="472950"/>
          </a:xfrm>
          <a:prstGeom prst="rect">
            <a:avLst/>
          </a:prstGeom>
          <a:noFill/>
        </p:spPr>
        <p:txBody>
          <a:bodyPr wrap="square" rtlCol="0">
            <a:spAutoFit/>
          </a:bodyPr>
          <a:lstStyle/>
          <a:p>
            <a:pP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we mainly engaged in various types of advertising graphic design. </a:t>
            </a:r>
          </a:p>
        </p:txBody>
      </p:sp>
      <p:sp>
        <p:nvSpPr>
          <p:cNvPr id="24" name="FLYING IMPRESSION FID FEIZHAO    qq:1964271550"/>
          <p:cNvSpPr txBox="1"/>
          <p:nvPr/>
        </p:nvSpPr>
        <p:spPr>
          <a:xfrm>
            <a:off x="8044963" y="3528243"/>
            <a:ext cx="2825793" cy="472950"/>
          </a:xfrm>
          <a:prstGeom prst="rect">
            <a:avLst/>
          </a:prstGeom>
          <a:noFill/>
        </p:spPr>
        <p:txBody>
          <a:bodyPr wrap="square" rtlCol="0">
            <a:spAutoFit/>
          </a:bodyPr>
          <a:lstStyle/>
          <a:p>
            <a:pP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we mainly engaged in various types of advertising graphic design. </a:t>
            </a:r>
          </a:p>
        </p:txBody>
      </p:sp>
      <p:sp>
        <p:nvSpPr>
          <p:cNvPr id="20" name="FLYING IMPRESSION FID FEIZHAO    qq:1964271550"/>
          <p:cNvSpPr txBox="1"/>
          <p:nvPr/>
        </p:nvSpPr>
        <p:spPr>
          <a:xfrm>
            <a:off x="8044963" y="4557756"/>
            <a:ext cx="2825793" cy="472950"/>
          </a:xfrm>
          <a:prstGeom prst="rect">
            <a:avLst/>
          </a:prstGeom>
          <a:noFill/>
        </p:spPr>
        <p:txBody>
          <a:bodyPr wrap="square" rtlCol="0">
            <a:spAutoFit/>
          </a:bodyPr>
          <a:lstStyle/>
          <a:p>
            <a:pP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we mainly engaged in various types of advertising graphic design. </a:t>
            </a:r>
          </a:p>
        </p:txBody>
      </p:sp>
      <p:sp>
        <p:nvSpPr>
          <p:cNvPr id="32" name="FLYING IMPRESSION FID FEIZHAO    qq:1964271550"/>
          <p:cNvSpPr/>
          <p:nvPr/>
        </p:nvSpPr>
        <p:spPr>
          <a:xfrm rot="2240270">
            <a:off x="7380017" y="2396897"/>
            <a:ext cx="538254" cy="538255"/>
          </a:xfrm>
          <a:prstGeom prst="roundRect">
            <a:avLst>
              <a:gd name="adj" fmla="val 25817"/>
            </a:avLst>
          </a:prstGeom>
          <a:solidFill>
            <a:srgbClr val="1BA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LYING IMPRESSION FID FEIZHAO    qq:1964271550"/>
          <p:cNvSpPr/>
          <p:nvPr/>
        </p:nvSpPr>
        <p:spPr>
          <a:xfrm rot="20437867">
            <a:off x="7318986" y="2476805"/>
            <a:ext cx="616137" cy="616137"/>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FLYING IMPRESSION FID FEIZHAO    qq:1964271550"/>
          <p:cNvSpPr>
            <a:spLocks/>
          </p:cNvSpPr>
          <p:nvPr/>
        </p:nvSpPr>
        <p:spPr bwMode="auto">
          <a:xfrm>
            <a:off x="7554173" y="2549888"/>
            <a:ext cx="189942" cy="232272"/>
          </a:xfrm>
          <a:custGeom>
            <a:avLst/>
            <a:gdLst>
              <a:gd name="T0" fmla="*/ 114170426 w 337"/>
              <a:gd name="T1" fmla="*/ 0 h 409"/>
              <a:gd name="T2" fmla="*/ 114170426 w 337"/>
              <a:gd name="T3" fmla="*/ 0 h 409"/>
              <a:gd name="T4" fmla="*/ 0 w 337"/>
              <a:gd name="T5" fmla="*/ 42776278 h 409"/>
              <a:gd name="T6" fmla="*/ 23785574 w 337"/>
              <a:gd name="T7" fmla="*/ 250446267 h 409"/>
              <a:gd name="T8" fmla="*/ 114170426 w 337"/>
              <a:gd name="T9" fmla="*/ 281493311 h 409"/>
              <a:gd name="T10" fmla="*/ 204556103 w 337"/>
              <a:gd name="T11" fmla="*/ 250446267 h 409"/>
              <a:gd name="T12" fmla="*/ 228341677 w 337"/>
              <a:gd name="T13" fmla="*/ 42776278 h 409"/>
              <a:gd name="T14" fmla="*/ 114170426 w 337"/>
              <a:gd name="T15" fmla="*/ 0 h 409"/>
              <a:gd name="T16" fmla="*/ 114170426 w 337"/>
              <a:gd name="T17" fmla="*/ 73823322 h 409"/>
              <a:gd name="T18" fmla="*/ 114170426 w 337"/>
              <a:gd name="T19" fmla="*/ 73823322 h 409"/>
              <a:gd name="T20" fmla="*/ 23785574 w 337"/>
              <a:gd name="T21" fmla="*/ 48985189 h 409"/>
              <a:gd name="T22" fmla="*/ 114170426 w 337"/>
              <a:gd name="T23" fmla="*/ 24837303 h 409"/>
              <a:gd name="T24" fmla="*/ 204556103 w 337"/>
              <a:gd name="T25" fmla="*/ 48985189 h 409"/>
              <a:gd name="T26" fmla="*/ 114170426 w 337"/>
              <a:gd name="T27" fmla="*/ 73823322 h 4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7" h="409">
                <a:moveTo>
                  <a:pt x="168" y="0"/>
                </a:moveTo>
                <a:lnTo>
                  <a:pt x="168" y="0"/>
                </a:lnTo>
                <a:cubicBezTo>
                  <a:pt x="62" y="0"/>
                  <a:pt x="0" y="36"/>
                  <a:pt x="0" y="62"/>
                </a:cubicBezTo>
                <a:cubicBezTo>
                  <a:pt x="35" y="363"/>
                  <a:pt x="35" y="363"/>
                  <a:pt x="35" y="363"/>
                </a:cubicBezTo>
                <a:cubicBezTo>
                  <a:pt x="35" y="372"/>
                  <a:pt x="88" y="408"/>
                  <a:pt x="168" y="408"/>
                </a:cubicBezTo>
                <a:cubicBezTo>
                  <a:pt x="248" y="408"/>
                  <a:pt x="301" y="372"/>
                  <a:pt x="301" y="363"/>
                </a:cubicBezTo>
                <a:cubicBezTo>
                  <a:pt x="336" y="62"/>
                  <a:pt x="336" y="62"/>
                  <a:pt x="336" y="62"/>
                </a:cubicBezTo>
                <a:cubicBezTo>
                  <a:pt x="336" y="36"/>
                  <a:pt x="274" y="0"/>
                  <a:pt x="168" y="0"/>
                </a:cubicBezTo>
                <a:close/>
                <a:moveTo>
                  <a:pt x="168" y="107"/>
                </a:moveTo>
                <a:lnTo>
                  <a:pt x="168" y="107"/>
                </a:lnTo>
                <a:cubicBezTo>
                  <a:pt x="88" y="107"/>
                  <a:pt x="35" y="80"/>
                  <a:pt x="35" y="71"/>
                </a:cubicBezTo>
                <a:cubicBezTo>
                  <a:pt x="35" y="62"/>
                  <a:pt x="88" y="36"/>
                  <a:pt x="168" y="36"/>
                </a:cubicBezTo>
                <a:cubicBezTo>
                  <a:pt x="248" y="36"/>
                  <a:pt x="301" y="62"/>
                  <a:pt x="301" y="71"/>
                </a:cubicBezTo>
                <a:cubicBezTo>
                  <a:pt x="301" y="80"/>
                  <a:pt x="248" y="107"/>
                  <a:pt x="168" y="10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solidFill>
                <a:schemeClr val="tx1">
                  <a:lumMod val="75000"/>
                  <a:lumOff val="25000"/>
                </a:schemeClr>
              </a:solidFill>
            </a:endParaRPr>
          </a:p>
        </p:txBody>
      </p:sp>
      <p:sp>
        <p:nvSpPr>
          <p:cNvPr id="36" name="FLYING IMPRESSION FID FEIZHAO    qq:1964271550"/>
          <p:cNvSpPr/>
          <p:nvPr/>
        </p:nvSpPr>
        <p:spPr>
          <a:xfrm rot="2240270">
            <a:off x="7380017" y="3453004"/>
            <a:ext cx="538254" cy="538255"/>
          </a:xfrm>
          <a:prstGeom prst="roundRect">
            <a:avLst>
              <a:gd name="adj" fmla="val 25817"/>
            </a:avLst>
          </a:prstGeom>
          <a:solidFill>
            <a:srgbClr val="E62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FLYING IMPRESSION FID FEIZHAO    qq:1964271550"/>
          <p:cNvSpPr/>
          <p:nvPr/>
        </p:nvSpPr>
        <p:spPr>
          <a:xfrm rot="20437867">
            <a:off x="7318986" y="3532912"/>
            <a:ext cx="616137" cy="616137"/>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FLYING IMPRESSION FID FEIZHAO    qq:1964271550"/>
          <p:cNvSpPr/>
          <p:nvPr/>
        </p:nvSpPr>
        <p:spPr>
          <a:xfrm rot="2240270">
            <a:off x="7380017" y="4488556"/>
            <a:ext cx="538254" cy="538255"/>
          </a:xfrm>
          <a:prstGeom prst="roundRect">
            <a:avLst>
              <a:gd name="adj" fmla="val 25817"/>
            </a:avLst>
          </a:prstGeom>
          <a:solidFill>
            <a:srgbClr val="E69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FLYING IMPRESSION FID FEIZHAO    qq:1964271550"/>
          <p:cNvSpPr/>
          <p:nvPr/>
        </p:nvSpPr>
        <p:spPr>
          <a:xfrm rot="20437867">
            <a:off x="7318986" y="4568464"/>
            <a:ext cx="616137" cy="616137"/>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FLYING IMPRESSION FID FEIZHAO    qq:1964271550"/>
          <p:cNvSpPr>
            <a:spLocks/>
          </p:cNvSpPr>
          <p:nvPr/>
        </p:nvSpPr>
        <p:spPr bwMode="auto">
          <a:xfrm>
            <a:off x="7520526" y="4626351"/>
            <a:ext cx="257236" cy="262663"/>
          </a:xfrm>
          <a:custGeom>
            <a:avLst/>
            <a:gdLst>
              <a:gd name="T0" fmla="*/ 190536572 w 452"/>
              <a:gd name="T1" fmla="*/ 208133043 h 462"/>
              <a:gd name="T2" fmla="*/ 190536572 w 452"/>
              <a:gd name="T3" fmla="*/ 208133043 h 462"/>
              <a:gd name="T4" fmla="*/ 300701596 w 452"/>
              <a:gd name="T5" fmla="*/ 17978060 h 462"/>
              <a:gd name="T6" fmla="*/ 300701596 w 452"/>
              <a:gd name="T7" fmla="*/ 12446605 h 462"/>
              <a:gd name="T8" fmla="*/ 294466216 w 452"/>
              <a:gd name="T9" fmla="*/ 12446605 h 462"/>
              <a:gd name="T10" fmla="*/ 110165024 w 452"/>
              <a:gd name="T11" fmla="*/ 123081521 h 462"/>
              <a:gd name="T12" fmla="*/ 6235379 w 452"/>
              <a:gd name="T13" fmla="*/ 208133043 h 462"/>
              <a:gd name="T14" fmla="*/ 24249806 w 452"/>
              <a:gd name="T15" fmla="*/ 226802950 h 462"/>
              <a:gd name="T16" fmla="*/ 60972036 w 452"/>
              <a:gd name="T17" fmla="*/ 214356345 h 462"/>
              <a:gd name="T18" fmla="*/ 104622187 w 452"/>
              <a:gd name="T19" fmla="*/ 257227614 h 462"/>
              <a:gd name="T20" fmla="*/ 92150596 w 452"/>
              <a:gd name="T21" fmla="*/ 293875581 h 462"/>
              <a:gd name="T22" fmla="*/ 104622187 w 452"/>
              <a:gd name="T23" fmla="*/ 312545488 h 462"/>
              <a:gd name="T24" fmla="*/ 190536572 w 452"/>
              <a:gd name="T25" fmla="*/ 208133043 h 462"/>
              <a:gd name="T26" fmla="*/ 208550999 w 452"/>
              <a:gd name="T27" fmla="*/ 103720598 h 462"/>
              <a:gd name="T28" fmla="*/ 208550999 w 452"/>
              <a:gd name="T29" fmla="*/ 103720598 h 462"/>
              <a:gd name="T30" fmla="*/ 208550999 w 452"/>
              <a:gd name="T31" fmla="*/ 67072631 h 462"/>
              <a:gd name="T32" fmla="*/ 245272396 w 452"/>
              <a:gd name="T33" fmla="*/ 67072631 h 462"/>
              <a:gd name="T34" fmla="*/ 245272396 w 452"/>
              <a:gd name="T35" fmla="*/ 103720598 h 462"/>
              <a:gd name="T36" fmla="*/ 208550999 w 452"/>
              <a:gd name="T37" fmla="*/ 103720598 h 4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solidFill>
                <a:schemeClr val="tx1">
                  <a:lumMod val="75000"/>
                  <a:lumOff val="25000"/>
                </a:schemeClr>
              </a:solidFill>
            </a:endParaRPr>
          </a:p>
        </p:txBody>
      </p:sp>
      <p:sp>
        <p:nvSpPr>
          <p:cNvPr id="44" name="FLYING IMPRESSION FID FEIZHAO    qq:1964271550"/>
          <p:cNvSpPr>
            <a:spLocks/>
          </p:cNvSpPr>
          <p:nvPr/>
        </p:nvSpPr>
        <p:spPr bwMode="auto">
          <a:xfrm>
            <a:off x="7523474" y="3615763"/>
            <a:ext cx="252894" cy="212735"/>
          </a:xfrm>
          <a:custGeom>
            <a:avLst/>
            <a:gdLst>
              <a:gd name="T0" fmla="*/ 301204649 w 444"/>
              <a:gd name="T1" fmla="*/ 148218346 h 373"/>
              <a:gd name="T2" fmla="*/ 301204649 w 444"/>
              <a:gd name="T3" fmla="*/ 148218346 h 373"/>
              <a:gd name="T4" fmla="*/ 245683277 w 444"/>
              <a:gd name="T5" fmla="*/ 18788288 h 373"/>
              <a:gd name="T6" fmla="*/ 221392365 w 444"/>
              <a:gd name="T7" fmla="*/ 0 h 373"/>
              <a:gd name="T8" fmla="*/ 86058709 w 444"/>
              <a:gd name="T9" fmla="*/ 0 h 373"/>
              <a:gd name="T10" fmla="*/ 55521372 w 444"/>
              <a:gd name="T11" fmla="*/ 18788288 h 373"/>
              <a:gd name="T12" fmla="*/ 6246425 w 444"/>
              <a:gd name="T13" fmla="*/ 148218346 h 373"/>
              <a:gd name="T14" fmla="*/ 0 w 444"/>
              <a:gd name="T15" fmla="*/ 178836174 h 373"/>
              <a:gd name="T16" fmla="*/ 12492017 w 444"/>
              <a:gd name="T17" fmla="*/ 240071828 h 373"/>
              <a:gd name="T18" fmla="*/ 31231292 w 444"/>
              <a:gd name="T19" fmla="*/ 258860116 h 373"/>
              <a:gd name="T20" fmla="*/ 276913737 w 444"/>
              <a:gd name="T21" fmla="*/ 258860116 h 373"/>
              <a:gd name="T22" fmla="*/ 294959057 w 444"/>
              <a:gd name="T23" fmla="*/ 240071828 h 373"/>
              <a:gd name="T24" fmla="*/ 307451074 w 444"/>
              <a:gd name="T25" fmla="*/ 178836174 h 373"/>
              <a:gd name="T26" fmla="*/ 301204649 w 444"/>
              <a:gd name="T27" fmla="*/ 148218346 h 373"/>
              <a:gd name="T28" fmla="*/ 276913737 w 444"/>
              <a:gd name="T29" fmla="*/ 191361421 h 373"/>
              <a:gd name="T30" fmla="*/ 276913737 w 444"/>
              <a:gd name="T31" fmla="*/ 191361421 h 373"/>
              <a:gd name="T32" fmla="*/ 276913737 w 444"/>
              <a:gd name="T33" fmla="*/ 215717042 h 373"/>
              <a:gd name="T34" fmla="*/ 258175294 w 444"/>
              <a:gd name="T35" fmla="*/ 234504496 h 373"/>
              <a:gd name="T36" fmla="*/ 49275780 w 444"/>
              <a:gd name="T37" fmla="*/ 234504496 h 373"/>
              <a:gd name="T38" fmla="*/ 31231292 w 444"/>
              <a:gd name="T39" fmla="*/ 215717042 h 373"/>
              <a:gd name="T40" fmla="*/ 24290912 w 444"/>
              <a:gd name="T41" fmla="*/ 191361421 h 373"/>
              <a:gd name="T42" fmla="*/ 43029355 w 444"/>
              <a:gd name="T43" fmla="*/ 172573133 h 373"/>
              <a:gd name="T44" fmla="*/ 264421720 w 444"/>
              <a:gd name="T45" fmla="*/ 172573133 h 373"/>
              <a:gd name="T46" fmla="*/ 276913737 w 444"/>
              <a:gd name="T47" fmla="*/ 191361421 h 3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44" h="373">
                <a:moveTo>
                  <a:pt x="434" y="213"/>
                </a:moveTo>
                <a:lnTo>
                  <a:pt x="434" y="213"/>
                </a:lnTo>
                <a:cubicBezTo>
                  <a:pt x="354" y="27"/>
                  <a:pt x="354" y="27"/>
                  <a:pt x="354" y="27"/>
                </a:cubicBezTo>
                <a:cubicBezTo>
                  <a:pt x="354" y="9"/>
                  <a:pt x="337" y="0"/>
                  <a:pt x="319" y="0"/>
                </a:cubicBezTo>
                <a:cubicBezTo>
                  <a:pt x="124" y="0"/>
                  <a:pt x="124" y="0"/>
                  <a:pt x="124" y="0"/>
                </a:cubicBezTo>
                <a:cubicBezTo>
                  <a:pt x="106" y="0"/>
                  <a:pt x="89" y="9"/>
                  <a:pt x="80" y="27"/>
                </a:cubicBezTo>
                <a:cubicBezTo>
                  <a:pt x="9" y="213"/>
                  <a:pt x="9" y="213"/>
                  <a:pt x="9" y="213"/>
                </a:cubicBezTo>
                <a:cubicBezTo>
                  <a:pt x="0" y="222"/>
                  <a:pt x="0" y="248"/>
                  <a:pt x="0" y="257"/>
                </a:cubicBezTo>
                <a:cubicBezTo>
                  <a:pt x="18" y="345"/>
                  <a:pt x="18" y="345"/>
                  <a:pt x="18" y="345"/>
                </a:cubicBezTo>
                <a:cubicBezTo>
                  <a:pt x="18" y="363"/>
                  <a:pt x="35" y="372"/>
                  <a:pt x="45" y="372"/>
                </a:cubicBezTo>
                <a:cubicBezTo>
                  <a:pt x="399" y="372"/>
                  <a:pt x="399" y="372"/>
                  <a:pt x="399" y="372"/>
                </a:cubicBezTo>
                <a:cubicBezTo>
                  <a:pt x="408" y="372"/>
                  <a:pt x="425" y="363"/>
                  <a:pt x="425" y="345"/>
                </a:cubicBezTo>
                <a:cubicBezTo>
                  <a:pt x="443" y="257"/>
                  <a:pt x="443" y="257"/>
                  <a:pt x="443" y="257"/>
                </a:cubicBezTo>
                <a:cubicBezTo>
                  <a:pt x="443" y="248"/>
                  <a:pt x="443" y="222"/>
                  <a:pt x="434" y="213"/>
                </a:cubicBezTo>
                <a:close/>
                <a:moveTo>
                  <a:pt x="399" y="275"/>
                </a:moveTo>
                <a:lnTo>
                  <a:pt x="399" y="275"/>
                </a:lnTo>
                <a:cubicBezTo>
                  <a:pt x="399" y="310"/>
                  <a:pt x="399" y="310"/>
                  <a:pt x="399" y="310"/>
                </a:cubicBezTo>
                <a:cubicBezTo>
                  <a:pt x="399" y="328"/>
                  <a:pt x="381" y="337"/>
                  <a:pt x="372" y="337"/>
                </a:cubicBezTo>
                <a:cubicBezTo>
                  <a:pt x="71" y="337"/>
                  <a:pt x="71" y="337"/>
                  <a:pt x="71" y="337"/>
                </a:cubicBezTo>
                <a:cubicBezTo>
                  <a:pt x="62" y="337"/>
                  <a:pt x="45" y="328"/>
                  <a:pt x="45" y="310"/>
                </a:cubicBezTo>
                <a:cubicBezTo>
                  <a:pt x="35" y="275"/>
                  <a:pt x="35" y="275"/>
                  <a:pt x="35" y="275"/>
                </a:cubicBezTo>
                <a:cubicBezTo>
                  <a:pt x="35" y="266"/>
                  <a:pt x="45" y="248"/>
                  <a:pt x="62" y="248"/>
                </a:cubicBezTo>
                <a:cubicBezTo>
                  <a:pt x="381" y="248"/>
                  <a:pt x="381" y="248"/>
                  <a:pt x="381" y="248"/>
                </a:cubicBezTo>
                <a:cubicBezTo>
                  <a:pt x="399" y="248"/>
                  <a:pt x="408" y="266"/>
                  <a:pt x="399" y="27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solidFill>
                <a:schemeClr val="tx1">
                  <a:lumMod val="75000"/>
                  <a:lumOff val="25000"/>
                </a:schemeClr>
              </a:solidFill>
            </a:endParaRPr>
          </a:p>
        </p:txBody>
      </p:sp>
    </p:spTree>
    <p:extLst>
      <p:ext uri="{BB962C8B-B14F-4D97-AF65-F5344CB8AC3E}">
        <p14:creationId xmlns:p14="http://schemas.microsoft.com/office/powerpoint/2010/main" val="1711455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FLYING IMPRESSION FID FEIZHAO    qq:1964271550"/>
          <p:cNvSpPr/>
          <p:nvPr/>
        </p:nvSpPr>
        <p:spPr>
          <a:xfrm rot="15317265">
            <a:off x="2011848" y="2411168"/>
            <a:ext cx="2493425" cy="2493425"/>
          </a:xfrm>
          <a:prstGeom prst="roundRect">
            <a:avLst>
              <a:gd name="adj" fmla="val 25817"/>
            </a:avLst>
          </a:prstGeom>
          <a:solidFill>
            <a:srgbClr val="E69601"/>
          </a:solidFill>
          <a:ln w="31750">
            <a:solidFill>
              <a:srgbClr val="E69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FLYING IMPRESSION FID FEIZHAO    qq:1964271550"/>
          <p:cNvSpPr/>
          <p:nvPr/>
        </p:nvSpPr>
        <p:spPr>
          <a:xfrm rot="2837183">
            <a:off x="2574799" y="2619475"/>
            <a:ext cx="2501167" cy="2501167"/>
          </a:xfrm>
          <a:prstGeom prst="roundRect">
            <a:avLst>
              <a:gd name="adj" fmla="val 25817"/>
            </a:avLst>
          </a:prstGeom>
          <a:blipFill dpi="0" rotWithShape="0">
            <a:blip r:embed="rId2"/>
            <a:srcRect/>
            <a:stretch>
              <a:fillRect/>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FLYING IMPRESSION FID FEIZHAO    qq:1964271550"/>
          <p:cNvSpPr/>
          <p:nvPr/>
        </p:nvSpPr>
        <p:spPr>
          <a:xfrm>
            <a:off x="6096000" y="3657881"/>
            <a:ext cx="3574889" cy="523220"/>
          </a:xfrm>
          <a:prstGeom prst="rect">
            <a:avLst/>
          </a:prstGeom>
          <a:noFill/>
        </p:spPr>
        <p:txBody>
          <a:bodyPr wrap="none">
            <a:spAutoFit/>
          </a:bodyPr>
          <a:lstStyle/>
          <a:p>
            <a:pPr>
              <a:spcBef>
                <a:spcPct val="0"/>
              </a:spcBef>
            </a:pPr>
            <a:r>
              <a:rPr lang="en-US" altLang="zh-CN" sz="2800" b="1" dirty="0">
                <a:solidFill>
                  <a:prstClr val="black">
                    <a:lumMod val="75000"/>
                    <a:lumOff val="25000"/>
                  </a:prstClr>
                </a:solidFill>
                <a:latin typeface="微软雅黑" pitchFamily="34" charset="-122"/>
                <a:ea typeface="微软雅黑" pitchFamily="34" charset="-122"/>
              </a:rPr>
              <a:t>ENTER YOUR TITLE</a:t>
            </a:r>
          </a:p>
        </p:txBody>
      </p:sp>
      <p:sp>
        <p:nvSpPr>
          <p:cNvPr id="10" name="FLYING IMPRESSION FID FEIZHAO    qq:1964271550"/>
          <p:cNvSpPr txBox="1"/>
          <p:nvPr/>
        </p:nvSpPr>
        <p:spPr>
          <a:xfrm>
            <a:off x="6096000" y="4181101"/>
            <a:ext cx="5171615" cy="492443"/>
          </a:xfrm>
          <a:prstGeom prst="rect">
            <a:avLst/>
          </a:prstGeom>
          <a:noFill/>
        </p:spPr>
        <p:txBody>
          <a:bodyPr wrap="square" rtlCol="0">
            <a:spAutoFit/>
          </a:bodyPr>
          <a:lstStyle/>
          <a:p>
            <a:pPr>
              <a:lnSpc>
                <a:spcPct val="130000"/>
              </a:lnSpc>
            </a:pPr>
            <a:r>
              <a:rPr lang="en-US" altLang="zh-CN" sz="1000" dirty="0">
                <a:solidFill>
                  <a:prstClr val="black">
                    <a:lumMod val="75000"/>
                    <a:lumOff val="25000"/>
                  </a:prst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a:t>
            </a:r>
          </a:p>
        </p:txBody>
      </p:sp>
      <p:sp>
        <p:nvSpPr>
          <p:cNvPr id="11" name="FLYING IMPRESSION FID FEIZHAO    qq:1964271550"/>
          <p:cNvSpPr/>
          <p:nvPr/>
        </p:nvSpPr>
        <p:spPr>
          <a:xfrm>
            <a:off x="6096000" y="2949995"/>
            <a:ext cx="3379258" cy="707886"/>
          </a:xfrm>
          <a:prstGeom prst="rect">
            <a:avLst/>
          </a:prstGeom>
          <a:noFill/>
        </p:spPr>
        <p:txBody>
          <a:bodyPr wrap="none">
            <a:spAutoFit/>
          </a:bodyPr>
          <a:lstStyle/>
          <a:p>
            <a:pPr>
              <a:spcBef>
                <a:spcPct val="0"/>
              </a:spcBef>
            </a:pPr>
            <a:r>
              <a:rPr lang="en-US" altLang="zh-CN" sz="4000" b="1" dirty="0">
                <a:solidFill>
                  <a:srgbClr val="E69601"/>
                </a:solidFill>
                <a:latin typeface="微软雅黑" pitchFamily="34" charset="-122"/>
                <a:ea typeface="微软雅黑" pitchFamily="34" charset="-122"/>
              </a:rPr>
              <a:t>PART THREE</a:t>
            </a:r>
          </a:p>
        </p:txBody>
      </p:sp>
    </p:spTree>
    <p:extLst>
      <p:ext uri="{BB962C8B-B14F-4D97-AF65-F5344CB8AC3E}">
        <p14:creationId xmlns:p14="http://schemas.microsoft.com/office/powerpoint/2010/main" val="3431734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FLYING IMPRESSION FID FEIZHAO    qq:1964271550"/>
          <p:cNvSpPr/>
          <p:nvPr/>
        </p:nvSpPr>
        <p:spPr>
          <a:xfrm rot="15317265">
            <a:off x="-102518" y="-225971"/>
            <a:ext cx="1062681" cy="1062681"/>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LYING IMPRESSION FID FEIZHAO    qq:1964271550"/>
          <p:cNvSpPr/>
          <p:nvPr/>
        </p:nvSpPr>
        <p:spPr>
          <a:xfrm rot="885751">
            <a:off x="289650" y="-196473"/>
            <a:ext cx="1193096" cy="1193096"/>
          </a:xfrm>
          <a:prstGeom prst="roundRect">
            <a:avLst>
              <a:gd name="adj" fmla="val 25817"/>
            </a:avLst>
          </a:prstGeom>
          <a:solidFill>
            <a:srgbClr val="E69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LYING IMPRESSION FID FEIZHAO    qq:1964271550"/>
          <p:cNvSpPr txBox="1"/>
          <p:nvPr>
            <p:custDataLst>
              <p:tags r:id="rId1"/>
            </p:custDataLst>
          </p:nvPr>
        </p:nvSpPr>
        <p:spPr>
          <a:xfrm>
            <a:off x="462858" y="229284"/>
            <a:ext cx="909636" cy="646331"/>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PART</a:t>
            </a:r>
          </a:p>
          <a:p>
            <a:pPr algn="ctr"/>
            <a:r>
              <a:rPr lang="en-US" altLang="zh-CN" b="1" dirty="0">
                <a:solidFill>
                  <a:schemeClr val="bg1"/>
                </a:solidFill>
                <a:latin typeface="微软雅黑" panose="020B0503020204020204" pitchFamily="34" charset="-122"/>
                <a:ea typeface="微软雅黑" panose="020B0503020204020204" pitchFamily="34" charset="-122"/>
              </a:rPr>
              <a:t>.03</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4" name="FLYING IMPRESSION FID FEIZHAO    qq:1964271550"/>
          <p:cNvSpPr txBox="1"/>
          <p:nvPr/>
        </p:nvSpPr>
        <p:spPr>
          <a:xfrm>
            <a:off x="1615063" y="717622"/>
            <a:ext cx="1274260" cy="276999"/>
          </a:xfrm>
          <a:prstGeom prst="rect">
            <a:avLst/>
          </a:prstGeom>
          <a:noFill/>
        </p:spPr>
        <p:txBody>
          <a:bodyPr wrap="none" rtlCol="0">
            <a:spAutoFit/>
          </a:body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ATMOSPHERE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FLYING IMPRESSION FID FEIZHAO    qq:1964271550"/>
          <p:cNvSpPr txBox="1"/>
          <p:nvPr/>
        </p:nvSpPr>
        <p:spPr>
          <a:xfrm>
            <a:off x="1615063" y="277273"/>
            <a:ext cx="2641889" cy="492443"/>
          </a:xfrm>
          <a:prstGeom prst="rect">
            <a:avLst/>
          </a:prstGeom>
          <a:noFill/>
        </p:spPr>
        <p:txBody>
          <a:bodyPr wrap="square" rtlCol="0">
            <a:spAutoFit/>
          </a:bodyPr>
          <a:lstStyle/>
          <a:p>
            <a:pPr>
              <a:lnSpc>
                <a:spcPct val="130000"/>
              </a:lnSpc>
            </a:pPr>
            <a:r>
              <a:rPr lang="en-US" altLang="zh-CN" sz="2000" b="1" dirty="0">
                <a:solidFill>
                  <a:srgbClr val="E69601"/>
                </a:solidFill>
                <a:latin typeface="微软雅黑" panose="020B0503020204020204" pitchFamily="34" charset="-122"/>
                <a:ea typeface="微软雅黑" panose="020B0503020204020204" pitchFamily="34" charset="-122"/>
              </a:rPr>
              <a:t>Business Affairs</a:t>
            </a:r>
          </a:p>
        </p:txBody>
      </p:sp>
      <p:sp>
        <p:nvSpPr>
          <p:cNvPr id="11" name="FLYING IMPRESSION FID FEIZHAO    qq:1964271550"/>
          <p:cNvSpPr/>
          <p:nvPr/>
        </p:nvSpPr>
        <p:spPr bwMode="auto">
          <a:xfrm>
            <a:off x="3021817" y="1992947"/>
            <a:ext cx="1846880" cy="1792283"/>
          </a:xfrm>
          <a:custGeom>
            <a:avLst/>
            <a:gdLst>
              <a:gd name="T0" fmla="*/ 243 w 243"/>
              <a:gd name="T1" fmla="*/ 236 h 236"/>
              <a:gd name="T2" fmla="*/ 19 w 243"/>
              <a:gd name="T3" fmla="*/ 236 h 236"/>
              <a:gd name="T4" fmla="*/ 0 w 243"/>
              <a:gd name="T5" fmla="*/ 216 h 236"/>
              <a:gd name="T6" fmla="*/ 0 w 243"/>
              <a:gd name="T7" fmla="*/ 19 h 236"/>
              <a:gd name="T8" fmla="*/ 19 w 243"/>
              <a:gd name="T9" fmla="*/ 0 h 236"/>
              <a:gd name="T10" fmla="*/ 53 w 243"/>
              <a:gd name="T11" fmla="*/ 0 h 236"/>
            </a:gdLst>
            <a:ahLst/>
            <a:cxnLst>
              <a:cxn ang="0">
                <a:pos x="T0" y="T1"/>
              </a:cxn>
              <a:cxn ang="0">
                <a:pos x="T2" y="T3"/>
              </a:cxn>
              <a:cxn ang="0">
                <a:pos x="T4" y="T5"/>
              </a:cxn>
              <a:cxn ang="0">
                <a:pos x="T6" y="T7"/>
              </a:cxn>
              <a:cxn ang="0">
                <a:pos x="T8" y="T9"/>
              </a:cxn>
              <a:cxn ang="0">
                <a:pos x="T10" y="T11"/>
              </a:cxn>
            </a:cxnLst>
            <a:rect l="0" t="0" r="r" b="b"/>
            <a:pathLst>
              <a:path w="243" h="236">
                <a:moveTo>
                  <a:pt x="243" y="236"/>
                </a:moveTo>
                <a:cubicBezTo>
                  <a:pt x="19" y="236"/>
                  <a:pt x="19" y="236"/>
                  <a:pt x="19" y="236"/>
                </a:cubicBezTo>
                <a:cubicBezTo>
                  <a:pt x="9" y="236"/>
                  <a:pt x="0" y="227"/>
                  <a:pt x="0" y="216"/>
                </a:cubicBezTo>
                <a:cubicBezTo>
                  <a:pt x="0" y="19"/>
                  <a:pt x="0" y="19"/>
                  <a:pt x="0" y="19"/>
                </a:cubicBezTo>
                <a:cubicBezTo>
                  <a:pt x="0" y="8"/>
                  <a:pt x="9" y="0"/>
                  <a:pt x="19" y="0"/>
                </a:cubicBezTo>
                <a:cubicBezTo>
                  <a:pt x="53" y="0"/>
                  <a:pt x="53" y="0"/>
                  <a:pt x="53" y="0"/>
                </a:cubicBezTo>
              </a:path>
            </a:pathLst>
          </a:custGeom>
          <a:noFill/>
          <a:ln w="19050" cap="flat">
            <a:solidFill>
              <a:srgbClr val="E62E6A"/>
            </a:solidFill>
            <a:prstDash val="dash"/>
            <a:miter lim="800000"/>
            <a:headEnd type="none" w="med" len="med"/>
            <a:tailEnd type="triangle" w="med" len="med"/>
          </a:ln>
          <a:effectLst/>
          <a:extLst>
            <a:ext uri="{909E8E84-426E-40DD-AFC4-6F175D3DCCD1}">
              <a14:hiddenFill xmlns:a14="http://schemas.microsoft.com/office/drawing/2010/main">
                <a:solidFill>
                  <a:srgbClr val="FFFFFF"/>
                </a:solidFill>
              </a14:hiddenFill>
            </a:ext>
          </a:extLst>
        </p:spPr>
        <p:txBody>
          <a:bodyPr vert="horz" wrap="square" lIns="70564" tIns="35282" rIns="70564" bIns="35282" numCol="1" anchor="t" anchorCtr="0" compatLnSpc="1"/>
          <a:lstStyle/>
          <a:p>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FLYING IMPRESSION FID FEIZHAO    qq:1964271550"/>
          <p:cNvSpPr/>
          <p:nvPr/>
        </p:nvSpPr>
        <p:spPr bwMode="auto">
          <a:xfrm>
            <a:off x="6290861" y="3778794"/>
            <a:ext cx="1579822" cy="456920"/>
          </a:xfrm>
          <a:custGeom>
            <a:avLst/>
            <a:gdLst>
              <a:gd name="T0" fmla="*/ 0 w 208"/>
              <a:gd name="T1" fmla="*/ 1 h 60"/>
              <a:gd name="T2" fmla="*/ 89 w 208"/>
              <a:gd name="T3" fmla="*/ 1 h 60"/>
              <a:gd name="T4" fmla="*/ 109 w 208"/>
              <a:gd name="T5" fmla="*/ 21 h 60"/>
              <a:gd name="T6" fmla="*/ 109 w 208"/>
              <a:gd name="T7" fmla="*/ 41 h 60"/>
              <a:gd name="T8" fmla="*/ 129 w 208"/>
              <a:gd name="T9" fmla="*/ 60 h 60"/>
              <a:gd name="T10" fmla="*/ 188 w 208"/>
              <a:gd name="T11" fmla="*/ 60 h 60"/>
              <a:gd name="T12" fmla="*/ 208 w 208"/>
              <a:gd name="T13" fmla="*/ 40 h 60"/>
              <a:gd name="T14" fmla="*/ 208 w 208"/>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60">
                <a:moveTo>
                  <a:pt x="0" y="1"/>
                </a:moveTo>
                <a:cubicBezTo>
                  <a:pt x="89" y="1"/>
                  <a:pt x="89" y="1"/>
                  <a:pt x="89" y="1"/>
                </a:cubicBezTo>
                <a:cubicBezTo>
                  <a:pt x="100" y="1"/>
                  <a:pt x="109" y="10"/>
                  <a:pt x="109" y="21"/>
                </a:cubicBezTo>
                <a:cubicBezTo>
                  <a:pt x="109" y="41"/>
                  <a:pt x="109" y="41"/>
                  <a:pt x="109" y="41"/>
                </a:cubicBezTo>
                <a:cubicBezTo>
                  <a:pt x="109" y="51"/>
                  <a:pt x="118" y="60"/>
                  <a:pt x="129" y="60"/>
                </a:cubicBezTo>
                <a:cubicBezTo>
                  <a:pt x="188" y="60"/>
                  <a:pt x="188" y="60"/>
                  <a:pt x="188" y="60"/>
                </a:cubicBezTo>
                <a:cubicBezTo>
                  <a:pt x="199" y="60"/>
                  <a:pt x="208" y="51"/>
                  <a:pt x="208" y="40"/>
                </a:cubicBezTo>
                <a:cubicBezTo>
                  <a:pt x="208" y="0"/>
                  <a:pt x="208" y="0"/>
                  <a:pt x="208" y="0"/>
                </a:cubicBezTo>
              </a:path>
            </a:pathLst>
          </a:custGeom>
          <a:noFill/>
          <a:ln w="19050" cap="flat">
            <a:solidFill>
              <a:srgbClr val="1BA3A0"/>
            </a:solidFill>
            <a:prstDash val="dash"/>
            <a:miter lim="800000"/>
            <a:headEnd type="none" w="med" len="med"/>
            <a:tailEnd type="triangle" w="med" len="med"/>
          </a:ln>
          <a:effectLst/>
          <a:extLst>
            <a:ext uri="{909E8E84-426E-40DD-AFC4-6F175D3DCCD1}">
              <a14:hiddenFill xmlns:a14="http://schemas.microsoft.com/office/drawing/2010/main">
                <a:solidFill>
                  <a:srgbClr val="FFFFFF"/>
                </a:solidFill>
              </a14:hiddenFill>
            </a:ext>
          </a:extLst>
        </p:spPr>
        <p:txBody>
          <a:bodyPr vert="horz" wrap="square" lIns="70564" tIns="35282" rIns="70564" bIns="35282" numCol="1" anchor="t" anchorCtr="0" compatLnSpc="1"/>
          <a:lstStyle/>
          <a:p>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FLYING IMPRESSION FID FEIZHAO    qq:1964271550"/>
          <p:cNvSpPr/>
          <p:nvPr/>
        </p:nvSpPr>
        <p:spPr bwMode="auto">
          <a:xfrm>
            <a:off x="5074622" y="4499569"/>
            <a:ext cx="508375" cy="1589566"/>
          </a:xfrm>
          <a:custGeom>
            <a:avLst/>
            <a:gdLst>
              <a:gd name="T0" fmla="*/ 0 w 67"/>
              <a:gd name="T1" fmla="*/ 176 h 209"/>
              <a:gd name="T2" fmla="*/ 33 w 67"/>
              <a:gd name="T3" fmla="*/ 209 h 209"/>
              <a:gd name="T4" fmla="*/ 33 w 67"/>
              <a:gd name="T5" fmla="*/ 209 h 209"/>
              <a:gd name="T6" fmla="*/ 67 w 67"/>
              <a:gd name="T7" fmla="*/ 176 h 209"/>
              <a:gd name="T8" fmla="*/ 67 w 67"/>
              <a:gd name="T9" fmla="*/ 0 h 209"/>
            </a:gdLst>
            <a:ahLst/>
            <a:cxnLst>
              <a:cxn ang="0">
                <a:pos x="T0" y="T1"/>
              </a:cxn>
              <a:cxn ang="0">
                <a:pos x="T2" y="T3"/>
              </a:cxn>
              <a:cxn ang="0">
                <a:pos x="T4" y="T5"/>
              </a:cxn>
              <a:cxn ang="0">
                <a:pos x="T6" y="T7"/>
              </a:cxn>
              <a:cxn ang="0">
                <a:pos x="T8" y="T9"/>
              </a:cxn>
            </a:cxnLst>
            <a:rect l="0" t="0" r="r" b="b"/>
            <a:pathLst>
              <a:path w="67" h="209">
                <a:moveTo>
                  <a:pt x="0" y="176"/>
                </a:moveTo>
                <a:cubicBezTo>
                  <a:pt x="0" y="194"/>
                  <a:pt x="15" y="209"/>
                  <a:pt x="33" y="209"/>
                </a:cubicBezTo>
                <a:cubicBezTo>
                  <a:pt x="33" y="209"/>
                  <a:pt x="33" y="209"/>
                  <a:pt x="33" y="209"/>
                </a:cubicBezTo>
                <a:cubicBezTo>
                  <a:pt x="52" y="209"/>
                  <a:pt x="67" y="194"/>
                  <a:pt x="67" y="176"/>
                </a:cubicBezTo>
                <a:cubicBezTo>
                  <a:pt x="67" y="0"/>
                  <a:pt x="67" y="0"/>
                  <a:pt x="67" y="0"/>
                </a:cubicBezTo>
              </a:path>
            </a:pathLst>
          </a:custGeom>
          <a:noFill/>
          <a:ln w="19050" cap="flat">
            <a:solidFill>
              <a:srgbClr val="01559B"/>
            </a:solidFill>
            <a:prstDash val="dash"/>
            <a:miter lim="800000"/>
            <a:headEnd type="triangle" w="med" len="med"/>
            <a:tailEnd type="none" w="med" len="med"/>
          </a:ln>
          <a:effectLst/>
          <a:extLst>
            <a:ext uri="{909E8E84-426E-40DD-AFC4-6F175D3DCCD1}">
              <a14:hiddenFill xmlns:a14="http://schemas.microsoft.com/office/drawing/2010/main">
                <a:solidFill>
                  <a:srgbClr val="FFFFFF"/>
                </a:solidFill>
              </a14:hiddenFill>
            </a:ext>
          </a:extLst>
        </p:spPr>
        <p:txBody>
          <a:bodyPr vert="horz" wrap="square" lIns="70564" tIns="35282" rIns="70564" bIns="35282" numCol="1" anchor="t" anchorCtr="0" compatLnSpc="1"/>
          <a:lstStyle/>
          <a:p>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9" name="FLYING IMPRESSION FID FEIZHAO    qq:1964271550"/>
          <p:cNvGrpSpPr/>
          <p:nvPr/>
        </p:nvGrpSpPr>
        <p:grpSpPr>
          <a:xfrm>
            <a:off x="4561065" y="1481326"/>
            <a:ext cx="3309618" cy="1033750"/>
            <a:chOff x="4684184" y="1414522"/>
            <a:chExt cx="3766512" cy="1033750"/>
          </a:xfrm>
          <a:effectLst/>
        </p:grpSpPr>
        <p:sp>
          <p:nvSpPr>
            <p:cNvPr id="20" name="FLYING IMPRESSION FID FEIZHAO    qq:1964271550"/>
            <p:cNvSpPr txBox="1"/>
            <p:nvPr/>
          </p:nvSpPr>
          <p:spPr>
            <a:xfrm>
              <a:off x="4684184" y="1776855"/>
              <a:ext cx="3766512" cy="671417"/>
            </a:xfrm>
            <a:prstGeom prst="rect">
              <a:avLst/>
            </a:prstGeom>
            <a:noFill/>
          </p:spPr>
          <p:txBody>
            <a:bodyPr wrap="square" lIns="70564" tIns="35282" rIns="70564" bIns="35282" rtlCol="0">
              <a:spAutoFit/>
            </a:bodyPr>
            <a:lstStyle/>
            <a:p>
              <a:pP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a:t>
              </a:r>
            </a:p>
          </p:txBody>
        </p:sp>
        <p:sp>
          <p:nvSpPr>
            <p:cNvPr id="21" name="FLYING IMPRESSION FID FEIZHAO    qq:1964271550"/>
            <p:cNvSpPr txBox="1"/>
            <p:nvPr/>
          </p:nvSpPr>
          <p:spPr>
            <a:xfrm>
              <a:off x="4684184" y="1414522"/>
              <a:ext cx="1979673" cy="415498"/>
            </a:xfrm>
            <a:prstGeom prst="rect">
              <a:avLst/>
            </a:prstGeom>
            <a:noFill/>
          </p:spPr>
          <p:txBody>
            <a:bodyPr wrap="square" lIns="70564" tIns="0" rIns="70564" bIns="0" rtlCol="0" anchor="t">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Add the title</a:t>
              </a:r>
            </a:p>
          </p:txBody>
        </p:sp>
      </p:grpSp>
      <p:grpSp>
        <p:nvGrpSpPr>
          <p:cNvPr id="22" name="FLYING IMPRESSION FID FEIZHAO    qq:1964271550"/>
          <p:cNvGrpSpPr/>
          <p:nvPr/>
        </p:nvGrpSpPr>
        <p:grpSpPr>
          <a:xfrm>
            <a:off x="8470224" y="2948943"/>
            <a:ext cx="2214216" cy="1433860"/>
            <a:chOff x="8593342" y="2882139"/>
            <a:chExt cx="2519889" cy="1433860"/>
          </a:xfrm>
          <a:effectLst/>
        </p:grpSpPr>
        <p:sp>
          <p:nvSpPr>
            <p:cNvPr id="23" name="FLYING IMPRESSION FID FEIZHAO    qq:1964271550"/>
            <p:cNvSpPr txBox="1"/>
            <p:nvPr/>
          </p:nvSpPr>
          <p:spPr>
            <a:xfrm>
              <a:off x="8593342" y="3244472"/>
              <a:ext cx="2519889" cy="1071527"/>
            </a:xfrm>
            <a:prstGeom prst="rect">
              <a:avLst/>
            </a:prstGeom>
            <a:noFill/>
          </p:spPr>
          <p:txBody>
            <a:bodyPr wrap="square" lIns="70564" tIns="35282" rIns="70564" bIns="35282" rtlCol="0">
              <a:spAutoFit/>
            </a:bodyPr>
            <a:lstStyle/>
            <a:p>
              <a:pP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a:t>
              </a:r>
            </a:p>
          </p:txBody>
        </p:sp>
        <p:sp>
          <p:nvSpPr>
            <p:cNvPr id="24" name="FLYING IMPRESSION FID FEIZHAO    qq:1964271550"/>
            <p:cNvSpPr txBox="1"/>
            <p:nvPr/>
          </p:nvSpPr>
          <p:spPr>
            <a:xfrm>
              <a:off x="8593441" y="2882139"/>
              <a:ext cx="1979673" cy="415498"/>
            </a:xfrm>
            <a:prstGeom prst="rect">
              <a:avLst/>
            </a:prstGeom>
            <a:noFill/>
          </p:spPr>
          <p:txBody>
            <a:bodyPr wrap="square" lIns="70564" tIns="0" rIns="70564" bIns="0" rtlCol="0" anchor="t">
              <a:spAutoFit/>
            </a:bodyPr>
            <a:lstStyle/>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Add the title</a:t>
              </a:r>
            </a:p>
          </p:txBody>
        </p:sp>
      </p:grpSp>
      <p:grpSp>
        <p:nvGrpSpPr>
          <p:cNvPr id="25" name="FLYING IMPRESSION FID FEIZHAO    qq:1964271550"/>
          <p:cNvGrpSpPr/>
          <p:nvPr/>
        </p:nvGrpSpPr>
        <p:grpSpPr>
          <a:xfrm>
            <a:off x="1507560" y="4856052"/>
            <a:ext cx="3169507" cy="996364"/>
            <a:chOff x="1630679" y="4789248"/>
            <a:chExt cx="3169507" cy="996364"/>
          </a:xfrm>
          <a:effectLst/>
        </p:grpSpPr>
        <p:sp>
          <p:nvSpPr>
            <p:cNvPr id="26" name="FLYING IMPRESSION FID FEIZHAO    qq:1964271550"/>
            <p:cNvSpPr txBox="1"/>
            <p:nvPr/>
          </p:nvSpPr>
          <p:spPr>
            <a:xfrm>
              <a:off x="1630679" y="5114195"/>
              <a:ext cx="3169507" cy="671417"/>
            </a:xfrm>
            <a:prstGeom prst="rect">
              <a:avLst/>
            </a:prstGeom>
            <a:noFill/>
          </p:spPr>
          <p:txBody>
            <a:bodyPr wrap="square" lIns="70564" tIns="35282" rIns="70564" bIns="35282" rtlCol="0">
              <a:spAutoFit/>
            </a:bodyPr>
            <a:lstStyle/>
            <a:p>
              <a:pPr algn="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a:t>
              </a:r>
            </a:p>
          </p:txBody>
        </p:sp>
        <p:sp>
          <p:nvSpPr>
            <p:cNvPr id="27" name="FLYING IMPRESSION FID FEIZHAO    qq:1964271550"/>
            <p:cNvSpPr txBox="1"/>
            <p:nvPr/>
          </p:nvSpPr>
          <p:spPr>
            <a:xfrm>
              <a:off x="2903894" y="4789248"/>
              <a:ext cx="1892066" cy="415498"/>
            </a:xfrm>
            <a:prstGeom prst="rect">
              <a:avLst/>
            </a:prstGeom>
            <a:noFill/>
          </p:spPr>
          <p:txBody>
            <a:bodyPr wrap="square" lIns="70564" tIns="0" rIns="70564" bIns="0" rtlCol="0" anchor="t">
              <a:spAutoFit/>
            </a:bodyPr>
            <a:lstStyle/>
            <a:p>
              <a:pPr algn="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Add the title</a:t>
              </a:r>
            </a:p>
          </p:txBody>
        </p:sp>
      </p:grpSp>
      <p:grpSp>
        <p:nvGrpSpPr>
          <p:cNvPr id="2" name="FLYING IMPRESSION FID FEIZHAO    qq:1964271550"/>
          <p:cNvGrpSpPr/>
          <p:nvPr/>
        </p:nvGrpSpPr>
        <p:grpSpPr>
          <a:xfrm rot="18457008">
            <a:off x="4889069" y="3044731"/>
            <a:ext cx="1722962" cy="1946416"/>
            <a:chOff x="5361161" y="3612190"/>
            <a:chExt cx="616137" cy="696045"/>
          </a:xfrm>
        </p:grpSpPr>
        <p:sp>
          <p:nvSpPr>
            <p:cNvPr id="28" name="FLYING IMPRESSION FID FEIZHAO    qq:1964271550"/>
            <p:cNvSpPr/>
            <p:nvPr/>
          </p:nvSpPr>
          <p:spPr>
            <a:xfrm rot="2240270">
              <a:off x="5422192" y="3612190"/>
              <a:ext cx="538254" cy="538255"/>
            </a:xfrm>
            <a:prstGeom prst="roundRect">
              <a:avLst>
                <a:gd name="adj" fmla="val 25817"/>
              </a:avLst>
            </a:prstGeom>
            <a:solidFill>
              <a:srgbClr val="E69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LYING IMPRESSION FID FEIZHAO    qq:1964271550"/>
            <p:cNvSpPr/>
            <p:nvPr/>
          </p:nvSpPr>
          <p:spPr>
            <a:xfrm rot="20437867">
              <a:off x="5361161" y="3692098"/>
              <a:ext cx="616137" cy="616137"/>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FLYING IMPRESSION FID FEIZHAO    qq:1964271550"/>
          <p:cNvGrpSpPr/>
          <p:nvPr/>
        </p:nvGrpSpPr>
        <p:grpSpPr>
          <a:xfrm rot="11643078">
            <a:off x="3550727" y="1473852"/>
            <a:ext cx="789060" cy="891395"/>
            <a:chOff x="5361161" y="3612190"/>
            <a:chExt cx="616137" cy="696045"/>
          </a:xfrm>
        </p:grpSpPr>
        <p:sp>
          <p:nvSpPr>
            <p:cNvPr id="31" name="FLYING IMPRESSION FID FEIZHAO    qq:1964271550"/>
            <p:cNvSpPr/>
            <p:nvPr/>
          </p:nvSpPr>
          <p:spPr>
            <a:xfrm rot="2240270">
              <a:off x="5422192" y="3612190"/>
              <a:ext cx="538254" cy="538255"/>
            </a:xfrm>
            <a:prstGeom prst="roundRect">
              <a:avLst>
                <a:gd name="adj" fmla="val 25817"/>
              </a:avLst>
            </a:prstGeom>
            <a:solidFill>
              <a:srgbClr val="E62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LYING IMPRESSION FID FEIZHAO    qq:1964271550"/>
            <p:cNvSpPr/>
            <p:nvPr/>
          </p:nvSpPr>
          <p:spPr>
            <a:xfrm rot="20437867">
              <a:off x="5361161" y="3692098"/>
              <a:ext cx="616137" cy="616137"/>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FLYING IMPRESSION FID FEIZHAO    qq:1964271550"/>
          <p:cNvGrpSpPr/>
          <p:nvPr/>
        </p:nvGrpSpPr>
        <p:grpSpPr>
          <a:xfrm rot="17706937">
            <a:off x="7601181" y="2842246"/>
            <a:ext cx="789060" cy="891395"/>
            <a:chOff x="5361161" y="3612190"/>
            <a:chExt cx="616137" cy="696045"/>
          </a:xfrm>
          <a:solidFill>
            <a:srgbClr val="1BA3A0"/>
          </a:solidFill>
        </p:grpSpPr>
        <p:sp>
          <p:nvSpPr>
            <p:cNvPr id="34" name="FLYING IMPRESSION FID FEIZHAO    qq:1964271550"/>
            <p:cNvSpPr/>
            <p:nvPr/>
          </p:nvSpPr>
          <p:spPr>
            <a:xfrm rot="2240270">
              <a:off x="5422192" y="3612190"/>
              <a:ext cx="538254" cy="538255"/>
            </a:xfrm>
            <a:prstGeom prst="roundRect">
              <a:avLst>
                <a:gd name="adj" fmla="val 2581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FLYING IMPRESSION FID FEIZHAO    qq:1964271550"/>
            <p:cNvSpPr/>
            <p:nvPr/>
          </p:nvSpPr>
          <p:spPr>
            <a:xfrm rot="20437867">
              <a:off x="5361161" y="3692098"/>
              <a:ext cx="616137" cy="616137"/>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FLYING IMPRESSION FID FEIZHAO    qq:1964271550"/>
          <p:cNvGrpSpPr/>
          <p:nvPr/>
        </p:nvGrpSpPr>
        <p:grpSpPr>
          <a:xfrm rot="11114003">
            <a:off x="4787121" y="4922218"/>
            <a:ext cx="658824" cy="744268"/>
            <a:chOff x="5361161" y="3612190"/>
            <a:chExt cx="616137" cy="696045"/>
          </a:xfrm>
        </p:grpSpPr>
        <p:sp>
          <p:nvSpPr>
            <p:cNvPr id="37" name="FLYING IMPRESSION FID FEIZHAO    qq:1964271550"/>
            <p:cNvSpPr/>
            <p:nvPr/>
          </p:nvSpPr>
          <p:spPr>
            <a:xfrm rot="2240270">
              <a:off x="5422192" y="3612190"/>
              <a:ext cx="538254" cy="538255"/>
            </a:xfrm>
            <a:prstGeom prst="roundRect">
              <a:avLst>
                <a:gd name="adj" fmla="val 25817"/>
              </a:avLst>
            </a:prstGeom>
            <a:solidFill>
              <a:srgbClr val="015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LYING IMPRESSION FID FEIZHAO    qq:1964271550"/>
            <p:cNvSpPr/>
            <p:nvPr/>
          </p:nvSpPr>
          <p:spPr>
            <a:xfrm rot="20437867">
              <a:off x="5361161" y="3692098"/>
              <a:ext cx="616137" cy="616137"/>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FLYING IMPRESSION FID FEIZHAO    qq:1964271550"/>
          <p:cNvSpPr txBox="1"/>
          <p:nvPr/>
        </p:nvSpPr>
        <p:spPr>
          <a:xfrm>
            <a:off x="5121516" y="3620351"/>
            <a:ext cx="972639" cy="461665"/>
          </a:xfrm>
          <a:prstGeom prst="rect">
            <a:avLst/>
          </a:prstGeom>
          <a:noFill/>
        </p:spPr>
        <p:txBody>
          <a:bodyPr wrap="non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TEXT</a:t>
            </a:r>
          </a:p>
        </p:txBody>
      </p:sp>
      <p:sp>
        <p:nvSpPr>
          <p:cNvPr id="40" name="FLYING IMPRESSION FID FEIZHAO    qq:1964271550"/>
          <p:cNvSpPr txBox="1"/>
          <p:nvPr/>
        </p:nvSpPr>
        <p:spPr>
          <a:xfrm>
            <a:off x="3629286" y="1840538"/>
            <a:ext cx="502061" cy="400110"/>
          </a:xfrm>
          <a:prstGeom prst="rect">
            <a:avLst/>
          </a:prstGeom>
          <a:noFill/>
        </p:spPr>
        <p:txBody>
          <a:bodyPr wrap="non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01</a:t>
            </a:r>
          </a:p>
        </p:txBody>
      </p:sp>
      <p:sp>
        <p:nvSpPr>
          <p:cNvPr id="41" name="FLYING IMPRESSION FID FEIZHAO    qq:1964271550"/>
          <p:cNvSpPr txBox="1"/>
          <p:nvPr/>
        </p:nvSpPr>
        <p:spPr>
          <a:xfrm>
            <a:off x="7665202" y="3019389"/>
            <a:ext cx="502061" cy="400110"/>
          </a:xfrm>
          <a:prstGeom prst="rect">
            <a:avLst/>
          </a:prstGeom>
          <a:noFill/>
        </p:spPr>
        <p:txBody>
          <a:bodyPr wrap="non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02</a:t>
            </a:r>
          </a:p>
        </p:txBody>
      </p:sp>
      <p:sp>
        <p:nvSpPr>
          <p:cNvPr id="42" name="FLYING IMPRESSION FID FEIZHAO    qq:1964271550"/>
          <p:cNvSpPr txBox="1"/>
          <p:nvPr/>
        </p:nvSpPr>
        <p:spPr>
          <a:xfrm>
            <a:off x="4834285" y="5191491"/>
            <a:ext cx="502061" cy="400110"/>
          </a:xfrm>
          <a:prstGeom prst="rect">
            <a:avLst/>
          </a:prstGeom>
          <a:noFill/>
        </p:spPr>
        <p:txBody>
          <a:bodyPr wrap="non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03</a:t>
            </a:r>
          </a:p>
        </p:txBody>
      </p:sp>
    </p:spTree>
    <p:extLst>
      <p:ext uri="{BB962C8B-B14F-4D97-AF65-F5344CB8AC3E}">
        <p14:creationId xmlns:p14="http://schemas.microsoft.com/office/powerpoint/2010/main" val="383173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FLYING IMPRESSION FID FEIZHAO    qq:1964271550"/>
          <p:cNvSpPr/>
          <p:nvPr/>
        </p:nvSpPr>
        <p:spPr>
          <a:xfrm rot="15317265">
            <a:off x="-102518" y="-225971"/>
            <a:ext cx="1062681" cy="1062681"/>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LYING IMPRESSION FID FEIZHAO    qq:1964271550"/>
          <p:cNvSpPr/>
          <p:nvPr/>
        </p:nvSpPr>
        <p:spPr>
          <a:xfrm rot="885751">
            <a:off x="289650" y="-196473"/>
            <a:ext cx="1193096" cy="1193096"/>
          </a:xfrm>
          <a:prstGeom prst="roundRect">
            <a:avLst>
              <a:gd name="adj" fmla="val 25817"/>
            </a:avLst>
          </a:prstGeom>
          <a:solidFill>
            <a:srgbClr val="E69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LYING IMPRESSION FID FEIZHAO    qq:1964271550"/>
          <p:cNvSpPr txBox="1"/>
          <p:nvPr>
            <p:custDataLst>
              <p:tags r:id="rId1"/>
            </p:custDataLst>
          </p:nvPr>
        </p:nvSpPr>
        <p:spPr>
          <a:xfrm>
            <a:off x="462858" y="229284"/>
            <a:ext cx="909636" cy="646331"/>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PART</a:t>
            </a:r>
          </a:p>
          <a:p>
            <a:pPr algn="ctr"/>
            <a:r>
              <a:rPr lang="en-US" altLang="zh-CN" b="1" dirty="0">
                <a:solidFill>
                  <a:schemeClr val="bg1"/>
                </a:solidFill>
                <a:latin typeface="微软雅黑" panose="020B0503020204020204" pitchFamily="34" charset="-122"/>
                <a:ea typeface="微软雅黑" panose="020B0503020204020204" pitchFamily="34" charset="-122"/>
              </a:rPr>
              <a:t>.03</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4" name="FLYING IMPRESSION FID FEIZHAO    qq:1964271550"/>
          <p:cNvSpPr txBox="1"/>
          <p:nvPr/>
        </p:nvSpPr>
        <p:spPr>
          <a:xfrm>
            <a:off x="1615063" y="717622"/>
            <a:ext cx="1274260" cy="276999"/>
          </a:xfrm>
          <a:prstGeom prst="rect">
            <a:avLst/>
          </a:prstGeom>
          <a:noFill/>
        </p:spPr>
        <p:txBody>
          <a:bodyPr wrap="none" rtlCol="0">
            <a:spAutoFit/>
          </a:body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ATMOSPHERE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FLYING IMPRESSION FID FEIZHAO    qq:1964271550"/>
          <p:cNvSpPr txBox="1"/>
          <p:nvPr/>
        </p:nvSpPr>
        <p:spPr>
          <a:xfrm>
            <a:off x="1615063" y="277273"/>
            <a:ext cx="2641889" cy="453457"/>
          </a:xfrm>
          <a:prstGeom prst="rect">
            <a:avLst/>
          </a:prstGeom>
          <a:noFill/>
        </p:spPr>
        <p:txBody>
          <a:bodyPr wrap="square" rtlCol="0">
            <a:spAutoFit/>
          </a:bodyPr>
          <a:lstStyle/>
          <a:p>
            <a:pPr>
              <a:lnSpc>
                <a:spcPct val="130000"/>
              </a:lnSpc>
            </a:pPr>
            <a:r>
              <a:rPr lang="en-US" altLang="zh-CN" sz="2000" b="1" dirty="0">
                <a:solidFill>
                  <a:srgbClr val="E69601"/>
                </a:solidFill>
                <a:latin typeface="微软雅黑" panose="020B0503020204020204" pitchFamily="34" charset="-122"/>
                <a:ea typeface="微软雅黑" panose="020B0503020204020204" pitchFamily="34" charset="-122"/>
              </a:rPr>
              <a:t>Business Affairs</a:t>
            </a:r>
          </a:p>
        </p:txBody>
      </p:sp>
      <p:sp>
        <p:nvSpPr>
          <p:cNvPr id="8" name="FLYING IMPRESSION FID FEIZHAO    qq:1964271550"/>
          <p:cNvSpPr txBox="1"/>
          <p:nvPr/>
        </p:nvSpPr>
        <p:spPr>
          <a:xfrm>
            <a:off x="1532870" y="4206228"/>
            <a:ext cx="1816716" cy="369332"/>
          </a:xfrm>
          <a:prstGeom prst="rect">
            <a:avLst/>
          </a:prstGeom>
          <a:noFill/>
        </p:spPr>
        <p:txBody>
          <a:bodyPr wrap="none" rtlCol="0">
            <a:spAutoFit/>
          </a:bodyPr>
          <a:lstStyle/>
          <a:p>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ATMOSPHERE</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FLYING IMPRESSION FID FEIZHAO    qq:1964271550"/>
          <p:cNvSpPr txBox="1"/>
          <p:nvPr/>
        </p:nvSpPr>
        <p:spPr>
          <a:xfrm>
            <a:off x="1532870" y="4503326"/>
            <a:ext cx="5759432" cy="892552"/>
          </a:xfrm>
          <a:prstGeom prst="rect">
            <a:avLst/>
          </a:prstGeom>
          <a:noFill/>
        </p:spPr>
        <p:txBody>
          <a:bodyPr wrap="square" rtlCol="0">
            <a:spAutoFit/>
          </a:bodyPr>
          <a:lstStyle/>
          <a:p>
            <a:pPr algn="just">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 Please add your text description to the flying impression plane. Please add your text description to the flying impression plane. Please add your text description to the flying impression plane. Please add your text description to the flying impression plane. </a:t>
            </a:r>
          </a:p>
        </p:txBody>
      </p:sp>
      <p:grpSp>
        <p:nvGrpSpPr>
          <p:cNvPr id="2" name="FLYING IMPRESSION FID FEIZHAO    qq:1964271550"/>
          <p:cNvGrpSpPr/>
          <p:nvPr/>
        </p:nvGrpSpPr>
        <p:grpSpPr>
          <a:xfrm>
            <a:off x="6380252" y="-1697700"/>
            <a:ext cx="5653280" cy="5653280"/>
            <a:chOff x="6214093" y="-2073593"/>
            <a:chExt cx="6405066" cy="6405066"/>
          </a:xfrm>
        </p:grpSpPr>
        <p:sp>
          <p:nvSpPr>
            <p:cNvPr id="10" name="FLYING IMPRESSION FID FEIZHAO    qq:1964271550"/>
            <p:cNvSpPr/>
            <p:nvPr/>
          </p:nvSpPr>
          <p:spPr>
            <a:xfrm rot="1725536">
              <a:off x="6214093" y="-2073593"/>
              <a:ext cx="6405066" cy="6405066"/>
            </a:xfrm>
            <a:prstGeom prst="roundRect">
              <a:avLst>
                <a:gd name="adj" fmla="val 25817"/>
              </a:avLst>
            </a:prstGeom>
            <a:solidFill>
              <a:srgbClr val="1BA3A0"/>
            </a:solidFill>
            <a:ln w="98425">
              <a:solidFill>
                <a:srgbClr val="1BA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LYING IMPRESSION FID FEIZHAO    qq:1964271550"/>
            <p:cNvSpPr/>
            <p:nvPr/>
          </p:nvSpPr>
          <p:spPr>
            <a:xfrm rot="18819594">
              <a:off x="6214093" y="-2073593"/>
              <a:ext cx="6405066" cy="6405066"/>
            </a:xfrm>
            <a:prstGeom prst="roundRect">
              <a:avLst>
                <a:gd name="adj" fmla="val 25817"/>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26756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FLYING IMPRESSION FID FEIZHAO    qq:1964271550"/>
          <p:cNvSpPr/>
          <p:nvPr/>
        </p:nvSpPr>
        <p:spPr>
          <a:xfrm rot="15317265">
            <a:off x="-102518" y="-225971"/>
            <a:ext cx="1062681" cy="1062681"/>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LYING IMPRESSION FID FEIZHAO    qq:1964271550"/>
          <p:cNvSpPr/>
          <p:nvPr/>
        </p:nvSpPr>
        <p:spPr>
          <a:xfrm rot="885751">
            <a:off x="289650" y="-196473"/>
            <a:ext cx="1193096" cy="1193096"/>
          </a:xfrm>
          <a:prstGeom prst="roundRect">
            <a:avLst>
              <a:gd name="adj" fmla="val 25817"/>
            </a:avLst>
          </a:prstGeom>
          <a:solidFill>
            <a:srgbClr val="E69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LYING IMPRESSION FID FEIZHAO    qq:1964271550"/>
          <p:cNvSpPr txBox="1"/>
          <p:nvPr>
            <p:custDataLst>
              <p:tags r:id="rId1"/>
            </p:custDataLst>
          </p:nvPr>
        </p:nvSpPr>
        <p:spPr>
          <a:xfrm>
            <a:off x="462858" y="229284"/>
            <a:ext cx="909636" cy="646331"/>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PART</a:t>
            </a:r>
          </a:p>
          <a:p>
            <a:pPr algn="ctr"/>
            <a:r>
              <a:rPr lang="en-US" altLang="zh-CN" b="1" dirty="0">
                <a:solidFill>
                  <a:schemeClr val="bg1"/>
                </a:solidFill>
                <a:latin typeface="微软雅黑" panose="020B0503020204020204" pitchFamily="34" charset="-122"/>
                <a:ea typeface="微软雅黑" panose="020B0503020204020204" pitchFamily="34" charset="-122"/>
              </a:rPr>
              <a:t>.03</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4" name="FLYING IMPRESSION FID FEIZHAO    qq:1964271550"/>
          <p:cNvSpPr txBox="1"/>
          <p:nvPr/>
        </p:nvSpPr>
        <p:spPr>
          <a:xfrm>
            <a:off x="1615063" y="717622"/>
            <a:ext cx="1274260" cy="276999"/>
          </a:xfrm>
          <a:prstGeom prst="rect">
            <a:avLst/>
          </a:prstGeom>
          <a:noFill/>
        </p:spPr>
        <p:txBody>
          <a:bodyPr wrap="none" rtlCol="0">
            <a:spAutoFit/>
          </a:body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ATMOSPHERE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FLYING IMPRESSION FID FEIZHAO    qq:1964271550"/>
          <p:cNvSpPr txBox="1"/>
          <p:nvPr/>
        </p:nvSpPr>
        <p:spPr>
          <a:xfrm>
            <a:off x="1615063" y="277273"/>
            <a:ext cx="2641889" cy="453457"/>
          </a:xfrm>
          <a:prstGeom prst="rect">
            <a:avLst/>
          </a:prstGeom>
          <a:noFill/>
        </p:spPr>
        <p:txBody>
          <a:bodyPr wrap="square" rtlCol="0">
            <a:spAutoFit/>
          </a:bodyPr>
          <a:lstStyle/>
          <a:p>
            <a:pPr>
              <a:lnSpc>
                <a:spcPct val="130000"/>
              </a:lnSpc>
            </a:pPr>
            <a:r>
              <a:rPr lang="en-US" altLang="zh-CN" sz="2000" b="1" dirty="0">
                <a:solidFill>
                  <a:srgbClr val="E69601"/>
                </a:solidFill>
                <a:latin typeface="微软雅黑" panose="020B0503020204020204" pitchFamily="34" charset="-122"/>
                <a:ea typeface="微软雅黑" panose="020B0503020204020204" pitchFamily="34" charset="-122"/>
              </a:rPr>
              <a:t>Business Affairs</a:t>
            </a:r>
          </a:p>
        </p:txBody>
      </p:sp>
      <p:grpSp>
        <p:nvGrpSpPr>
          <p:cNvPr id="2" name="组合 1"/>
          <p:cNvGrpSpPr/>
          <p:nvPr/>
        </p:nvGrpSpPr>
        <p:grpSpPr>
          <a:xfrm>
            <a:off x="283457" y="2186663"/>
            <a:ext cx="3306276" cy="3135499"/>
            <a:chOff x="1262183" y="2565035"/>
            <a:chExt cx="3306276" cy="3135499"/>
          </a:xfrm>
        </p:grpSpPr>
        <p:grpSp>
          <p:nvGrpSpPr>
            <p:cNvPr id="27" name="组合 26"/>
            <p:cNvGrpSpPr/>
            <p:nvPr/>
          </p:nvGrpSpPr>
          <p:grpSpPr>
            <a:xfrm>
              <a:off x="1262183" y="2565035"/>
              <a:ext cx="3306276" cy="3135499"/>
              <a:chOff x="1802532" y="1557655"/>
              <a:chExt cx="986268" cy="935325"/>
            </a:xfrm>
          </p:grpSpPr>
          <p:sp>
            <p:nvSpPr>
              <p:cNvPr id="28" name="FLYING IMPRESSION FID FEIZHAO    qq:1964271550"/>
              <p:cNvSpPr/>
              <p:nvPr/>
            </p:nvSpPr>
            <p:spPr>
              <a:xfrm rot="2240270">
                <a:off x="1971822" y="1616828"/>
                <a:ext cx="816978" cy="816978"/>
              </a:xfrm>
              <a:prstGeom prst="roundRect">
                <a:avLst>
                  <a:gd name="adj" fmla="val 25817"/>
                </a:avLst>
              </a:prstGeom>
              <a:solidFill>
                <a:srgbClr val="E69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LYING IMPRESSION FID FEIZHAO    qq:1964271550"/>
              <p:cNvSpPr/>
              <p:nvPr/>
            </p:nvSpPr>
            <p:spPr>
              <a:xfrm rot="4604025">
                <a:off x="1802532" y="1557655"/>
                <a:ext cx="935325" cy="935325"/>
              </a:xfrm>
              <a:prstGeom prst="roundRect">
                <a:avLst>
                  <a:gd name="adj" fmla="val 25817"/>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FLYING IMPRESSION FID FEIZHAO    qq:1964271550"/>
            <p:cNvSpPr txBox="1"/>
            <p:nvPr/>
          </p:nvSpPr>
          <p:spPr>
            <a:xfrm>
              <a:off x="2408089" y="3438793"/>
              <a:ext cx="1581972" cy="400110"/>
            </a:xfrm>
            <a:prstGeom prst="rect">
              <a:avLst/>
            </a:prstGeom>
            <a:noFill/>
          </p:spPr>
          <p:txBody>
            <a:bodyPr wrap="none" rtlCol="0">
              <a:spAutoFit/>
            </a:bodyPr>
            <a:lstStyle/>
            <a:p>
              <a:pPr algn="ctr"/>
              <a:r>
                <a:rPr lang="en-US" altLang="zh-CN" sz="2000" dirty="0">
                  <a:solidFill>
                    <a:schemeClr val="bg1"/>
                  </a:solidFill>
                  <a:latin typeface="微软雅黑" panose="020B0503020204020204" pitchFamily="34" charset="-122"/>
                  <a:ea typeface="微软雅黑" panose="020B0503020204020204" pitchFamily="34" charset="-122"/>
                </a:rPr>
                <a:t>YOUR TEXT</a:t>
              </a:r>
            </a:p>
          </p:txBody>
        </p:sp>
        <p:sp>
          <p:nvSpPr>
            <p:cNvPr id="31" name="FLYING IMPRESSION FID FEIZHAO    qq:1964271550"/>
            <p:cNvSpPr txBox="1"/>
            <p:nvPr/>
          </p:nvSpPr>
          <p:spPr>
            <a:xfrm>
              <a:off x="2072297" y="3838903"/>
              <a:ext cx="2253557" cy="1473224"/>
            </a:xfrm>
            <a:prstGeom prst="rect">
              <a:avLst/>
            </a:prstGeom>
            <a:noFill/>
          </p:spPr>
          <p:txBody>
            <a:bodyPr wrap="square" rtlCol="0">
              <a:spAutoFit/>
            </a:bodyPr>
            <a:lstStyle/>
            <a:p>
              <a:pPr algn="ctr">
                <a:lnSpc>
                  <a:spcPct val="130000"/>
                </a:lnSpc>
              </a:pPr>
              <a:r>
                <a:rPr lang="en-US" altLang="zh-CN" sz="1000" dirty="0">
                  <a:solidFill>
                    <a:schemeClr val="bg1"/>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a:t>
              </a:r>
            </a:p>
          </p:txBody>
        </p:sp>
        <p:sp>
          <p:nvSpPr>
            <p:cNvPr id="32" name="FLYING IMPRESSION FID FEIZHAO    qq:1964271550"/>
            <p:cNvSpPr>
              <a:spLocks noChangeArrowheads="1"/>
            </p:cNvSpPr>
            <p:nvPr/>
          </p:nvSpPr>
          <p:spPr bwMode="auto">
            <a:xfrm>
              <a:off x="2901390" y="2735007"/>
              <a:ext cx="595371" cy="591091"/>
            </a:xfrm>
            <a:custGeom>
              <a:avLst/>
              <a:gdLst>
                <a:gd name="T0" fmla="*/ 1162 w 1230"/>
                <a:gd name="T1" fmla="*/ 383 h 1221"/>
                <a:gd name="T2" fmla="*/ 1112 w 1230"/>
                <a:gd name="T3" fmla="*/ 433 h 1221"/>
                <a:gd name="T4" fmla="*/ 794 w 1230"/>
                <a:gd name="T5" fmla="*/ 116 h 1221"/>
                <a:gd name="T6" fmla="*/ 844 w 1230"/>
                <a:gd name="T7" fmla="*/ 57 h 1221"/>
                <a:gd name="T8" fmla="*/ 1061 w 1230"/>
                <a:gd name="T9" fmla="*/ 57 h 1221"/>
                <a:gd name="T10" fmla="*/ 1162 w 1230"/>
                <a:gd name="T11" fmla="*/ 166 h 1221"/>
                <a:gd name="T12" fmla="*/ 1162 w 1230"/>
                <a:gd name="T13" fmla="*/ 383 h 1221"/>
                <a:gd name="T14" fmla="*/ 418 w 1230"/>
                <a:gd name="T15" fmla="*/ 1019 h 1221"/>
                <a:gd name="T16" fmla="*/ 418 w 1230"/>
                <a:gd name="T17" fmla="*/ 1077 h 1221"/>
                <a:gd name="T18" fmla="*/ 468 w 1230"/>
                <a:gd name="T19" fmla="*/ 1077 h 1221"/>
                <a:gd name="T20" fmla="*/ 1061 w 1230"/>
                <a:gd name="T21" fmla="*/ 484 h 1221"/>
                <a:gd name="T22" fmla="*/ 1003 w 1230"/>
                <a:gd name="T23" fmla="*/ 433 h 1221"/>
                <a:gd name="T24" fmla="*/ 418 w 1230"/>
                <a:gd name="T25" fmla="*/ 1019 h 1221"/>
                <a:gd name="T26" fmla="*/ 150 w 1230"/>
                <a:gd name="T27" fmla="*/ 751 h 1221"/>
                <a:gd name="T28" fmla="*/ 150 w 1230"/>
                <a:gd name="T29" fmla="*/ 810 h 1221"/>
                <a:gd name="T30" fmla="*/ 209 w 1230"/>
                <a:gd name="T31" fmla="*/ 810 h 1221"/>
                <a:gd name="T32" fmla="*/ 794 w 1230"/>
                <a:gd name="T33" fmla="*/ 216 h 1221"/>
                <a:gd name="T34" fmla="*/ 735 w 1230"/>
                <a:gd name="T35" fmla="*/ 166 h 1221"/>
                <a:gd name="T36" fmla="*/ 150 w 1230"/>
                <a:gd name="T37" fmla="*/ 751 h 1221"/>
                <a:gd name="T38" fmla="*/ 844 w 1230"/>
                <a:gd name="T39" fmla="*/ 275 h 1221"/>
                <a:gd name="T40" fmla="*/ 259 w 1230"/>
                <a:gd name="T41" fmla="*/ 860 h 1221"/>
                <a:gd name="T42" fmla="*/ 259 w 1230"/>
                <a:gd name="T43" fmla="*/ 969 h 1221"/>
                <a:gd name="T44" fmla="*/ 367 w 1230"/>
                <a:gd name="T45" fmla="*/ 969 h 1221"/>
                <a:gd name="T46" fmla="*/ 953 w 1230"/>
                <a:gd name="T47" fmla="*/ 383 h 1221"/>
                <a:gd name="T48" fmla="*/ 844 w 1230"/>
                <a:gd name="T49" fmla="*/ 275 h 1221"/>
                <a:gd name="T50" fmla="*/ 367 w 1230"/>
                <a:gd name="T51" fmla="*/ 1127 h 1221"/>
                <a:gd name="T52" fmla="*/ 334 w 1230"/>
                <a:gd name="T53" fmla="*/ 1061 h 1221"/>
                <a:gd name="T54" fmla="*/ 309 w 1230"/>
                <a:gd name="T55" fmla="*/ 1061 h 1221"/>
                <a:gd name="T56" fmla="*/ 209 w 1230"/>
                <a:gd name="T57" fmla="*/ 1019 h 1221"/>
                <a:gd name="T58" fmla="*/ 158 w 1230"/>
                <a:gd name="T59" fmla="*/ 910 h 1221"/>
                <a:gd name="T60" fmla="*/ 167 w 1230"/>
                <a:gd name="T61" fmla="*/ 893 h 1221"/>
                <a:gd name="T62" fmla="*/ 100 w 1230"/>
                <a:gd name="T63" fmla="*/ 860 h 1221"/>
                <a:gd name="T64" fmla="*/ 92 w 1230"/>
                <a:gd name="T65" fmla="*/ 852 h 1221"/>
                <a:gd name="T66" fmla="*/ 0 w 1230"/>
                <a:gd name="T67" fmla="*/ 1220 h 1221"/>
                <a:gd name="T68" fmla="*/ 367 w 1230"/>
                <a:gd name="T69" fmla="*/ 1127 h 1221"/>
                <a:gd name="T70" fmla="*/ 367 w 1230"/>
                <a:gd name="T71" fmla="*/ 1127 h 1221"/>
                <a:gd name="T72" fmla="*/ 367 w 1230"/>
                <a:gd name="T73" fmla="*/ 1127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30" h="1221">
                  <a:moveTo>
                    <a:pt x="1162" y="383"/>
                  </a:moveTo>
                  <a:cubicBezTo>
                    <a:pt x="1112" y="433"/>
                    <a:pt x="1112" y="433"/>
                    <a:pt x="1112" y="433"/>
                  </a:cubicBezTo>
                  <a:cubicBezTo>
                    <a:pt x="794" y="116"/>
                    <a:pt x="794" y="116"/>
                    <a:pt x="794" y="116"/>
                  </a:cubicBezTo>
                  <a:cubicBezTo>
                    <a:pt x="844" y="57"/>
                    <a:pt x="844" y="57"/>
                    <a:pt x="844" y="57"/>
                  </a:cubicBezTo>
                  <a:cubicBezTo>
                    <a:pt x="903" y="0"/>
                    <a:pt x="1003" y="0"/>
                    <a:pt x="1061" y="57"/>
                  </a:cubicBezTo>
                  <a:cubicBezTo>
                    <a:pt x="1162" y="166"/>
                    <a:pt x="1162" y="166"/>
                    <a:pt x="1162" y="166"/>
                  </a:cubicBezTo>
                  <a:cubicBezTo>
                    <a:pt x="1229" y="225"/>
                    <a:pt x="1229" y="325"/>
                    <a:pt x="1162" y="383"/>
                  </a:cubicBezTo>
                  <a:close/>
                  <a:moveTo>
                    <a:pt x="418" y="1019"/>
                  </a:moveTo>
                  <a:cubicBezTo>
                    <a:pt x="401" y="1035"/>
                    <a:pt x="401" y="1061"/>
                    <a:pt x="418" y="1077"/>
                  </a:cubicBezTo>
                  <a:cubicBezTo>
                    <a:pt x="434" y="1086"/>
                    <a:pt x="459" y="1086"/>
                    <a:pt x="468" y="1077"/>
                  </a:cubicBezTo>
                  <a:cubicBezTo>
                    <a:pt x="1061" y="484"/>
                    <a:pt x="1061" y="484"/>
                    <a:pt x="1061" y="484"/>
                  </a:cubicBezTo>
                  <a:cubicBezTo>
                    <a:pt x="1003" y="433"/>
                    <a:pt x="1003" y="433"/>
                    <a:pt x="1003" y="433"/>
                  </a:cubicBezTo>
                  <a:lnTo>
                    <a:pt x="418" y="1019"/>
                  </a:lnTo>
                  <a:close/>
                  <a:moveTo>
                    <a:pt x="150" y="751"/>
                  </a:moveTo>
                  <a:cubicBezTo>
                    <a:pt x="133" y="768"/>
                    <a:pt x="133" y="793"/>
                    <a:pt x="150" y="810"/>
                  </a:cubicBezTo>
                  <a:cubicBezTo>
                    <a:pt x="167" y="818"/>
                    <a:pt x="192" y="818"/>
                    <a:pt x="209" y="810"/>
                  </a:cubicBezTo>
                  <a:cubicBezTo>
                    <a:pt x="794" y="216"/>
                    <a:pt x="794" y="216"/>
                    <a:pt x="794" y="216"/>
                  </a:cubicBezTo>
                  <a:cubicBezTo>
                    <a:pt x="735" y="166"/>
                    <a:pt x="735" y="166"/>
                    <a:pt x="735" y="166"/>
                  </a:cubicBezTo>
                  <a:lnTo>
                    <a:pt x="150" y="751"/>
                  </a:lnTo>
                  <a:close/>
                  <a:moveTo>
                    <a:pt x="844" y="275"/>
                  </a:moveTo>
                  <a:cubicBezTo>
                    <a:pt x="259" y="860"/>
                    <a:pt x="259" y="860"/>
                    <a:pt x="259" y="860"/>
                  </a:cubicBezTo>
                  <a:cubicBezTo>
                    <a:pt x="225" y="893"/>
                    <a:pt x="225" y="935"/>
                    <a:pt x="259" y="969"/>
                  </a:cubicBezTo>
                  <a:cubicBezTo>
                    <a:pt x="284" y="994"/>
                    <a:pt x="334" y="994"/>
                    <a:pt x="367" y="969"/>
                  </a:cubicBezTo>
                  <a:cubicBezTo>
                    <a:pt x="953" y="383"/>
                    <a:pt x="953" y="383"/>
                    <a:pt x="953" y="383"/>
                  </a:cubicBezTo>
                  <a:lnTo>
                    <a:pt x="844" y="275"/>
                  </a:lnTo>
                  <a:close/>
                  <a:moveTo>
                    <a:pt x="367" y="1127"/>
                  </a:moveTo>
                  <a:cubicBezTo>
                    <a:pt x="351" y="1111"/>
                    <a:pt x="343" y="1086"/>
                    <a:pt x="334" y="1061"/>
                  </a:cubicBezTo>
                  <a:cubicBezTo>
                    <a:pt x="326" y="1061"/>
                    <a:pt x="317" y="1061"/>
                    <a:pt x="309" y="1061"/>
                  </a:cubicBezTo>
                  <a:cubicBezTo>
                    <a:pt x="276" y="1061"/>
                    <a:pt x="234" y="1052"/>
                    <a:pt x="209" y="1019"/>
                  </a:cubicBezTo>
                  <a:cubicBezTo>
                    <a:pt x="175" y="994"/>
                    <a:pt x="158" y="952"/>
                    <a:pt x="158" y="910"/>
                  </a:cubicBezTo>
                  <a:cubicBezTo>
                    <a:pt x="158" y="910"/>
                    <a:pt x="158" y="902"/>
                    <a:pt x="167" y="893"/>
                  </a:cubicBezTo>
                  <a:cubicBezTo>
                    <a:pt x="142" y="885"/>
                    <a:pt x="117" y="877"/>
                    <a:pt x="100" y="860"/>
                  </a:cubicBezTo>
                  <a:lnTo>
                    <a:pt x="92" y="852"/>
                  </a:lnTo>
                  <a:cubicBezTo>
                    <a:pt x="0" y="1220"/>
                    <a:pt x="0" y="1220"/>
                    <a:pt x="0" y="1220"/>
                  </a:cubicBezTo>
                  <a:cubicBezTo>
                    <a:pt x="367" y="1127"/>
                    <a:pt x="367" y="1127"/>
                    <a:pt x="367" y="1127"/>
                  </a:cubicBezTo>
                  <a:close/>
                  <a:moveTo>
                    <a:pt x="367" y="1127"/>
                  </a:moveTo>
                  <a:lnTo>
                    <a:pt x="367" y="1127"/>
                  </a:lnTo>
                  <a:close/>
                </a:path>
              </a:pathLst>
            </a:custGeom>
            <a:solidFill>
              <a:schemeClr val="bg1"/>
            </a:solidFill>
            <a:ln>
              <a:noFill/>
            </a:ln>
            <a:effectLst/>
            <a:extLst/>
          </p:spPr>
          <p:txBody>
            <a:bodyPr wrap="none" lIns="57594" tIns="28797" rIns="57594" bIns="28797" anchor="ctr"/>
            <a:lstStyle/>
            <a:p>
              <a:pPr defTabSz="513709">
                <a:defRPr/>
              </a:pPr>
              <a:endParaRPr lang="en-US" sz="2000" kern="0" dirty="0">
                <a:solidFill>
                  <a:srgbClr val="FFFFFF"/>
                </a:solidFill>
                <a:latin typeface="微软雅黑"/>
                <a:ea typeface="微软雅黑"/>
              </a:endParaRPr>
            </a:p>
          </p:txBody>
        </p:sp>
      </p:grpSp>
      <p:grpSp>
        <p:nvGrpSpPr>
          <p:cNvPr id="33" name="组合 32"/>
          <p:cNvGrpSpPr/>
          <p:nvPr/>
        </p:nvGrpSpPr>
        <p:grpSpPr>
          <a:xfrm>
            <a:off x="4224836" y="2186663"/>
            <a:ext cx="3306276" cy="3135499"/>
            <a:chOff x="1262183" y="2565035"/>
            <a:chExt cx="3306276" cy="3135499"/>
          </a:xfrm>
        </p:grpSpPr>
        <p:grpSp>
          <p:nvGrpSpPr>
            <p:cNvPr id="34" name="组合 33"/>
            <p:cNvGrpSpPr/>
            <p:nvPr/>
          </p:nvGrpSpPr>
          <p:grpSpPr>
            <a:xfrm>
              <a:off x="1262183" y="2565035"/>
              <a:ext cx="3306276" cy="3135499"/>
              <a:chOff x="1802532" y="1557655"/>
              <a:chExt cx="986268" cy="935325"/>
            </a:xfrm>
          </p:grpSpPr>
          <p:sp>
            <p:nvSpPr>
              <p:cNvPr id="38" name="FLYING IMPRESSION FID FEIZHAO    qq:1964271550"/>
              <p:cNvSpPr/>
              <p:nvPr/>
            </p:nvSpPr>
            <p:spPr>
              <a:xfrm rot="2240270">
                <a:off x="1971822" y="1616828"/>
                <a:ext cx="816978" cy="816978"/>
              </a:xfrm>
              <a:prstGeom prst="roundRect">
                <a:avLst>
                  <a:gd name="adj" fmla="val 25817"/>
                </a:avLst>
              </a:prstGeom>
              <a:solidFill>
                <a:srgbClr val="015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FLYING IMPRESSION FID FEIZHAO    qq:1964271550"/>
              <p:cNvSpPr/>
              <p:nvPr/>
            </p:nvSpPr>
            <p:spPr>
              <a:xfrm rot="4604025">
                <a:off x="1802532" y="1557655"/>
                <a:ext cx="935325" cy="935325"/>
              </a:xfrm>
              <a:prstGeom prst="roundRect">
                <a:avLst>
                  <a:gd name="adj" fmla="val 25817"/>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FLYING IMPRESSION FID FEIZHAO    qq:1964271550"/>
            <p:cNvSpPr txBox="1"/>
            <p:nvPr/>
          </p:nvSpPr>
          <p:spPr>
            <a:xfrm>
              <a:off x="2408089" y="3438793"/>
              <a:ext cx="1581972" cy="400110"/>
            </a:xfrm>
            <a:prstGeom prst="rect">
              <a:avLst/>
            </a:prstGeom>
            <a:noFill/>
          </p:spPr>
          <p:txBody>
            <a:bodyPr wrap="none" rtlCol="0">
              <a:spAutoFit/>
            </a:bodyPr>
            <a:lstStyle/>
            <a:p>
              <a:pPr algn="ctr"/>
              <a:r>
                <a:rPr lang="en-US" altLang="zh-CN" sz="2000" dirty="0">
                  <a:solidFill>
                    <a:schemeClr val="bg1"/>
                  </a:solidFill>
                  <a:latin typeface="微软雅黑" panose="020B0503020204020204" pitchFamily="34" charset="-122"/>
                  <a:ea typeface="微软雅黑" panose="020B0503020204020204" pitchFamily="34" charset="-122"/>
                </a:rPr>
                <a:t>YOUR TEXT</a:t>
              </a:r>
            </a:p>
          </p:txBody>
        </p:sp>
        <p:sp>
          <p:nvSpPr>
            <p:cNvPr id="36" name="FLYING IMPRESSION FID FEIZHAO    qq:1964271550"/>
            <p:cNvSpPr txBox="1"/>
            <p:nvPr/>
          </p:nvSpPr>
          <p:spPr>
            <a:xfrm>
              <a:off x="2072297" y="3838903"/>
              <a:ext cx="2253557" cy="1473224"/>
            </a:xfrm>
            <a:prstGeom prst="rect">
              <a:avLst/>
            </a:prstGeom>
            <a:noFill/>
          </p:spPr>
          <p:txBody>
            <a:bodyPr wrap="square" rtlCol="0">
              <a:spAutoFit/>
            </a:bodyPr>
            <a:lstStyle/>
            <a:p>
              <a:pPr algn="ctr">
                <a:lnSpc>
                  <a:spcPct val="130000"/>
                </a:lnSpc>
              </a:pPr>
              <a:r>
                <a:rPr lang="en-US" altLang="zh-CN" sz="1000" dirty="0">
                  <a:solidFill>
                    <a:schemeClr val="bg1"/>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a:t>
              </a:r>
            </a:p>
          </p:txBody>
        </p:sp>
      </p:grpSp>
      <p:grpSp>
        <p:nvGrpSpPr>
          <p:cNvPr id="40" name="FLYING IMPRESSION FID FEIZHAO    qq:1964271550"/>
          <p:cNvGrpSpPr/>
          <p:nvPr/>
        </p:nvGrpSpPr>
        <p:grpSpPr>
          <a:xfrm>
            <a:off x="8166215" y="2186663"/>
            <a:ext cx="3306276" cy="3135499"/>
            <a:chOff x="1262183" y="2565035"/>
            <a:chExt cx="3306276" cy="3135499"/>
          </a:xfrm>
        </p:grpSpPr>
        <p:grpSp>
          <p:nvGrpSpPr>
            <p:cNvPr id="41" name="组合 40"/>
            <p:cNvGrpSpPr/>
            <p:nvPr/>
          </p:nvGrpSpPr>
          <p:grpSpPr>
            <a:xfrm>
              <a:off x="1262183" y="2565035"/>
              <a:ext cx="3306276" cy="3135499"/>
              <a:chOff x="1802532" y="1557655"/>
              <a:chExt cx="986268" cy="935325"/>
            </a:xfrm>
          </p:grpSpPr>
          <p:sp>
            <p:nvSpPr>
              <p:cNvPr id="45" name="FLYING IMPRESSION FID FEIZHAO    qq:1964271550"/>
              <p:cNvSpPr/>
              <p:nvPr/>
            </p:nvSpPr>
            <p:spPr>
              <a:xfrm rot="2240270">
                <a:off x="1971822" y="1616828"/>
                <a:ext cx="816978" cy="816978"/>
              </a:xfrm>
              <a:prstGeom prst="roundRect">
                <a:avLst>
                  <a:gd name="adj" fmla="val 25817"/>
                </a:avLst>
              </a:prstGeom>
              <a:solidFill>
                <a:srgbClr val="E62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FLYING IMPRESSION FID FEIZHAO    qq:1964271550"/>
              <p:cNvSpPr/>
              <p:nvPr/>
            </p:nvSpPr>
            <p:spPr>
              <a:xfrm rot="4604025">
                <a:off x="1802532" y="1557655"/>
                <a:ext cx="935325" cy="935325"/>
              </a:xfrm>
              <a:prstGeom prst="roundRect">
                <a:avLst>
                  <a:gd name="adj" fmla="val 25817"/>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FLYING IMPRESSION FID FEIZHAO    qq:1964271550"/>
            <p:cNvSpPr txBox="1"/>
            <p:nvPr/>
          </p:nvSpPr>
          <p:spPr>
            <a:xfrm>
              <a:off x="2408089" y="3438793"/>
              <a:ext cx="1581972" cy="400110"/>
            </a:xfrm>
            <a:prstGeom prst="rect">
              <a:avLst/>
            </a:prstGeom>
            <a:noFill/>
          </p:spPr>
          <p:txBody>
            <a:bodyPr wrap="none" rtlCol="0">
              <a:spAutoFit/>
            </a:bodyPr>
            <a:lstStyle/>
            <a:p>
              <a:pPr algn="ctr"/>
              <a:r>
                <a:rPr lang="en-US" altLang="zh-CN" sz="2000" dirty="0">
                  <a:solidFill>
                    <a:schemeClr val="bg1"/>
                  </a:solidFill>
                  <a:latin typeface="微软雅黑" panose="020B0503020204020204" pitchFamily="34" charset="-122"/>
                  <a:ea typeface="微软雅黑" panose="020B0503020204020204" pitchFamily="34" charset="-122"/>
                </a:rPr>
                <a:t>YOUR TEXT</a:t>
              </a:r>
            </a:p>
          </p:txBody>
        </p:sp>
        <p:sp>
          <p:nvSpPr>
            <p:cNvPr id="43" name="FLYING IMPRESSION FID FEIZHAO    qq:1964271550"/>
            <p:cNvSpPr txBox="1"/>
            <p:nvPr/>
          </p:nvSpPr>
          <p:spPr>
            <a:xfrm>
              <a:off x="2072297" y="3838903"/>
              <a:ext cx="2253557" cy="1473224"/>
            </a:xfrm>
            <a:prstGeom prst="rect">
              <a:avLst/>
            </a:prstGeom>
            <a:noFill/>
          </p:spPr>
          <p:txBody>
            <a:bodyPr wrap="square" rtlCol="0">
              <a:spAutoFit/>
            </a:bodyPr>
            <a:lstStyle/>
            <a:p>
              <a:pPr algn="ctr">
                <a:lnSpc>
                  <a:spcPct val="130000"/>
                </a:lnSpc>
              </a:pPr>
              <a:r>
                <a:rPr lang="en-US" altLang="zh-CN" sz="1000" dirty="0">
                  <a:solidFill>
                    <a:schemeClr val="bg1"/>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a:t>
              </a:r>
            </a:p>
          </p:txBody>
        </p:sp>
      </p:grpSp>
      <p:sp>
        <p:nvSpPr>
          <p:cNvPr id="47" name="FLYING IMPRESSION FID FEIZHAO    qq:1964271550"/>
          <p:cNvSpPr>
            <a:spLocks/>
          </p:cNvSpPr>
          <p:nvPr/>
        </p:nvSpPr>
        <p:spPr bwMode="auto">
          <a:xfrm>
            <a:off x="9815002" y="2405413"/>
            <a:ext cx="576210" cy="510782"/>
          </a:xfrm>
          <a:custGeom>
            <a:avLst/>
            <a:gdLst>
              <a:gd name="T0" fmla="*/ 10800 w 21600"/>
              <a:gd name="T1" fmla="+- 0 10800 114"/>
              <a:gd name="T2" fmla="*/ 10800 h 21373"/>
              <a:gd name="T3" fmla="*/ 10800 w 21600"/>
              <a:gd name="T4" fmla="+- 0 10800 114"/>
              <a:gd name="T5" fmla="*/ 10800 h 21373"/>
              <a:gd name="T6" fmla="*/ 10800 w 21600"/>
              <a:gd name="T7" fmla="+- 0 10800 114"/>
              <a:gd name="T8" fmla="*/ 10800 h 21373"/>
              <a:gd name="T9" fmla="*/ 10800 w 21600"/>
              <a:gd name="T10" fmla="+- 0 10800 114"/>
              <a:gd name="T11" fmla="*/ 10800 h 21373"/>
            </a:gdLst>
            <a:ahLst/>
            <a:cxnLst>
              <a:cxn ang="0">
                <a:pos x="T0" y="T2"/>
              </a:cxn>
              <a:cxn ang="0">
                <a:pos x="T3" y="T5"/>
              </a:cxn>
              <a:cxn ang="0">
                <a:pos x="T6" y="T8"/>
              </a:cxn>
              <a:cxn ang="0">
                <a:pos x="T9" y="T11"/>
              </a:cxn>
            </a:cxnLst>
            <a:rect l="0" t="0" r="r" b="b"/>
            <a:pathLst>
              <a:path w="21600" h="21373">
                <a:moveTo>
                  <a:pt x="13251" y="718"/>
                </a:moveTo>
                <a:cubicBezTo>
                  <a:pt x="13802" y="111"/>
                  <a:pt x="14278" y="-114"/>
                  <a:pt x="14670" y="54"/>
                </a:cubicBezTo>
                <a:cubicBezTo>
                  <a:pt x="15062" y="219"/>
                  <a:pt x="15263" y="737"/>
                  <a:pt x="15263" y="1596"/>
                </a:cubicBezTo>
                <a:lnTo>
                  <a:pt x="15263" y="19775"/>
                </a:lnTo>
                <a:cubicBezTo>
                  <a:pt x="15263" y="20634"/>
                  <a:pt x="15065" y="21152"/>
                  <a:pt x="14681" y="21320"/>
                </a:cubicBezTo>
                <a:cubicBezTo>
                  <a:pt x="14292" y="21486"/>
                  <a:pt x="13816" y="21264"/>
                  <a:pt x="13251" y="20656"/>
                </a:cubicBezTo>
                <a:lnTo>
                  <a:pt x="7758" y="14803"/>
                </a:lnTo>
                <a:lnTo>
                  <a:pt x="660" y="14803"/>
                </a:lnTo>
                <a:cubicBezTo>
                  <a:pt x="480" y="14803"/>
                  <a:pt x="324" y="14736"/>
                  <a:pt x="194" y="14604"/>
                </a:cubicBezTo>
                <a:cubicBezTo>
                  <a:pt x="67" y="14473"/>
                  <a:pt x="0" y="14304"/>
                  <a:pt x="0" y="14098"/>
                </a:cubicBezTo>
                <a:lnTo>
                  <a:pt x="0" y="7277"/>
                </a:lnTo>
                <a:cubicBezTo>
                  <a:pt x="0" y="7082"/>
                  <a:pt x="67" y="6917"/>
                  <a:pt x="194" y="6778"/>
                </a:cubicBezTo>
                <a:cubicBezTo>
                  <a:pt x="324" y="6643"/>
                  <a:pt x="480" y="6571"/>
                  <a:pt x="660" y="6571"/>
                </a:cubicBezTo>
                <a:lnTo>
                  <a:pt x="7758" y="6571"/>
                </a:lnTo>
                <a:lnTo>
                  <a:pt x="13251" y="718"/>
                </a:lnTo>
                <a:close/>
                <a:moveTo>
                  <a:pt x="18002" y="3322"/>
                </a:moveTo>
                <a:cubicBezTo>
                  <a:pt x="18331" y="3127"/>
                  <a:pt x="18666" y="3086"/>
                  <a:pt x="19023" y="3179"/>
                </a:cubicBezTo>
                <a:cubicBezTo>
                  <a:pt x="19379" y="3273"/>
                  <a:pt x="19654" y="3495"/>
                  <a:pt x="19838" y="3844"/>
                </a:cubicBezTo>
                <a:cubicBezTo>
                  <a:pt x="21017" y="6023"/>
                  <a:pt x="21599" y="8301"/>
                  <a:pt x="21599" y="10687"/>
                </a:cubicBezTo>
                <a:cubicBezTo>
                  <a:pt x="21599" y="13092"/>
                  <a:pt x="21017" y="15373"/>
                  <a:pt x="19838" y="17527"/>
                </a:cubicBezTo>
                <a:cubicBezTo>
                  <a:pt x="19584" y="18018"/>
                  <a:pt x="19189" y="18266"/>
                  <a:pt x="18659" y="18266"/>
                </a:cubicBezTo>
                <a:cubicBezTo>
                  <a:pt x="18437" y="18266"/>
                  <a:pt x="18214" y="18195"/>
                  <a:pt x="17999" y="18049"/>
                </a:cubicBezTo>
                <a:cubicBezTo>
                  <a:pt x="17671" y="17857"/>
                  <a:pt x="17459" y="17572"/>
                  <a:pt x="17353" y="17189"/>
                </a:cubicBezTo>
                <a:cubicBezTo>
                  <a:pt x="17254" y="16807"/>
                  <a:pt x="17289" y="16439"/>
                  <a:pt x="17473" y="16090"/>
                </a:cubicBezTo>
                <a:cubicBezTo>
                  <a:pt x="18419" y="14353"/>
                  <a:pt x="18892" y="12552"/>
                  <a:pt x="18892" y="10687"/>
                </a:cubicBezTo>
                <a:cubicBezTo>
                  <a:pt x="18892" y="8819"/>
                  <a:pt x="18415" y="7014"/>
                  <a:pt x="17473" y="5277"/>
                </a:cubicBezTo>
                <a:cubicBezTo>
                  <a:pt x="17289" y="4932"/>
                  <a:pt x="17254" y="4567"/>
                  <a:pt x="17353" y="4181"/>
                </a:cubicBezTo>
                <a:cubicBezTo>
                  <a:pt x="17459" y="3802"/>
                  <a:pt x="17674" y="3514"/>
                  <a:pt x="18002" y="3322"/>
                </a:cubicBezTo>
              </a:path>
            </a:pathLst>
          </a:custGeom>
          <a:solidFill>
            <a:schemeClr val="bg1"/>
          </a:solidFill>
          <a:ln>
            <a:noFill/>
          </a:ln>
          <a:effectLst/>
          <a:extLst/>
        </p:spPr>
        <p:txBody>
          <a:bodyPr lIns="17998" tIns="17998" rIns="17998" bIns="17998" anchor="ctr"/>
          <a:lstStyle/>
          <a:p>
            <a:pPr defTabSz="161810">
              <a:defRPr/>
            </a:pPr>
            <a:endParaRPr lang="es-ES" sz="1000" kern="0" dirty="0">
              <a:solidFill>
                <a:srgbClr val="FFFFFF"/>
              </a:solidFill>
              <a:effectLst>
                <a:outerShdw blurRad="38100" dist="38100" dir="2700000" algn="tl">
                  <a:srgbClr val="000000"/>
                </a:outerShdw>
              </a:effectLst>
              <a:latin typeface="微软雅黑"/>
              <a:ea typeface="微软雅黑"/>
              <a:cs typeface="Gill Sans" charset="0"/>
              <a:sym typeface="Gill Sans" charset="0"/>
            </a:endParaRPr>
          </a:p>
        </p:txBody>
      </p:sp>
      <p:sp>
        <p:nvSpPr>
          <p:cNvPr id="48" name="FLYING IMPRESSION FID FEIZHAO    qq:1964271550"/>
          <p:cNvSpPr>
            <a:spLocks/>
          </p:cNvSpPr>
          <p:nvPr/>
        </p:nvSpPr>
        <p:spPr bwMode="auto">
          <a:xfrm>
            <a:off x="5878278" y="2465798"/>
            <a:ext cx="566900" cy="4550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chemeClr val="bg1"/>
          </a:solidFill>
          <a:ln>
            <a:noFill/>
          </a:ln>
          <a:effectLst/>
          <a:extLst/>
        </p:spPr>
        <p:txBody>
          <a:bodyPr lIns="17998" tIns="17998" rIns="17998" bIns="17998" anchor="ctr"/>
          <a:lstStyle/>
          <a:p>
            <a:pPr defTabSz="161810">
              <a:defRPr/>
            </a:pPr>
            <a:endParaRPr lang="es-ES" sz="1000" kern="0">
              <a:solidFill>
                <a:srgbClr val="FFFFFF"/>
              </a:solidFill>
              <a:effectLst>
                <a:outerShdw blurRad="38100" dist="38100" dir="2700000" algn="tl">
                  <a:srgbClr val="000000"/>
                </a:outerShdw>
              </a:effectLst>
              <a:latin typeface="微软雅黑"/>
              <a:ea typeface="微软雅黑"/>
              <a:cs typeface="Gill Sans" charset="0"/>
              <a:sym typeface="Gill Sans" charset="0"/>
            </a:endParaRPr>
          </a:p>
        </p:txBody>
      </p:sp>
    </p:spTree>
    <p:extLst>
      <p:ext uri="{BB962C8B-B14F-4D97-AF65-F5344CB8AC3E}">
        <p14:creationId xmlns:p14="http://schemas.microsoft.com/office/powerpoint/2010/main" val="4228958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FLYING IMPRESSION FID FEIZHAO    qq:1964271550"/>
          <p:cNvSpPr/>
          <p:nvPr/>
        </p:nvSpPr>
        <p:spPr>
          <a:xfrm rot="15317265">
            <a:off x="-102518" y="-225971"/>
            <a:ext cx="1062681" cy="1062681"/>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LYING IMPRESSION FID FEIZHAO    qq:1964271550"/>
          <p:cNvSpPr/>
          <p:nvPr/>
        </p:nvSpPr>
        <p:spPr>
          <a:xfrm rot="885751">
            <a:off x="289650" y="-196473"/>
            <a:ext cx="1193096" cy="1193096"/>
          </a:xfrm>
          <a:prstGeom prst="roundRect">
            <a:avLst>
              <a:gd name="adj" fmla="val 25817"/>
            </a:avLst>
          </a:prstGeom>
          <a:solidFill>
            <a:srgbClr val="E69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LYING IMPRESSION FID FEIZHAO    qq:1964271550"/>
          <p:cNvSpPr txBox="1"/>
          <p:nvPr>
            <p:custDataLst>
              <p:tags r:id="rId1"/>
            </p:custDataLst>
          </p:nvPr>
        </p:nvSpPr>
        <p:spPr>
          <a:xfrm>
            <a:off x="462858" y="229284"/>
            <a:ext cx="909636" cy="646331"/>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PART</a:t>
            </a:r>
          </a:p>
          <a:p>
            <a:pPr algn="ctr"/>
            <a:r>
              <a:rPr lang="en-US" altLang="zh-CN" b="1" dirty="0">
                <a:solidFill>
                  <a:schemeClr val="bg1"/>
                </a:solidFill>
                <a:latin typeface="微软雅黑" panose="020B0503020204020204" pitchFamily="34" charset="-122"/>
                <a:ea typeface="微软雅黑" panose="020B0503020204020204" pitchFamily="34" charset="-122"/>
              </a:rPr>
              <a:t>.03</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4" name="FLYING IMPRESSION FID FEIZHAO    qq:1964271550"/>
          <p:cNvSpPr txBox="1"/>
          <p:nvPr/>
        </p:nvSpPr>
        <p:spPr>
          <a:xfrm>
            <a:off x="1615063" y="717622"/>
            <a:ext cx="1274260" cy="276999"/>
          </a:xfrm>
          <a:prstGeom prst="rect">
            <a:avLst/>
          </a:prstGeom>
          <a:noFill/>
        </p:spPr>
        <p:txBody>
          <a:bodyPr wrap="none" rtlCol="0">
            <a:spAutoFit/>
          </a:body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ATMOSPHERE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FLYING IMPRESSION FID FEIZHAO    qq:1964271550"/>
          <p:cNvSpPr txBox="1"/>
          <p:nvPr/>
        </p:nvSpPr>
        <p:spPr>
          <a:xfrm>
            <a:off x="1615063" y="277273"/>
            <a:ext cx="2641889" cy="492443"/>
          </a:xfrm>
          <a:prstGeom prst="rect">
            <a:avLst/>
          </a:prstGeom>
          <a:noFill/>
        </p:spPr>
        <p:txBody>
          <a:bodyPr wrap="square" rtlCol="0">
            <a:spAutoFit/>
          </a:bodyPr>
          <a:lstStyle/>
          <a:p>
            <a:pPr>
              <a:lnSpc>
                <a:spcPct val="130000"/>
              </a:lnSpc>
            </a:pPr>
            <a:r>
              <a:rPr lang="en-US" altLang="zh-CN" sz="2000" b="1" dirty="0">
                <a:solidFill>
                  <a:srgbClr val="E69601"/>
                </a:solidFill>
                <a:latin typeface="微软雅黑" panose="020B0503020204020204" pitchFamily="34" charset="-122"/>
                <a:ea typeface="微软雅黑" panose="020B0503020204020204" pitchFamily="34" charset="-122"/>
              </a:rPr>
              <a:t>Business Affairs</a:t>
            </a:r>
          </a:p>
        </p:txBody>
      </p:sp>
      <p:sp>
        <p:nvSpPr>
          <p:cNvPr id="7" name="FLYING IMPRESSION FID FEIZHAO    qq:1964271550"/>
          <p:cNvSpPr/>
          <p:nvPr/>
        </p:nvSpPr>
        <p:spPr>
          <a:xfrm rot="1067647">
            <a:off x="4321415" y="2258282"/>
            <a:ext cx="1226658" cy="1226658"/>
          </a:xfrm>
          <a:prstGeom prst="roundRect">
            <a:avLst>
              <a:gd name="adj" fmla="val 25817"/>
            </a:avLst>
          </a:prstGeom>
          <a:solidFill>
            <a:srgbClr val="1BA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LYING IMPRESSION FID FEIZHAO    qq:1964271550"/>
          <p:cNvSpPr/>
          <p:nvPr/>
        </p:nvSpPr>
        <p:spPr>
          <a:xfrm rot="20532353" flipH="1">
            <a:off x="6643926" y="2258281"/>
            <a:ext cx="1226658" cy="1226658"/>
          </a:xfrm>
          <a:prstGeom prst="roundRect">
            <a:avLst>
              <a:gd name="adj" fmla="val 25817"/>
            </a:avLst>
          </a:prstGeom>
          <a:solidFill>
            <a:srgbClr val="E62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LYING IMPRESSION FID FEIZHAO    qq:1964271550"/>
          <p:cNvSpPr/>
          <p:nvPr/>
        </p:nvSpPr>
        <p:spPr>
          <a:xfrm rot="20532353" flipV="1">
            <a:off x="4321415" y="4198056"/>
            <a:ext cx="1226658" cy="1226658"/>
          </a:xfrm>
          <a:prstGeom prst="roundRect">
            <a:avLst>
              <a:gd name="adj" fmla="val 25817"/>
            </a:avLst>
          </a:prstGeom>
          <a:solidFill>
            <a:srgbClr val="015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LYING IMPRESSION FID FEIZHAO    qq:1964271550"/>
          <p:cNvSpPr/>
          <p:nvPr/>
        </p:nvSpPr>
        <p:spPr>
          <a:xfrm rot="1067647" flipH="1" flipV="1">
            <a:off x="6643926" y="4198055"/>
            <a:ext cx="1226658" cy="1226658"/>
          </a:xfrm>
          <a:prstGeom prst="roundRect">
            <a:avLst>
              <a:gd name="adj" fmla="val 25817"/>
            </a:avLst>
          </a:prstGeom>
          <a:solidFill>
            <a:srgbClr val="E69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LYING IMPRESSION FID FEIZHAO    qq:1964271550"/>
          <p:cNvSpPr txBox="1"/>
          <p:nvPr/>
        </p:nvSpPr>
        <p:spPr>
          <a:xfrm>
            <a:off x="8192405" y="4438708"/>
            <a:ext cx="1468451" cy="338554"/>
          </a:xfrm>
          <a:prstGeom prst="rect">
            <a:avLst/>
          </a:prstGeom>
          <a:noFill/>
        </p:spPr>
        <p:txBody>
          <a:bodyPr wrap="square" rtlCol="0">
            <a:spAutoFit/>
          </a:bodyPr>
          <a:lstStyle/>
          <a:p>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Add the title</a:t>
            </a:r>
          </a:p>
        </p:txBody>
      </p:sp>
      <p:sp>
        <p:nvSpPr>
          <p:cNvPr id="18" name="FLYING IMPRESSION FID FEIZHAO    qq:1964271550"/>
          <p:cNvSpPr txBox="1"/>
          <p:nvPr/>
        </p:nvSpPr>
        <p:spPr>
          <a:xfrm>
            <a:off x="8192405" y="4694099"/>
            <a:ext cx="2883137" cy="932563"/>
          </a:xfrm>
          <a:prstGeom prst="rect">
            <a:avLst/>
          </a:prstGeom>
          <a:noFill/>
        </p:spPr>
        <p:txBody>
          <a:bodyPr wrap="square" rtlCol="0">
            <a:spAutoFit/>
          </a:bodyPr>
          <a:lstStyle/>
          <a:p>
            <a:pP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 Please add your text description to the flying impression plane.</a:t>
            </a:r>
          </a:p>
        </p:txBody>
      </p:sp>
      <p:sp>
        <p:nvSpPr>
          <p:cNvPr id="19" name="FLYING IMPRESSION FID FEIZHAO    qq:1964271550"/>
          <p:cNvSpPr txBox="1"/>
          <p:nvPr/>
        </p:nvSpPr>
        <p:spPr>
          <a:xfrm>
            <a:off x="8192405" y="2002890"/>
            <a:ext cx="1468451" cy="338554"/>
          </a:xfrm>
          <a:prstGeom prst="rect">
            <a:avLst/>
          </a:prstGeom>
          <a:noFill/>
        </p:spPr>
        <p:txBody>
          <a:bodyPr wrap="square" rtlCol="0">
            <a:spAutoFit/>
          </a:bodyPr>
          <a:lstStyle/>
          <a:p>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Add the title</a:t>
            </a:r>
          </a:p>
        </p:txBody>
      </p:sp>
      <p:sp>
        <p:nvSpPr>
          <p:cNvPr id="20" name="FLYING IMPRESSION FID FEIZHAO    qq:1964271550"/>
          <p:cNvSpPr txBox="1"/>
          <p:nvPr/>
        </p:nvSpPr>
        <p:spPr>
          <a:xfrm>
            <a:off x="8192405" y="2258281"/>
            <a:ext cx="2883137" cy="932563"/>
          </a:xfrm>
          <a:prstGeom prst="rect">
            <a:avLst/>
          </a:prstGeom>
          <a:noFill/>
        </p:spPr>
        <p:txBody>
          <a:bodyPr wrap="square" rtlCol="0">
            <a:spAutoFit/>
          </a:bodyPr>
          <a:lstStyle/>
          <a:p>
            <a:pP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 Please add your text description to the flying impression plane.</a:t>
            </a:r>
          </a:p>
        </p:txBody>
      </p:sp>
      <p:sp>
        <p:nvSpPr>
          <p:cNvPr id="21" name="FLYING IMPRESSION FID FEIZHAO    qq:1964271550"/>
          <p:cNvSpPr txBox="1"/>
          <p:nvPr/>
        </p:nvSpPr>
        <p:spPr>
          <a:xfrm>
            <a:off x="2531144" y="4438708"/>
            <a:ext cx="1468451" cy="338554"/>
          </a:xfrm>
          <a:prstGeom prst="rect">
            <a:avLst/>
          </a:prstGeom>
          <a:noFill/>
        </p:spPr>
        <p:txBody>
          <a:bodyPr wrap="square" rtlCol="0">
            <a:spAutoFit/>
          </a:bodyPr>
          <a:lstStyle/>
          <a:p>
            <a:pPr algn="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Add the title</a:t>
            </a:r>
          </a:p>
        </p:txBody>
      </p:sp>
      <p:sp>
        <p:nvSpPr>
          <p:cNvPr id="22" name="FLYING IMPRESSION FID FEIZHAO    qq:1964271550"/>
          <p:cNvSpPr txBox="1"/>
          <p:nvPr/>
        </p:nvSpPr>
        <p:spPr>
          <a:xfrm>
            <a:off x="1116458" y="4694099"/>
            <a:ext cx="2883137" cy="932563"/>
          </a:xfrm>
          <a:prstGeom prst="rect">
            <a:avLst/>
          </a:prstGeom>
          <a:noFill/>
        </p:spPr>
        <p:txBody>
          <a:bodyPr wrap="square" rtlCol="0">
            <a:spAutoFit/>
          </a:bodyPr>
          <a:lstStyle/>
          <a:p>
            <a:pPr algn="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 Please add your text description to the flying impression plane.</a:t>
            </a:r>
          </a:p>
        </p:txBody>
      </p:sp>
      <p:sp>
        <p:nvSpPr>
          <p:cNvPr id="23" name="FLYING IMPRESSION FID FEIZHAO    qq:1964271550"/>
          <p:cNvSpPr txBox="1"/>
          <p:nvPr/>
        </p:nvSpPr>
        <p:spPr>
          <a:xfrm>
            <a:off x="2531144" y="2002890"/>
            <a:ext cx="1468451" cy="338554"/>
          </a:xfrm>
          <a:prstGeom prst="rect">
            <a:avLst/>
          </a:prstGeom>
          <a:noFill/>
        </p:spPr>
        <p:txBody>
          <a:bodyPr wrap="square" rtlCol="0">
            <a:spAutoFit/>
          </a:bodyPr>
          <a:lstStyle/>
          <a:p>
            <a:pPr algn="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Add the title</a:t>
            </a:r>
          </a:p>
        </p:txBody>
      </p:sp>
      <p:sp>
        <p:nvSpPr>
          <p:cNvPr id="24" name="FLYING IMPRESSION FID FEIZHAO    qq:1964271550"/>
          <p:cNvSpPr txBox="1"/>
          <p:nvPr/>
        </p:nvSpPr>
        <p:spPr>
          <a:xfrm>
            <a:off x="1116458" y="2258281"/>
            <a:ext cx="2883137" cy="932563"/>
          </a:xfrm>
          <a:prstGeom prst="rect">
            <a:avLst/>
          </a:prstGeom>
          <a:noFill/>
        </p:spPr>
        <p:txBody>
          <a:bodyPr wrap="square" rtlCol="0">
            <a:spAutoFit/>
          </a:bodyPr>
          <a:lstStyle/>
          <a:p>
            <a:pPr algn="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 Please add your text description to the flying impression plane.</a:t>
            </a:r>
          </a:p>
        </p:txBody>
      </p:sp>
      <p:sp>
        <p:nvSpPr>
          <p:cNvPr id="25" name="FLYING IMPRESSION FID FEIZHAO    qq:1964271550"/>
          <p:cNvSpPr/>
          <p:nvPr/>
        </p:nvSpPr>
        <p:spPr>
          <a:xfrm rot="4604025">
            <a:off x="4571631" y="2296570"/>
            <a:ext cx="1226892" cy="1226892"/>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LYING IMPRESSION FID FEIZHAO    qq:1964271550"/>
          <p:cNvSpPr/>
          <p:nvPr/>
        </p:nvSpPr>
        <p:spPr>
          <a:xfrm rot="4604025">
            <a:off x="6345511" y="2296570"/>
            <a:ext cx="1226892" cy="1226892"/>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LYING IMPRESSION FID FEIZHAO    qq:1964271550"/>
          <p:cNvSpPr/>
          <p:nvPr/>
        </p:nvSpPr>
        <p:spPr>
          <a:xfrm rot="4604025">
            <a:off x="4571631" y="3930161"/>
            <a:ext cx="1226892" cy="1226892"/>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LYING IMPRESSION FID FEIZHAO    qq:1964271550"/>
          <p:cNvSpPr/>
          <p:nvPr/>
        </p:nvSpPr>
        <p:spPr>
          <a:xfrm rot="4604025">
            <a:off x="6345511" y="3930161"/>
            <a:ext cx="1226892" cy="1226892"/>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LYING IMPRESSION FID FEIZHAO    qq:1964271550"/>
          <p:cNvSpPr/>
          <p:nvPr/>
        </p:nvSpPr>
        <p:spPr bwMode="auto">
          <a:xfrm>
            <a:off x="6849987" y="4536148"/>
            <a:ext cx="425540" cy="4274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chemeClr val="tx1">
                  <a:lumMod val="75000"/>
                  <a:lumOff val="25000"/>
                </a:schemeClr>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30" name="FLYING IMPRESSION FID FEIZHAO    qq:1964271550"/>
          <p:cNvSpPr/>
          <p:nvPr/>
        </p:nvSpPr>
        <p:spPr bwMode="auto">
          <a:xfrm>
            <a:off x="6842215" y="2689615"/>
            <a:ext cx="441084" cy="439142"/>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chemeClr val="tx1">
                  <a:lumMod val="75000"/>
                  <a:lumOff val="25000"/>
                </a:schemeClr>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grpSp>
        <p:nvGrpSpPr>
          <p:cNvPr id="31" name="FLYING IMPRESSION FID FEIZHAO    qq:1964271550"/>
          <p:cNvGrpSpPr/>
          <p:nvPr/>
        </p:nvGrpSpPr>
        <p:grpSpPr>
          <a:xfrm>
            <a:off x="4840830" y="4543607"/>
            <a:ext cx="440370" cy="412566"/>
            <a:chOff x="5368132" y="3540125"/>
            <a:chExt cx="465138" cy="435769"/>
          </a:xfrm>
          <a:solidFill>
            <a:schemeClr val="bg1"/>
          </a:solidFill>
          <a:effectLst/>
        </p:grpSpPr>
        <p:sp>
          <p:nvSpPr>
            <p:cNvPr id="32" name="FLYING IMPRESSION FID FEIZHAO    qq:196427155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chemeClr val="tx1">
                    <a:lumMod val="75000"/>
                    <a:lumOff val="25000"/>
                  </a:schemeClr>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33" name="FLYING IMPRESSION FID FEIZHAO    qq:1964271550"/>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chemeClr val="tx1">
                    <a:lumMod val="75000"/>
                    <a:lumOff val="25000"/>
                  </a:schemeClr>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grpSp>
      <p:grpSp>
        <p:nvGrpSpPr>
          <p:cNvPr id="34" name="FLYING IMPRESSION FID FEIZHAO    qq:1964271550"/>
          <p:cNvGrpSpPr/>
          <p:nvPr/>
        </p:nvGrpSpPr>
        <p:grpSpPr>
          <a:xfrm>
            <a:off x="4841206" y="2689376"/>
            <a:ext cx="439618" cy="439620"/>
            <a:chOff x="3191436" y="2145028"/>
            <a:chExt cx="359165" cy="359165"/>
          </a:xfrm>
          <a:solidFill>
            <a:schemeClr val="bg1"/>
          </a:solidFill>
          <a:effectLst/>
        </p:grpSpPr>
        <p:sp>
          <p:nvSpPr>
            <p:cNvPr id="35" name="FLYING IMPRESSION FID FEIZHAO    qq:1964271550"/>
            <p:cNvSpPr/>
            <p:nvPr/>
          </p:nvSpPr>
          <p:spPr bwMode="auto">
            <a:xfrm>
              <a:off x="3191436"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chemeClr val="tx1">
                    <a:lumMod val="75000"/>
                    <a:lumOff val="25000"/>
                  </a:schemeClr>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36" name="FLYING IMPRESSION FID FEIZHAO    qq:1964271550"/>
            <p:cNvSpPr/>
            <p:nvPr/>
          </p:nvSpPr>
          <p:spPr bwMode="auto">
            <a:xfrm>
              <a:off x="3292736" y="2245717"/>
              <a:ext cx="157173" cy="157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chemeClr val="tx1">
                    <a:lumMod val="75000"/>
                    <a:lumOff val="25000"/>
                  </a:schemeClr>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37" name="FLYING IMPRESSION FID FEIZHAO    qq:1964271550"/>
            <p:cNvSpPr/>
            <p:nvPr/>
          </p:nvSpPr>
          <p:spPr bwMode="auto">
            <a:xfrm>
              <a:off x="3325891" y="2279484"/>
              <a:ext cx="90253" cy="902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chemeClr val="tx1">
                    <a:lumMod val="75000"/>
                    <a:lumOff val="25000"/>
                  </a:schemeClr>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grpSp>
    </p:spTree>
    <p:extLst>
      <p:ext uri="{BB962C8B-B14F-4D97-AF65-F5344CB8AC3E}">
        <p14:creationId xmlns:p14="http://schemas.microsoft.com/office/powerpoint/2010/main" val="1128384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FLYING IMPRESSION FID FEIZHAO    qq:1964271550"/>
          <p:cNvSpPr/>
          <p:nvPr/>
        </p:nvSpPr>
        <p:spPr>
          <a:xfrm rot="15317265">
            <a:off x="2011848" y="2411168"/>
            <a:ext cx="2493425" cy="2493425"/>
          </a:xfrm>
          <a:prstGeom prst="roundRect">
            <a:avLst>
              <a:gd name="adj" fmla="val 25817"/>
            </a:avLst>
          </a:prstGeom>
          <a:solidFill>
            <a:srgbClr val="01559B"/>
          </a:solidFill>
          <a:ln w="31750">
            <a:solidFill>
              <a:srgbClr val="015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FLYING IMPRESSION FID FEIZHAO    qq:1964271550"/>
          <p:cNvSpPr/>
          <p:nvPr/>
        </p:nvSpPr>
        <p:spPr>
          <a:xfrm rot="2837183">
            <a:off x="2574799" y="2619475"/>
            <a:ext cx="2501167" cy="2501167"/>
          </a:xfrm>
          <a:prstGeom prst="roundRect">
            <a:avLst>
              <a:gd name="adj" fmla="val 25817"/>
            </a:avLst>
          </a:prstGeom>
          <a:blipFill dpi="0" rotWithShape="0">
            <a:blip r:embed="rId2"/>
            <a:srcRect/>
            <a:stretch>
              <a:fillRect/>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FLYING IMPRESSION FID FEIZHAO    qq:1964271550"/>
          <p:cNvSpPr/>
          <p:nvPr/>
        </p:nvSpPr>
        <p:spPr>
          <a:xfrm>
            <a:off x="6096000" y="3657881"/>
            <a:ext cx="3574889" cy="523220"/>
          </a:xfrm>
          <a:prstGeom prst="rect">
            <a:avLst/>
          </a:prstGeom>
          <a:noFill/>
        </p:spPr>
        <p:txBody>
          <a:bodyPr wrap="none">
            <a:spAutoFit/>
          </a:bodyPr>
          <a:lstStyle/>
          <a:p>
            <a:pPr>
              <a:spcBef>
                <a:spcPct val="0"/>
              </a:spcBef>
            </a:pPr>
            <a:r>
              <a:rPr lang="en-US" altLang="zh-CN" sz="2800" b="1" dirty="0">
                <a:solidFill>
                  <a:prstClr val="black">
                    <a:lumMod val="75000"/>
                    <a:lumOff val="25000"/>
                  </a:prstClr>
                </a:solidFill>
                <a:latin typeface="微软雅黑" pitchFamily="34" charset="-122"/>
                <a:ea typeface="微软雅黑" pitchFamily="34" charset="-122"/>
              </a:rPr>
              <a:t>ENTER YOUR TITLE</a:t>
            </a:r>
          </a:p>
        </p:txBody>
      </p:sp>
      <p:sp>
        <p:nvSpPr>
          <p:cNvPr id="10" name="FLYING IMPRESSION FID FEIZHAO    qq:1964271550"/>
          <p:cNvSpPr txBox="1"/>
          <p:nvPr/>
        </p:nvSpPr>
        <p:spPr>
          <a:xfrm>
            <a:off x="6096000" y="4181101"/>
            <a:ext cx="5171615" cy="492443"/>
          </a:xfrm>
          <a:prstGeom prst="rect">
            <a:avLst/>
          </a:prstGeom>
          <a:noFill/>
        </p:spPr>
        <p:txBody>
          <a:bodyPr wrap="square" rtlCol="0">
            <a:spAutoFit/>
          </a:bodyPr>
          <a:lstStyle/>
          <a:p>
            <a:pPr>
              <a:lnSpc>
                <a:spcPct val="130000"/>
              </a:lnSpc>
            </a:pPr>
            <a:r>
              <a:rPr lang="en-US" altLang="zh-CN" sz="1000" dirty="0">
                <a:solidFill>
                  <a:prstClr val="black">
                    <a:lumMod val="75000"/>
                    <a:lumOff val="25000"/>
                  </a:prst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a:t>
            </a:r>
          </a:p>
        </p:txBody>
      </p:sp>
      <p:sp>
        <p:nvSpPr>
          <p:cNvPr id="11" name="FLYING IMPRESSION FID FEIZHAO    qq:1964271550"/>
          <p:cNvSpPr/>
          <p:nvPr/>
        </p:nvSpPr>
        <p:spPr>
          <a:xfrm>
            <a:off x="6096000" y="2949995"/>
            <a:ext cx="3154838" cy="707886"/>
          </a:xfrm>
          <a:prstGeom prst="rect">
            <a:avLst/>
          </a:prstGeom>
          <a:noFill/>
        </p:spPr>
        <p:txBody>
          <a:bodyPr wrap="none">
            <a:spAutoFit/>
          </a:bodyPr>
          <a:lstStyle/>
          <a:p>
            <a:pPr>
              <a:spcBef>
                <a:spcPct val="0"/>
              </a:spcBef>
            </a:pPr>
            <a:r>
              <a:rPr lang="en-US" altLang="zh-CN" sz="4000" b="1" dirty="0">
                <a:solidFill>
                  <a:srgbClr val="01559B"/>
                </a:solidFill>
                <a:latin typeface="微软雅黑" pitchFamily="34" charset="-122"/>
                <a:ea typeface="微软雅黑" pitchFamily="34" charset="-122"/>
              </a:rPr>
              <a:t>PART FOUR</a:t>
            </a:r>
          </a:p>
        </p:txBody>
      </p:sp>
    </p:spTree>
    <p:extLst>
      <p:ext uri="{BB962C8B-B14F-4D97-AF65-F5344CB8AC3E}">
        <p14:creationId xmlns:p14="http://schemas.microsoft.com/office/powerpoint/2010/main" val="984216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6" name="FLYING IMPRESSION FID FEIZHAO    qq:1964271550"/>
          <p:cNvSpPr/>
          <p:nvPr/>
        </p:nvSpPr>
        <p:spPr>
          <a:xfrm rot="18212811">
            <a:off x="7378808" y="1843741"/>
            <a:ext cx="4917799" cy="4746337"/>
          </a:xfrm>
          <a:custGeom>
            <a:avLst/>
            <a:gdLst>
              <a:gd name="connsiteX0" fmla="*/ 4767637 w 4917799"/>
              <a:gd name="connsiteY0" fmla="*/ 387653 h 4746337"/>
              <a:gd name="connsiteX1" fmla="*/ 4917798 w 4917799"/>
              <a:gd name="connsiteY1" fmla="*/ 879249 h 4746337"/>
              <a:gd name="connsiteX2" fmla="*/ 4917798 w 4917799"/>
              <a:gd name="connsiteY2" fmla="*/ 1096010 h 4746337"/>
              <a:gd name="connsiteX3" fmla="*/ 4917799 w 4917799"/>
              <a:gd name="connsiteY3" fmla="*/ 1096011 h 4746337"/>
              <a:gd name="connsiteX4" fmla="*/ 4917799 w 4917799"/>
              <a:gd name="connsiteY4" fmla="*/ 2526453 h 4746337"/>
              <a:gd name="connsiteX5" fmla="*/ 4899936 w 4917799"/>
              <a:gd name="connsiteY5" fmla="*/ 2703654 h 4746337"/>
              <a:gd name="connsiteX6" fmla="*/ 4881186 w 4917799"/>
              <a:gd name="connsiteY6" fmla="*/ 2764054 h 4746337"/>
              <a:gd name="connsiteX7" fmla="*/ 3913481 w 4917799"/>
              <a:gd name="connsiteY7" fmla="*/ 3405702 h 4746337"/>
              <a:gd name="connsiteX8" fmla="*/ 3913480 w 4917799"/>
              <a:gd name="connsiteY8" fmla="*/ 3405702 h 4746337"/>
              <a:gd name="connsiteX9" fmla="*/ 1891595 w 4917799"/>
              <a:gd name="connsiteY9" fmla="*/ 4746337 h 4746337"/>
              <a:gd name="connsiteX10" fmla="*/ 0 w 4917799"/>
              <a:gd name="connsiteY10" fmla="*/ 1893519 h 4746337"/>
              <a:gd name="connsiteX11" fmla="*/ 1512100 w 4917799"/>
              <a:gd name="connsiteY11" fmla="*/ 890903 h 4746337"/>
              <a:gd name="connsiteX12" fmla="*/ 1512100 w 4917799"/>
              <a:gd name="connsiteY12" fmla="*/ 2526453 h 4746337"/>
              <a:gd name="connsiteX13" fmla="*/ 2391348 w 4917799"/>
              <a:gd name="connsiteY13" fmla="*/ 3405702 h 4746337"/>
              <a:gd name="connsiteX14" fmla="*/ 2476681 w 4917799"/>
              <a:gd name="connsiteY14" fmla="*/ 3405703 h 4746337"/>
              <a:gd name="connsiteX15" fmla="*/ 2391350 w 4917799"/>
              <a:gd name="connsiteY15" fmla="*/ 3405702 h 4746337"/>
              <a:gd name="connsiteX16" fmla="*/ 1512102 w 4917799"/>
              <a:gd name="connsiteY16" fmla="*/ 2526453 h 4746337"/>
              <a:gd name="connsiteX17" fmla="*/ 1512102 w 4917799"/>
              <a:gd name="connsiteY17" fmla="*/ 890903 h 4746337"/>
              <a:gd name="connsiteX18" fmla="*/ 2855720 w 4917799"/>
              <a:gd name="connsiteY18" fmla="*/ 0 h 4746337"/>
              <a:gd name="connsiteX19" fmla="*/ 4038550 w 4917799"/>
              <a:gd name="connsiteY19" fmla="*/ 1 h 4746337"/>
              <a:gd name="connsiteX20" fmla="*/ 4202001 w 4917799"/>
              <a:gd name="connsiteY20" fmla="*/ 16477 h 4746337"/>
              <a:gd name="connsiteX21" fmla="*/ 4202001 w 4917799"/>
              <a:gd name="connsiteY21" fmla="*/ 16477 h 4746337"/>
              <a:gd name="connsiteX22" fmla="*/ 4215749 w 4917799"/>
              <a:gd name="connsiteY22" fmla="*/ 17863 h 4746337"/>
              <a:gd name="connsiteX23" fmla="*/ 4767637 w 4917799"/>
              <a:gd name="connsiteY23" fmla="*/ 387653 h 47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7799" h="4746337">
                <a:moveTo>
                  <a:pt x="4767637" y="387653"/>
                </a:moveTo>
                <a:cubicBezTo>
                  <a:pt x="4862440" y="527981"/>
                  <a:pt x="4917798" y="697151"/>
                  <a:pt x="4917798" y="879249"/>
                </a:cubicBezTo>
                <a:lnTo>
                  <a:pt x="4917798" y="1096010"/>
                </a:lnTo>
                <a:lnTo>
                  <a:pt x="4917799" y="1096011"/>
                </a:lnTo>
                <a:lnTo>
                  <a:pt x="4917799" y="2526453"/>
                </a:lnTo>
                <a:cubicBezTo>
                  <a:pt x="4917799" y="2587152"/>
                  <a:pt x="4911648" y="2646417"/>
                  <a:pt x="4899936" y="2703654"/>
                </a:cubicBezTo>
                <a:lnTo>
                  <a:pt x="4881186" y="2764054"/>
                </a:lnTo>
                <a:lnTo>
                  <a:pt x="3913481" y="3405702"/>
                </a:lnTo>
                <a:lnTo>
                  <a:pt x="3913480" y="3405702"/>
                </a:lnTo>
                <a:lnTo>
                  <a:pt x="1891595" y="4746337"/>
                </a:lnTo>
                <a:lnTo>
                  <a:pt x="0" y="1893519"/>
                </a:lnTo>
                <a:lnTo>
                  <a:pt x="1512100" y="890903"/>
                </a:lnTo>
                <a:lnTo>
                  <a:pt x="1512100" y="2526453"/>
                </a:lnTo>
                <a:cubicBezTo>
                  <a:pt x="1512100" y="3012049"/>
                  <a:pt x="1905753" y="3405702"/>
                  <a:pt x="2391348" y="3405702"/>
                </a:cubicBezTo>
                <a:lnTo>
                  <a:pt x="2476681" y="3405703"/>
                </a:lnTo>
                <a:lnTo>
                  <a:pt x="2391350" y="3405702"/>
                </a:lnTo>
                <a:cubicBezTo>
                  <a:pt x="1905755" y="3405702"/>
                  <a:pt x="1512102" y="3012049"/>
                  <a:pt x="1512102" y="2526453"/>
                </a:cubicBezTo>
                <a:lnTo>
                  <a:pt x="1512102" y="890903"/>
                </a:lnTo>
                <a:lnTo>
                  <a:pt x="2855720" y="0"/>
                </a:lnTo>
                <a:lnTo>
                  <a:pt x="4038550" y="1"/>
                </a:lnTo>
                <a:lnTo>
                  <a:pt x="4202001" y="16477"/>
                </a:lnTo>
                <a:lnTo>
                  <a:pt x="4202001" y="16477"/>
                </a:lnTo>
                <a:lnTo>
                  <a:pt x="4215749" y="17863"/>
                </a:lnTo>
                <a:cubicBezTo>
                  <a:pt x="4444697" y="64713"/>
                  <a:pt x="4641230" y="200547"/>
                  <a:pt x="4767637" y="387653"/>
                </a:cubicBezTo>
                <a:close/>
              </a:path>
            </a:pathLst>
          </a:custGeom>
          <a:solidFill>
            <a:srgbClr val="015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FLYING IMPRESSION FID FEIZHAO    qq:1964271550"/>
          <p:cNvSpPr/>
          <p:nvPr/>
        </p:nvSpPr>
        <p:spPr>
          <a:xfrm rot="3535107">
            <a:off x="4823688" y="3056441"/>
            <a:ext cx="3296302" cy="3504598"/>
          </a:xfrm>
          <a:custGeom>
            <a:avLst/>
            <a:gdLst>
              <a:gd name="connsiteX0" fmla="*/ 423173 w 3296302"/>
              <a:gd name="connsiteY0" fmla="*/ 1111865 h 3504598"/>
              <a:gd name="connsiteX1" fmla="*/ 1093405 w 3296302"/>
              <a:gd name="connsiteY1" fmla="*/ 0 h 3504598"/>
              <a:gd name="connsiteX2" fmla="*/ 3296302 w 3296302"/>
              <a:gd name="connsiteY2" fmla="*/ 1327905 h 3504598"/>
              <a:gd name="connsiteX3" fmla="*/ 2429581 w 3296302"/>
              <a:gd name="connsiteY3" fmla="*/ 2765732 h 3504598"/>
              <a:gd name="connsiteX4" fmla="*/ 2429580 w 3296302"/>
              <a:gd name="connsiteY4" fmla="*/ 1702258 h 3504598"/>
              <a:gd name="connsiteX5" fmla="*/ 1802337 w 3296302"/>
              <a:gd name="connsiteY5" fmla="*/ 1075013 h 3504598"/>
              <a:gd name="connsiteX6" fmla="*/ 627246 w 3296302"/>
              <a:gd name="connsiteY6" fmla="*/ 1075014 h 3504598"/>
              <a:gd name="connsiteX7" fmla="*/ 500834 w 3296302"/>
              <a:gd name="connsiteY7" fmla="*/ 1087758 h 3504598"/>
              <a:gd name="connsiteX8" fmla="*/ 423172 w 3296302"/>
              <a:gd name="connsiteY8" fmla="*/ 1111866 h 3504598"/>
              <a:gd name="connsiteX9" fmla="*/ 500833 w 3296302"/>
              <a:gd name="connsiteY9" fmla="*/ 1087759 h 3504598"/>
              <a:gd name="connsiteX10" fmla="*/ 627245 w 3296302"/>
              <a:gd name="connsiteY10" fmla="*/ 1075015 h 3504598"/>
              <a:gd name="connsiteX11" fmla="*/ 1802336 w 3296302"/>
              <a:gd name="connsiteY11" fmla="*/ 1075015 h 3504598"/>
              <a:gd name="connsiteX12" fmla="*/ 2429579 w 3296302"/>
              <a:gd name="connsiteY12" fmla="*/ 1702259 h 3504598"/>
              <a:gd name="connsiteX13" fmla="*/ 2429580 w 3296302"/>
              <a:gd name="connsiteY13" fmla="*/ 2765733 h 3504598"/>
              <a:gd name="connsiteX14" fmla="*/ 2006406 w 3296302"/>
              <a:gd name="connsiteY14" fmla="*/ 3467748 h 3504598"/>
              <a:gd name="connsiteX15" fmla="*/ 1928747 w 3296302"/>
              <a:gd name="connsiteY15" fmla="*/ 3491854 h 3504598"/>
              <a:gd name="connsiteX16" fmla="*/ 1802336 w 3296302"/>
              <a:gd name="connsiteY16" fmla="*/ 3504598 h 3504598"/>
              <a:gd name="connsiteX17" fmla="*/ 627244 w 3296302"/>
              <a:gd name="connsiteY17" fmla="*/ 3504598 h 3504598"/>
              <a:gd name="connsiteX18" fmla="*/ 0 w 3296302"/>
              <a:gd name="connsiteY18" fmla="*/ 2877354 h 3504598"/>
              <a:gd name="connsiteX19" fmla="*/ 1 w 3296302"/>
              <a:gd name="connsiteY19" fmla="*/ 1813876 h 350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6302" h="3504598">
                <a:moveTo>
                  <a:pt x="423173" y="1111865"/>
                </a:moveTo>
                <a:lnTo>
                  <a:pt x="1093405" y="0"/>
                </a:lnTo>
                <a:lnTo>
                  <a:pt x="3296302" y="1327905"/>
                </a:lnTo>
                <a:lnTo>
                  <a:pt x="2429581" y="2765732"/>
                </a:lnTo>
                <a:lnTo>
                  <a:pt x="2429580" y="1702258"/>
                </a:lnTo>
                <a:cubicBezTo>
                  <a:pt x="2429580" y="1355841"/>
                  <a:pt x="2148753" y="1075014"/>
                  <a:pt x="1802337" y="1075013"/>
                </a:cubicBezTo>
                <a:lnTo>
                  <a:pt x="627246" y="1075014"/>
                </a:lnTo>
                <a:cubicBezTo>
                  <a:pt x="583943" y="1075014"/>
                  <a:pt x="541666" y="1079401"/>
                  <a:pt x="500834" y="1087758"/>
                </a:cubicBezTo>
                <a:close/>
                <a:moveTo>
                  <a:pt x="423172" y="1111866"/>
                </a:moveTo>
                <a:lnTo>
                  <a:pt x="500833" y="1087759"/>
                </a:lnTo>
                <a:cubicBezTo>
                  <a:pt x="541665" y="1079403"/>
                  <a:pt x="583942" y="1075015"/>
                  <a:pt x="627245" y="1075015"/>
                </a:cubicBezTo>
                <a:lnTo>
                  <a:pt x="1802336" y="1075015"/>
                </a:lnTo>
                <a:cubicBezTo>
                  <a:pt x="2148752" y="1075015"/>
                  <a:pt x="2429579" y="1355842"/>
                  <a:pt x="2429579" y="1702259"/>
                </a:cubicBezTo>
                <a:lnTo>
                  <a:pt x="2429580" y="2765733"/>
                </a:lnTo>
                <a:lnTo>
                  <a:pt x="2006406" y="3467748"/>
                </a:lnTo>
                <a:lnTo>
                  <a:pt x="1928747" y="3491854"/>
                </a:lnTo>
                <a:cubicBezTo>
                  <a:pt x="1887915" y="3500210"/>
                  <a:pt x="1845638" y="3504598"/>
                  <a:pt x="1802336" y="3504598"/>
                </a:cubicBezTo>
                <a:lnTo>
                  <a:pt x="627244" y="3504598"/>
                </a:lnTo>
                <a:cubicBezTo>
                  <a:pt x="280827" y="3504597"/>
                  <a:pt x="1" y="3223771"/>
                  <a:pt x="0" y="2877354"/>
                </a:cubicBezTo>
                <a:lnTo>
                  <a:pt x="1" y="1813876"/>
                </a:lnTo>
                <a:close/>
              </a:path>
            </a:pathLst>
          </a:custGeom>
          <a:solidFill>
            <a:srgbClr val="E62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LYING IMPRESSION FID FEIZHAO    qq:1964271550"/>
          <p:cNvSpPr/>
          <p:nvPr/>
        </p:nvSpPr>
        <p:spPr>
          <a:xfrm rot="15317265">
            <a:off x="-102518" y="-225971"/>
            <a:ext cx="1062681" cy="1062681"/>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LYING IMPRESSION FID FEIZHAO    qq:1964271550"/>
          <p:cNvSpPr/>
          <p:nvPr/>
        </p:nvSpPr>
        <p:spPr>
          <a:xfrm rot="885751">
            <a:off x="289650" y="-196473"/>
            <a:ext cx="1193096" cy="1193096"/>
          </a:xfrm>
          <a:prstGeom prst="roundRect">
            <a:avLst>
              <a:gd name="adj" fmla="val 25817"/>
            </a:avLst>
          </a:prstGeom>
          <a:solidFill>
            <a:srgbClr val="015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LYING IMPRESSION FID FEIZHAO    qq:1964271550"/>
          <p:cNvSpPr txBox="1"/>
          <p:nvPr>
            <p:custDataLst>
              <p:tags r:id="rId1"/>
            </p:custDataLst>
          </p:nvPr>
        </p:nvSpPr>
        <p:spPr>
          <a:xfrm>
            <a:off x="462858" y="229284"/>
            <a:ext cx="909636" cy="646331"/>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PART</a:t>
            </a:r>
          </a:p>
          <a:p>
            <a:pPr algn="ctr"/>
            <a:r>
              <a:rPr lang="en-US" altLang="zh-CN" b="1" dirty="0">
                <a:solidFill>
                  <a:schemeClr val="bg1"/>
                </a:solidFill>
                <a:latin typeface="微软雅黑" panose="020B0503020204020204" pitchFamily="34" charset="-122"/>
                <a:ea typeface="微软雅黑" panose="020B0503020204020204" pitchFamily="34" charset="-122"/>
              </a:rPr>
              <a:t>.04</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4" name="FLYING IMPRESSION FID FEIZHAO    qq:1964271550"/>
          <p:cNvSpPr txBox="1"/>
          <p:nvPr/>
        </p:nvSpPr>
        <p:spPr>
          <a:xfrm>
            <a:off x="1615063" y="717622"/>
            <a:ext cx="1274260" cy="276999"/>
          </a:xfrm>
          <a:prstGeom prst="rect">
            <a:avLst/>
          </a:prstGeom>
          <a:noFill/>
        </p:spPr>
        <p:txBody>
          <a:bodyPr wrap="none" rtlCol="0">
            <a:spAutoFit/>
          </a:body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ATMOSPHERE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FLYING IMPRESSION FID FEIZHAO    qq:1964271550"/>
          <p:cNvSpPr txBox="1"/>
          <p:nvPr/>
        </p:nvSpPr>
        <p:spPr>
          <a:xfrm>
            <a:off x="1615063" y="277273"/>
            <a:ext cx="2641889" cy="492443"/>
          </a:xfrm>
          <a:prstGeom prst="rect">
            <a:avLst/>
          </a:prstGeom>
          <a:noFill/>
        </p:spPr>
        <p:txBody>
          <a:bodyPr wrap="square" rtlCol="0">
            <a:spAutoFit/>
          </a:bodyPr>
          <a:lstStyle/>
          <a:p>
            <a:pPr>
              <a:lnSpc>
                <a:spcPct val="130000"/>
              </a:lnSpc>
            </a:pPr>
            <a:r>
              <a:rPr lang="en-US" altLang="zh-CN" sz="2000" b="1" dirty="0">
                <a:solidFill>
                  <a:srgbClr val="01559B"/>
                </a:solidFill>
                <a:latin typeface="微软雅黑" panose="020B0503020204020204" pitchFamily="34" charset="-122"/>
                <a:ea typeface="微软雅黑" panose="020B0503020204020204" pitchFamily="34" charset="-122"/>
              </a:rPr>
              <a:t>Business Affairs</a:t>
            </a:r>
          </a:p>
        </p:txBody>
      </p:sp>
      <p:grpSp>
        <p:nvGrpSpPr>
          <p:cNvPr id="9" name="组合 8"/>
          <p:cNvGrpSpPr/>
          <p:nvPr/>
        </p:nvGrpSpPr>
        <p:grpSpPr>
          <a:xfrm>
            <a:off x="4994625" y="3957965"/>
            <a:ext cx="2576580" cy="1523076"/>
            <a:chOff x="4644352" y="1993844"/>
            <a:chExt cx="2576580" cy="1523076"/>
          </a:xfrm>
        </p:grpSpPr>
        <p:sp>
          <p:nvSpPr>
            <p:cNvPr id="10" name="FLYING IMPRESSION FID FEIZHAO    qq:1964271550"/>
            <p:cNvSpPr txBox="1"/>
            <p:nvPr/>
          </p:nvSpPr>
          <p:spPr>
            <a:xfrm>
              <a:off x="4644352" y="1993844"/>
              <a:ext cx="2398111" cy="461665"/>
            </a:xfrm>
            <a:prstGeom prst="rect">
              <a:avLst/>
            </a:prstGeom>
            <a:noFill/>
          </p:spPr>
          <p:txBody>
            <a:bodyPr wrap="square" rtlCol="0">
              <a:spAutoFit/>
            </a:bodyPr>
            <a:lstStyle/>
            <a:p>
              <a:pPr algn="just"/>
              <a:r>
                <a:rPr lang="en-US" altLang="zh-CN" sz="2400" dirty="0">
                  <a:solidFill>
                    <a:schemeClr val="bg1"/>
                  </a:solidFill>
                  <a:latin typeface="微软雅黑" panose="020B0503020204020204" pitchFamily="34" charset="-122"/>
                  <a:ea typeface="微软雅黑" panose="020B0503020204020204" pitchFamily="34" charset="-122"/>
                </a:rPr>
                <a:t>Add the title</a:t>
              </a:r>
            </a:p>
          </p:txBody>
        </p:sp>
        <p:sp>
          <p:nvSpPr>
            <p:cNvPr id="11" name="FLYING IMPRESSION FID FEIZHAO    qq:1964271550"/>
            <p:cNvSpPr txBox="1"/>
            <p:nvPr/>
          </p:nvSpPr>
          <p:spPr>
            <a:xfrm>
              <a:off x="4644352" y="2544346"/>
              <a:ext cx="2576580" cy="972574"/>
            </a:xfrm>
            <a:prstGeom prst="rect">
              <a:avLst/>
            </a:prstGeom>
            <a:noFill/>
          </p:spPr>
          <p:txBody>
            <a:bodyPr wrap="square" rtlCol="0">
              <a:spAutoFit/>
            </a:bodyPr>
            <a:lstStyle/>
            <a:p>
              <a:pPr algn="just">
                <a:lnSpc>
                  <a:spcPct val="130000"/>
                </a:lnSpc>
              </a:pPr>
              <a:r>
                <a:rPr lang="en-US" altLang="zh-CN" sz="1100" dirty="0">
                  <a:solidFill>
                    <a:schemeClr val="bg1"/>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a:t>
              </a:r>
            </a:p>
          </p:txBody>
        </p:sp>
      </p:grpSp>
      <p:grpSp>
        <p:nvGrpSpPr>
          <p:cNvPr id="19" name="组合 18"/>
          <p:cNvGrpSpPr/>
          <p:nvPr/>
        </p:nvGrpSpPr>
        <p:grpSpPr>
          <a:xfrm>
            <a:off x="8502311" y="2370101"/>
            <a:ext cx="2576580" cy="2873251"/>
            <a:chOff x="4644352" y="1993844"/>
            <a:chExt cx="2576580" cy="2873251"/>
          </a:xfrm>
        </p:grpSpPr>
        <p:sp>
          <p:nvSpPr>
            <p:cNvPr id="20" name="FLYING IMPRESSION FID FEIZHAO    qq:1964271550"/>
            <p:cNvSpPr txBox="1"/>
            <p:nvPr/>
          </p:nvSpPr>
          <p:spPr>
            <a:xfrm>
              <a:off x="4644352" y="1993844"/>
              <a:ext cx="2398111" cy="461665"/>
            </a:xfrm>
            <a:prstGeom prst="rect">
              <a:avLst/>
            </a:prstGeom>
            <a:noFill/>
          </p:spPr>
          <p:txBody>
            <a:bodyPr wrap="square" rtlCol="0">
              <a:spAutoFit/>
            </a:bodyPr>
            <a:lstStyle/>
            <a:p>
              <a:pPr algn="just"/>
              <a:r>
                <a:rPr lang="en-US" altLang="zh-CN" sz="2400" dirty="0">
                  <a:solidFill>
                    <a:schemeClr val="bg1"/>
                  </a:solidFill>
                  <a:latin typeface="微软雅黑" panose="020B0503020204020204" pitchFamily="34" charset="-122"/>
                  <a:ea typeface="微软雅黑" panose="020B0503020204020204" pitchFamily="34" charset="-122"/>
                </a:rPr>
                <a:t>Add the title</a:t>
              </a:r>
            </a:p>
          </p:txBody>
        </p:sp>
        <p:sp>
          <p:nvSpPr>
            <p:cNvPr id="21" name="FLYING IMPRESSION FID FEIZHAO    qq:1964271550"/>
            <p:cNvSpPr txBox="1"/>
            <p:nvPr/>
          </p:nvSpPr>
          <p:spPr>
            <a:xfrm>
              <a:off x="4644352" y="2544346"/>
              <a:ext cx="2576580" cy="972574"/>
            </a:xfrm>
            <a:prstGeom prst="rect">
              <a:avLst/>
            </a:prstGeom>
            <a:noFill/>
          </p:spPr>
          <p:txBody>
            <a:bodyPr wrap="square" rtlCol="0">
              <a:spAutoFit/>
            </a:bodyPr>
            <a:lstStyle/>
            <a:p>
              <a:pPr algn="just">
                <a:lnSpc>
                  <a:spcPct val="130000"/>
                </a:lnSpc>
              </a:pPr>
              <a:r>
                <a:rPr lang="en-US" altLang="zh-CN" sz="1100" dirty="0">
                  <a:solidFill>
                    <a:schemeClr val="bg1"/>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a:t>
              </a:r>
            </a:p>
          </p:txBody>
        </p:sp>
        <p:sp>
          <p:nvSpPr>
            <p:cNvPr id="22" name="FLYING IMPRESSION FID FEIZHAO    qq:1964271550"/>
            <p:cNvSpPr txBox="1"/>
            <p:nvPr/>
          </p:nvSpPr>
          <p:spPr>
            <a:xfrm>
              <a:off x="4644352" y="3894521"/>
              <a:ext cx="2576580" cy="972574"/>
            </a:xfrm>
            <a:prstGeom prst="rect">
              <a:avLst/>
            </a:prstGeom>
            <a:noFill/>
          </p:spPr>
          <p:txBody>
            <a:bodyPr wrap="square" rtlCol="0">
              <a:spAutoFit/>
            </a:bodyPr>
            <a:lstStyle/>
            <a:p>
              <a:pPr algn="just">
                <a:lnSpc>
                  <a:spcPct val="130000"/>
                </a:lnSpc>
              </a:pPr>
              <a:r>
                <a:rPr lang="en-US" altLang="zh-CN" sz="1100" dirty="0">
                  <a:solidFill>
                    <a:schemeClr val="bg1"/>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a:t>
              </a:r>
            </a:p>
          </p:txBody>
        </p:sp>
      </p:grpSp>
      <p:grpSp>
        <p:nvGrpSpPr>
          <p:cNvPr id="23" name="组合 22"/>
          <p:cNvGrpSpPr/>
          <p:nvPr/>
        </p:nvGrpSpPr>
        <p:grpSpPr>
          <a:xfrm>
            <a:off x="689915" y="4497763"/>
            <a:ext cx="3796798" cy="1121846"/>
            <a:chOff x="689915" y="4497763"/>
            <a:chExt cx="3796798" cy="1121846"/>
          </a:xfrm>
          <a:noFill/>
        </p:grpSpPr>
        <p:sp>
          <p:nvSpPr>
            <p:cNvPr id="24" name="FLYING IMPRESSION FID FEIZHAO    qq:1964271550"/>
            <p:cNvSpPr txBox="1"/>
            <p:nvPr/>
          </p:nvSpPr>
          <p:spPr>
            <a:xfrm>
              <a:off x="726982" y="4497763"/>
              <a:ext cx="1596764" cy="369332"/>
            </a:xfrm>
            <a:prstGeom prst="rect">
              <a:avLst/>
            </a:prstGeom>
            <a:grpFill/>
          </p:spPr>
          <p:txBody>
            <a:bodyPr wrap="square" rtlCol="0">
              <a:spAutoFit/>
            </a:bodyPr>
            <a:lstStyle/>
            <a:p>
              <a:pPr algn="ct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Add the title</a:t>
              </a:r>
            </a:p>
          </p:txBody>
        </p:sp>
        <p:sp>
          <p:nvSpPr>
            <p:cNvPr id="25" name="FLYING IMPRESSION FID FEIZHAO    qq:1964271550"/>
            <p:cNvSpPr txBox="1"/>
            <p:nvPr/>
          </p:nvSpPr>
          <p:spPr>
            <a:xfrm>
              <a:off x="689915" y="4867095"/>
              <a:ext cx="3796798" cy="752514"/>
            </a:xfrm>
            <a:prstGeom prst="rect">
              <a:avLst/>
            </a:prstGeom>
            <a:grpFill/>
          </p:spPr>
          <p:txBody>
            <a:bodyPr wrap="square" rtlCol="0">
              <a:spAutoFit/>
            </a:bodyPr>
            <a:lstStyle/>
            <a:p>
              <a:pPr algn="just">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a:t>
              </a:r>
            </a:p>
          </p:txBody>
        </p:sp>
      </p:grpSp>
      <p:grpSp>
        <p:nvGrpSpPr>
          <p:cNvPr id="26" name="组合 25"/>
          <p:cNvGrpSpPr/>
          <p:nvPr/>
        </p:nvGrpSpPr>
        <p:grpSpPr>
          <a:xfrm>
            <a:off x="689914" y="1858006"/>
            <a:ext cx="7210733" cy="1121846"/>
            <a:chOff x="689914" y="1858006"/>
            <a:chExt cx="7210733" cy="1121846"/>
          </a:xfrm>
          <a:noFill/>
        </p:grpSpPr>
        <p:sp>
          <p:nvSpPr>
            <p:cNvPr id="27" name="FLYING IMPRESSION FID FEIZHAO    qq:1964271550"/>
            <p:cNvSpPr txBox="1"/>
            <p:nvPr/>
          </p:nvSpPr>
          <p:spPr>
            <a:xfrm>
              <a:off x="726982" y="1858006"/>
              <a:ext cx="1596764" cy="369332"/>
            </a:xfrm>
            <a:prstGeom prst="rect">
              <a:avLst/>
            </a:prstGeom>
            <a:grpFill/>
          </p:spPr>
          <p:txBody>
            <a:bodyPr wrap="square" rtlCol="0">
              <a:spAutoFit/>
            </a:bodyPr>
            <a:lstStyle/>
            <a:p>
              <a:pPr algn="ct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Add the title</a:t>
              </a:r>
            </a:p>
          </p:txBody>
        </p:sp>
        <p:sp>
          <p:nvSpPr>
            <p:cNvPr id="28" name="FLYING IMPRESSION FID FEIZHAO    qq:1964271550"/>
            <p:cNvSpPr txBox="1"/>
            <p:nvPr/>
          </p:nvSpPr>
          <p:spPr>
            <a:xfrm>
              <a:off x="689914" y="2227338"/>
              <a:ext cx="7210733" cy="752514"/>
            </a:xfrm>
            <a:prstGeom prst="rect">
              <a:avLst/>
            </a:prstGeom>
            <a:grpFill/>
          </p:spPr>
          <p:txBody>
            <a:bodyPr wrap="square" rtlCol="0">
              <a:spAutoFit/>
            </a:bodyPr>
            <a:lstStyle/>
            <a:p>
              <a:pPr algn="just">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a:t>
              </a:r>
            </a:p>
          </p:txBody>
        </p:sp>
      </p:grpSp>
    </p:spTree>
    <p:extLst>
      <p:ext uri="{BB962C8B-B14F-4D97-AF65-F5344CB8AC3E}">
        <p14:creationId xmlns:p14="http://schemas.microsoft.com/office/powerpoint/2010/main" val="2245275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3" name="组合 2"/>
          <p:cNvGrpSpPr/>
          <p:nvPr/>
        </p:nvGrpSpPr>
        <p:grpSpPr>
          <a:xfrm>
            <a:off x="1606630" y="2839499"/>
            <a:ext cx="1253448" cy="1201284"/>
            <a:chOff x="1311077" y="2708489"/>
            <a:chExt cx="1658155" cy="1589148"/>
          </a:xfrm>
        </p:grpSpPr>
        <p:sp>
          <p:nvSpPr>
            <p:cNvPr id="17" name="FLYING IMPRESSION FID FEIZHAO    qq:1964271550"/>
            <p:cNvSpPr/>
            <p:nvPr/>
          </p:nvSpPr>
          <p:spPr>
            <a:xfrm rot="4517348">
              <a:off x="1311077" y="2708489"/>
              <a:ext cx="1441018" cy="1441018"/>
            </a:xfrm>
            <a:prstGeom prst="roundRect">
              <a:avLst>
                <a:gd name="adj" fmla="val 25817"/>
              </a:avLst>
            </a:prstGeom>
            <a:solidFill>
              <a:srgbClr val="E62E6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LYING IMPRESSION FID FEIZHAO    qq:1964271550"/>
            <p:cNvSpPr/>
            <p:nvPr/>
          </p:nvSpPr>
          <p:spPr>
            <a:xfrm rot="15317265">
              <a:off x="1532674" y="2861079"/>
              <a:ext cx="1436558" cy="1436558"/>
            </a:xfrm>
            <a:prstGeom prst="roundRect">
              <a:avLst>
                <a:gd name="adj" fmla="val 25817"/>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906892" y="4280803"/>
            <a:ext cx="2421497" cy="739834"/>
            <a:chOff x="4709096" y="1909845"/>
            <a:chExt cx="4023486" cy="739834"/>
          </a:xfrm>
        </p:grpSpPr>
        <p:sp>
          <p:nvSpPr>
            <p:cNvPr id="15" name="FLYING IMPRESSION FID FEIZHAO    qq:1964271550"/>
            <p:cNvSpPr/>
            <p:nvPr/>
          </p:nvSpPr>
          <p:spPr>
            <a:xfrm>
              <a:off x="4739996" y="1909845"/>
              <a:ext cx="3961693" cy="369332"/>
            </a:xfrm>
            <a:prstGeom prst="rect">
              <a:avLst/>
            </a:prstGeom>
            <a:noFill/>
          </p:spPr>
          <p:txBody>
            <a:bodyPr wrap="none">
              <a:spAutoFit/>
            </a:bodyPr>
            <a:lstStyle/>
            <a:p>
              <a:pPr algn="ctr">
                <a:spcBef>
                  <a:spcPct val="0"/>
                </a:spcBef>
              </a:pPr>
              <a:r>
                <a:rPr lang="en-US" altLang="zh-CN" b="1" dirty="0">
                  <a:solidFill>
                    <a:schemeClr val="tx1">
                      <a:lumMod val="75000"/>
                      <a:lumOff val="25000"/>
                    </a:schemeClr>
                  </a:solidFill>
                  <a:latin typeface="微软雅黑" pitchFamily="34" charset="-122"/>
                  <a:ea typeface="微软雅黑" pitchFamily="34" charset="-122"/>
                </a:rPr>
                <a:t>ENTER YOUR TITLE</a:t>
              </a:r>
            </a:p>
          </p:txBody>
        </p:sp>
        <p:sp>
          <p:nvSpPr>
            <p:cNvPr id="21" name="FLYING IMPRESSION FID FEIZHAO    qq:1964271550"/>
            <p:cNvSpPr txBox="1"/>
            <p:nvPr/>
          </p:nvSpPr>
          <p:spPr>
            <a:xfrm>
              <a:off x="4709096" y="2214816"/>
              <a:ext cx="4023486" cy="434863"/>
            </a:xfrm>
            <a:prstGeom prst="rect">
              <a:avLst/>
            </a:prstGeom>
            <a:noFill/>
          </p:spPr>
          <p:txBody>
            <a:bodyPr wrap="square" rtlCol="0">
              <a:spAutoFit/>
            </a:bodyPr>
            <a:lstStyle/>
            <a:p>
              <a:pPr algn="ctr">
                <a:lnSpc>
                  <a:spcPct val="130000"/>
                </a:lnSpc>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a:t>
              </a:r>
            </a:p>
          </p:txBody>
        </p:sp>
      </p:grpSp>
      <p:sp>
        <p:nvSpPr>
          <p:cNvPr id="32" name="FLYING IMPRESSION FID FEIZHAO    qq:1964271550"/>
          <p:cNvSpPr/>
          <p:nvPr/>
        </p:nvSpPr>
        <p:spPr>
          <a:xfrm>
            <a:off x="1837736" y="3236204"/>
            <a:ext cx="627095" cy="523220"/>
          </a:xfrm>
          <a:prstGeom prst="rect">
            <a:avLst/>
          </a:prstGeom>
          <a:noFill/>
        </p:spPr>
        <p:txBody>
          <a:bodyPr wrap="none">
            <a:spAutoFit/>
          </a:bodyPr>
          <a:lstStyle/>
          <a:p>
            <a:pPr algn="ctr">
              <a:spcBef>
                <a:spcPct val="0"/>
              </a:spcBef>
            </a:pPr>
            <a:r>
              <a:rPr lang="en-US" altLang="zh-CN" sz="2800" b="1" dirty="0">
                <a:solidFill>
                  <a:schemeClr val="bg1"/>
                </a:solidFill>
                <a:latin typeface="微软雅黑" pitchFamily="34" charset="-122"/>
                <a:ea typeface="微软雅黑" pitchFamily="34" charset="-122"/>
              </a:rPr>
              <a:t>01</a:t>
            </a:r>
          </a:p>
        </p:txBody>
      </p:sp>
      <p:grpSp>
        <p:nvGrpSpPr>
          <p:cNvPr id="34" name="组合 33"/>
          <p:cNvGrpSpPr/>
          <p:nvPr/>
        </p:nvGrpSpPr>
        <p:grpSpPr>
          <a:xfrm>
            <a:off x="4258869" y="3495205"/>
            <a:ext cx="1253448" cy="1201284"/>
            <a:chOff x="1311077" y="2708489"/>
            <a:chExt cx="1658155" cy="1589148"/>
          </a:xfrm>
        </p:grpSpPr>
        <p:sp>
          <p:nvSpPr>
            <p:cNvPr id="39" name="FLYING IMPRESSION FID FEIZHAO    qq:1964271550"/>
            <p:cNvSpPr/>
            <p:nvPr/>
          </p:nvSpPr>
          <p:spPr>
            <a:xfrm rot="4517348">
              <a:off x="1311077" y="2708489"/>
              <a:ext cx="1441018" cy="1441018"/>
            </a:xfrm>
            <a:prstGeom prst="roundRect">
              <a:avLst>
                <a:gd name="adj" fmla="val 25817"/>
              </a:avLst>
            </a:prstGeom>
            <a:solidFill>
              <a:srgbClr val="1BA3A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FLYING IMPRESSION FID FEIZHAO    qq:1964271550"/>
            <p:cNvSpPr/>
            <p:nvPr/>
          </p:nvSpPr>
          <p:spPr>
            <a:xfrm rot="15317265">
              <a:off x="1532674" y="2861079"/>
              <a:ext cx="1436558" cy="1436558"/>
            </a:xfrm>
            <a:prstGeom prst="roundRect">
              <a:avLst>
                <a:gd name="adj" fmla="val 25817"/>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3559131" y="4936509"/>
            <a:ext cx="2421497" cy="739834"/>
            <a:chOff x="4709096" y="1909845"/>
            <a:chExt cx="4023486" cy="739834"/>
          </a:xfrm>
        </p:grpSpPr>
        <p:sp>
          <p:nvSpPr>
            <p:cNvPr id="37" name="FLYING IMPRESSION FID FEIZHAO    qq:1964271550"/>
            <p:cNvSpPr/>
            <p:nvPr/>
          </p:nvSpPr>
          <p:spPr>
            <a:xfrm>
              <a:off x="4739996" y="1909845"/>
              <a:ext cx="3961693" cy="369332"/>
            </a:xfrm>
            <a:prstGeom prst="rect">
              <a:avLst/>
            </a:prstGeom>
            <a:noFill/>
          </p:spPr>
          <p:txBody>
            <a:bodyPr wrap="none">
              <a:spAutoFit/>
            </a:bodyPr>
            <a:lstStyle/>
            <a:p>
              <a:pPr algn="ctr">
                <a:spcBef>
                  <a:spcPct val="0"/>
                </a:spcBef>
              </a:pPr>
              <a:r>
                <a:rPr lang="en-US" altLang="zh-CN" b="1" dirty="0">
                  <a:solidFill>
                    <a:schemeClr val="tx1">
                      <a:lumMod val="75000"/>
                      <a:lumOff val="25000"/>
                    </a:schemeClr>
                  </a:solidFill>
                  <a:latin typeface="微软雅黑" pitchFamily="34" charset="-122"/>
                  <a:ea typeface="微软雅黑" pitchFamily="34" charset="-122"/>
                </a:rPr>
                <a:t>ENTER YOUR TITLE</a:t>
              </a:r>
            </a:p>
          </p:txBody>
        </p:sp>
        <p:sp>
          <p:nvSpPr>
            <p:cNvPr id="38" name="FLYING IMPRESSION FID FEIZHAO    qq:1964271550"/>
            <p:cNvSpPr txBox="1"/>
            <p:nvPr/>
          </p:nvSpPr>
          <p:spPr>
            <a:xfrm>
              <a:off x="4709096" y="2214816"/>
              <a:ext cx="4023486" cy="434863"/>
            </a:xfrm>
            <a:prstGeom prst="rect">
              <a:avLst/>
            </a:prstGeom>
            <a:noFill/>
          </p:spPr>
          <p:txBody>
            <a:bodyPr wrap="square" rtlCol="0">
              <a:spAutoFit/>
            </a:bodyPr>
            <a:lstStyle/>
            <a:p>
              <a:pPr algn="ctr">
                <a:lnSpc>
                  <a:spcPct val="130000"/>
                </a:lnSpc>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a:t>
              </a:r>
            </a:p>
          </p:txBody>
        </p:sp>
      </p:grpSp>
      <p:sp>
        <p:nvSpPr>
          <p:cNvPr id="36" name="FLYING IMPRESSION FID FEIZHAO    qq:1964271550"/>
          <p:cNvSpPr/>
          <p:nvPr/>
        </p:nvSpPr>
        <p:spPr>
          <a:xfrm>
            <a:off x="4489975" y="3891910"/>
            <a:ext cx="627095" cy="523220"/>
          </a:xfrm>
          <a:prstGeom prst="rect">
            <a:avLst/>
          </a:prstGeom>
          <a:noFill/>
        </p:spPr>
        <p:txBody>
          <a:bodyPr wrap="none">
            <a:spAutoFit/>
          </a:bodyPr>
          <a:lstStyle/>
          <a:p>
            <a:pPr algn="ctr">
              <a:spcBef>
                <a:spcPct val="0"/>
              </a:spcBef>
            </a:pPr>
            <a:r>
              <a:rPr lang="en-US" altLang="zh-CN" sz="2800" b="1" dirty="0">
                <a:solidFill>
                  <a:schemeClr val="bg1"/>
                </a:solidFill>
                <a:latin typeface="微软雅黑" pitchFamily="34" charset="-122"/>
                <a:ea typeface="微软雅黑" pitchFamily="34" charset="-122"/>
              </a:rPr>
              <a:t>02</a:t>
            </a:r>
          </a:p>
        </p:txBody>
      </p:sp>
      <p:grpSp>
        <p:nvGrpSpPr>
          <p:cNvPr id="42" name="组合 41"/>
          <p:cNvGrpSpPr/>
          <p:nvPr/>
        </p:nvGrpSpPr>
        <p:grpSpPr>
          <a:xfrm>
            <a:off x="6911108" y="2839499"/>
            <a:ext cx="1253448" cy="1201284"/>
            <a:chOff x="1311077" y="2708489"/>
            <a:chExt cx="1658155" cy="1589148"/>
          </a:xfrm>
        </p:grpSpPr>
        <p:sp>
          <p:nvSpPr>
            <p:cNvPr id="47" name="FLYING IMPRESSION FID FEIZHAO    qq:1964271550"/>
            <p:cNvSpPr/>
            <p:nvPr/>
          </p:nvSpPr>
          <p:spPr>
            <a:xfrm rot="4517348">
              <a:off x="1311077" y="2708489"/>
              <a:ext cx="1441018" cy="1441018"/>
            </a:xfrm>
            <a:prstGeom prst="roundRect">
              <a:avLst>
                <a:gd name="adj" fmla="val 25817"/>
              </a:avLst>
            </a:prstGeom>
            <a:solidFill>
              <a:srgbClr val="E6960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FLYING IMPRESSION FID FEIZHAO    qq:1964271550"/>
            <p:cNvSpPr/>
            <p:nvPr/>
          </p:nvSpPr>
          <p:spPr>
            <a:xfrm rot="15317265">
              <a:off x="1532674" y="2861079"/>
              <a:ext cx="1436558" cy="1436558"/>
            </a:xfrm>
            <a:prstGeom prst="roundRect">
              <a:avLst>
                <a:gd name="adj" fmla="val 25817"/>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p:cNvGrpSpPr/>
          <p:nvPr/>
        </p:nvGrpSpPr>
        <p:grpSpPr>
          <a:xfrm>
            <a:off x="6211370" y="4280803"/>
            <a:ext cx="2421497" cy="739834"/>
            <a:chOff x="4709096" y="1909845"/>
            <a:chExt cx="4023486" cy="739834"/>
          </a:xfrm>
        </p:grpSpPr>
        <p:sp>
          <p:nvSpPr>
            <p:cNvPr id="45" name="FLYING IMPRESSION FID FEIZHAO    qq:1964271550"/>
            <p:cNvSpPr/>
            <p:nvPr/>
          </p:nvSpPr>
          <p:spPr>
            <a:xfrm>
              <a:off x="4739996" y="1909845"/>
              <a:ext cx="3961693" cy="369332"/>
            </a:xfrm>
            <a:prstGeom prst="rect">
              <a:avLst/>
            </a:prstGeom>
            <a:noFill/>
          </p:spPr>
          <p:txBody>
            <a:bodyPr wrap="none">
              <a:spAutoFit/>
            </a:bodyPr>
            <a:lstStyle/>
            <a:p>
              <a:pPr algn="ctr">
                <a:spcBef>
                  <a:spcPct val="0"/>
                </a:spcBef>
              </a:pPr>
              <a:r>
                <a:rPr lang="en-US" altLang="zh-CN" b="1" dirty="0">
                  <a:solidFill>
                    <a:schemeClr val="tx1">
                      <a:lumMod val="75000"/>
                      <a:lumOff val="25000"/>
                    </a:schemeClr>
                  </a:solidFill>
                  <a:latin typeface="微软雅黑" pitchFamily="34" charset="-122"/>
                  <a:ea typeface="微软雅黑" pitchFamily="34" charset="-122"/>
                </a:rPr>
                <a:t>ENTER YOUR TITLE</a:t>
              </a:r>
            </a:p>
          </p:txBody>
        </p:sp>
        <p:sp>
          <p:nvSpPr>
            <p:cNvPr id="46" name="FLYING IMPRESSION FID FEIZHAO    qq:1964271550"/>
            <p:cNvSpPr txBox="1"/>
            <p:nvPr/>
          </p:nvSpPr>
          <p:spPr>
            <a:xfrm>
              <a:off x="4709096" y="2214816"/>
              <a:ext cx="4023486" cy="434863"/>
            </a:xfrm>
            <a:prstGeom prst="rect">
              <a:avLst/>
            </a:prstGeom>
            <a:noFill/>
          </p:spPr>
          <p:txBody>
            <a:bodyPr wrap="square" rtlCol="0">
              <a:spAutoFit/>
            </a:bodyPr>
            <a:lstStyle/>
            <a:p>
              <a:pPr algn="ctr">
                <a:lnSpc>
                  <a:spcPct val="130000"/>
                </a:lnSpc>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a:t>
              </a:r>
            </a:p>
          </p:txBody>
        </p:sp>
      </p:grpSp>
      <p:sp>
        <p:nvSpPr>
          <p:cNvPr id="44" name="FLYING IMPRESSION FID FEIZHAO    qq:1964271550"/>
          <p:cNvSpPr/>
          <p:nvPr/>
        </p:nvSpPr>
        <p:spPr>
          <a:xfrm>
            <a:off x="7142214" y="3236204"/>
            <a:ext cx="627095" cy="523220"/>
          </a:xfrm>
          <a:prstGeom prst="rect">
            <a:avLst/>
          </a:prstGeom>
          <a:noFill/>
        </p:spPr>
        <p:txBody>
          <a:bodyPr wrap="none">
            <a:spAutoFit/>
          </a:bodyPr>
          <a:lstStyle/>
          <a:p>
            <a:pPr algn="ctr">
              <a:spcBef>
                <a:spcPct val="0"/>
              </a:spcBef>
            </a:pPr>
            <a:r>
              <a:rPr lang="en-US" altLang="zh-CN" sz="2800" b="1" dirty="0">
                <a:solidFill>
                  <a:schemeClr val="bg1"/>
                </a:solidFill>
                <a:latin typeface="微软雅黑" pitchFamily="34" charset="-122"/>
                <a:ea typeface="微软雅黑" pitchFamily="34" charset="-122"/>
              </a:rPr>
              <a:t>03</a:t>
            </a:r>
          </a:p>
        </p:txBody>
      </p:sp>
      <p:grpSp>
        <p:nvGrpSpPr>
          <p:cNvPr id="50" name="组合 49"/>
          <p:cNvGrpSpPr/>
          <p:nvPr/>
        </p:nvGrpSpPr>
        <p:grpSpPr>
          <a:xfrm>
            <a:off x="9563348" y="3495205"/>
            <a:ext cx="1253448" cy="1201284"/>
            <a:chOff x="1311077" y="2708489"/>
            <a:chExt cx="1658155" cy="1589148"/>
          </a:xfrm>
        </p:grpSpPr>
        <p:sp>
          <p:nvSpPr>
            <p:cNvPr id="55" name="FLYING IMPRESSION FID FEIZHAO    qq:1964271550"/>
            <p:cNvSpPr/>
            <p:nvPr/>
          </p:nvSpPr>
          <p:spPr>
            <a:xfrm rot="4517348">
              <a:off x="1311077" y="2708489"/>
              <a:ext cx="1441018" cy="1441018"/>
            </a:xfrm>
            <a:prstGeom prst="roundRect">
              <a:avLst>
                <a:gd name="adj" fmla="val 25817"/>
              </a:avLst>
            </a:prstGeom>
            <a:solidFill>
              <a:srgbClr val="01559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FLYING IMPRESSION FID FEIZHAO    qq:1964271550"/>
            <p:cNvSpPr/>
            <p:nvPr/>
          </p:nvSpPr>
          <p:spPr>
            <a:xfrm rot="15317265">
              <a:off x="1532674" y="2861079"/>
              <a:ext cx="1436558" cy="1436558"/>
            </a:xfrm>
            <a:prstGeom prst="roundRect">
              <a:avLst>
                <a:gd name="adj" fmla="val 25817"/>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p:cNvGrpSpPr/>
          <p:nvPr/>
        </p:nvGrpSpPr>
        <p:grpSpPr>
          <a:xfrm>
            <a:off x="8863610" y="4936509"/>
            <a:ext cx="2421497" cy="739834"/>
            <a:chOff x="4709096" y="1909845"/>
            <a:chExt cx="4023486" cy="739834"/>
          </a:xfrm>
        </p:grpSpPr>
        <p:sp>
          <p:nvSpPr>
            <p:cNvPr id="53" name="FLYING IMPRESSION FID FEIZHAO    qq:1964271550"/>
            <p:cNvSpPr/>
            <p:nvPr/>
          </p:nvSpPr>
          <p:spPr>
            <a:xfrm>
              <a:off x="4739996" y="1909845"/>
              <a:ext cx="3961693" cy="369332"/>
            </a:xfrm>
            <a:prstGeom prst="rect">
              <a:avLst/>
            </a:prstGeom>
            <a:noFill/>
          </p:spPr>
          <p:txBody>
            <a:bodyPr wrap="none">
              <a:spAutoFit/>
            </a:bodyPr>
            <a:lstStyle/>
            <a:p>
              <a:pPr algn="ctr">
                <a:spcBef>
                  <a:spcPct val="0"/>
                </a:spcBef>
              </a:pPr>
              <a:r>
                <a:rPr lang="en-US" altLang="zh-CN" b="1" dirty="0">
                  <a:solidFill>
                    <a:schemeClr val="tx1">
                      <a:lumMod val="75000"/>
                      <a:lumOff val="25000"/>
                    </a:schemeClr>
                  </a:solidFill>
                  <a:latin typeface="微软雅黑" pitchFamily="34" charset="-122"/>
                  <a:ea typeface="微软雅黑" pitchFamily="34" charset="-122"/>
                </a:rPr>
                <a:t>ENTER YOUR TITLE</a:t>
              </a:r>
            </a:p>
          </p:txBody>
        </p:sp>
        <p:sp>
          <p:nvSpPr>
            <p:cNvPr id="54" name="FLYING IMPRESSION FID FEIZHAO    qq:1964271550"/>
            <p:cNvSpPr txBox="1"/>
            <p:nvPr/>
          </p:nvSpPr>
          <p:spPr>
            <a:xfrm>
              <a:off x="4709096" y="2214816"/>
              <a:ext cx="4023486" cy="434863"/>
            </a:xfrm>
            <a:prstGeom prst="rect">
              <a:avLst/>
            </a:prstGeom>
            <a:noFill/>
          </p:spPr>
          <p:txBody>
            <a:bodyPr wrap="square" rtlCol="0">
              <a:spAutoFit/>
            </a:bodyPr>
            <a:lstStyle/>
            <a:p>
              <a:pPr algn="ctr">
                <a:lnSpc>
                  <a:spcPct val="130000"/>
                </a:lnSpc>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a:t>
              </a:r>
            </a:p>
          </p:txBody>
        </p:sp>
      </p:grpSp>
      <p:sp>
        <p:nvSpPr>
          <p:cNvPr id="52" name="FLYING IMPRESSION FID FEIZHAO    qq:1964271550"/>
          <p:cNvSpPr/>
          <p:nvPr/>
        </p:nvSpPr>
        <p:spPr>
          <a:xfrm>
            <a:off x="9794454" y="3891910"/>
            <a:ext cx="627095" cy="523220"/>
          </a:xfrm>
          <a:prstGeom prst="rect">
            <a:avLst/>
          </a:prstGeom>
          <a:noFill/>
        </p:spPr>
        <p:txBody>
          <a:bodyPr wrap="none">
            <a:spAutoFit/>
          </a:bodyPr>
          <a:lstStyle/>
          <a:p>
            <a:pPr algn="ctr">
              <a:spcBef>
                <a:spcPct val="0"/>
              </a:spcBef>
            </a:pPr>
            <a:r>
              <a:rPr lang="en-US" altLang="zh-CN" sz="2800" b="1" dirty="0">
                <a:solidFill>
                  <a:schemeClr val="bg1"/>
                </a:solidFill>
                <a:latin typeface="微软雅黑" pitchFamily="34" charset="-122"/>
                <a:ea typeface="微软雅黑" pitchFamily="34" charset="-122"/>
              </a:rPr>
              <a:t>04</a:t>
            </a:r>
          </a:p>
        </p:txBody>
      </p:sp>
      <p:sp>
        <p:nvSpPr>
          <p:cNvPr id="57" name="FLYING IMPRESSION FID FEIZHAO    qq:1964271550"/>
          <p:cNvSpPr/>
          <p:nvPr/>
        </p:nvSpPr>
        <p:spPr>
          <a:xfrm rot="19137801">
            <a:off x="5613723" y="-513069"/>
            <a:ext cx="1584046" cy="1584046"/>
          </a:xfrm>
          <a:prstGeom prst="roundRect">
            <a:avLst>
              <a:gd name="adj" fmla="val 25817"/>
            </a:avLst>
          </a:prstGeom>
          <a:solidFill>
            <a:srgbClr val="E62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FLYING IMPRESSION FID FEIZHAO    qq:1964271550"/>
          <p:cNvSpPr/>
          <p:nvPr/>
        </p:nvSpPr>
        <p:spPr>
          <a:xfrm rot="19994201">
            <a:off x="4994231" y="-1090303"/>
            <a:ext cx="1938969" cy="1938969"/>
          </a:xfrm>
          <a:prstGeom prst="roundRect">
            <a:avLst>
              <a:gd name="adj" fmla="val 25817"/>
            </a:avLst>
          </a:pr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FLYING IMPRESSION FID FEIZHAO    qq:1964271550"/>
          <p:cNvSpPr>
            <a:spLocks noChangeArrowheads="1"/>
          </p:cNvSpPr>
          <p:nvPr/>
        </p:nvSpPr>
        <p:spPr bwMode="auto">
          <a:xfrm>
            <a:off x="4803522" y="1360767"/>
            <a:ext cx="2653612" cy="646331"/>
          </a:xfrm>
          <a:prstGeom prst="rect">
            <a:avLst/>
          </a:prstGeom>
          <a:noFill/>
        </p:spPr>
        <p:txBody>
          <a:bodyPr wrap="none">
            <a:spAutoFit/>
          </a:bodyPr>
          <a:lstStyle/>
          <a:p>
            <a:pPr algn="ctr">
              <a:spcBef>
                <a:spcPct val="0"/>
              </a:spcBef>
            </a:pPr>
            <a:r>
              <a:rPr lang="en-US" altLang="zh-CN" sz="3600" b="1" dirty="0">
                <a:solidFill>
                  <a:schemeClr val="tx1">
                    <a:lumMod val="75000"/>
                    <a:lumOff val="25000"/>
                  </a:schemeClr>
                </a:solidFill>
                <a:latin typeface="微软雅黑" pitchFamily="34" charset="-122"/>
                <a:ea typeface="微软雅黑" pitchFamily="34" charset="-122"/>
              </a:rPr>
              <a:t>COMPANY</a:t>
            </a:r>
            <a:endParaRPr lang="zh-CN" altLang="en-US" sz="3600" b="1"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95398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FLYING IMPRESSION FID FEIZHAO    qq:1964271550"/>
          <p:cNvSpPr/>
          <p:nvPr/>
        </p:nvSpPr>
        <p:spPr>
          <a:xfrm rot="15317265">
            <a:off x="-102518" y="-225971"/>
            <a:ext cx="1062681" cy="1062681"/>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LYING IMPRESSION FID FEIZHAO    qq:1964271550"/>
          <p:cNvSpPr/>
          <p:nvPr/>
        </p:nvSpPr>
        <p:spPr>
          <a:xfrm rot="885751">
            <a:off x="289650" y="-196473"/>
            <a:ext cx="1193096" cy="1193096"/>
          </a:xfrm>
          <a:prstGeom prst="roundRect">
            <a:avLst>
              <a:gd name="adj" fmla="val 25817"/>
            </a:avLst>
          </a:prstGeom>
          <a:solidFill>
            <a:srgbClr val="015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LYING IMPRESSION FID FEIZHAO    qq:1964271550"/>
          <p:cNvSpPr txBox="1"/>
          <p:nvPr>
            <p:custDataLst>
              <p:tags r:id="rId1"/>
            </p:custDataLst>
          </p:nvPr>
        </p:nvSpPr>
        <p:spPr>
          <a:xfrm>
            <a:off x="462858" y="229284"/>
            <a:ext cx="909636" cy="646331"/>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PART</a:t>
            </a:r>
          </a:p>
          <a:p>
            <a:pPr algn="ctr"/>
            <a:r>
              <a:rPr lang="en-US" altLang="zh-CN" b="1" dirty="0">
                <a:solidFill>
                  <a:schemeClr val="bg1"/>
                </a:solidFill>
                <a:latin typeface="微软雅黑" panose="020B0503020204020204" pitchFamily="34" charset="-122"/>
                <a:ea typeface="微软雅黑" panose="020B0503020204020204" pitchFamily="34" charset="-122"/>
              </a:rPr>
              <a:t>.04</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4" name="FLYING IMPRESSION FID FEIZHAO    qq:1964271550"/>
          <p:cNvSpPr txBox="1"/>
          <p:nvPr/>
        </p:nvSpPr>
        <p:spPr>
          <a:xfrm>
            <a:off x="1615063" y="717622"/>
            <a:ext cx="1274260" cy="276999"/>
          </a:xfrm>
          <a:prstGeom prst="rect">
            <a:avLst/>
          </a:prstGeom>
          <a:noFill/>
        </p:spPr>
        <p:txBody>
          <a:bodyPr wrap="none" rtlCol="0">
            <a:spAutoFit/>
          </a:body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ATMOSPHERE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FLYING IMPRESSION FID FEIZHAO    qq:1964271550"/>
          <p:cNvSpPr txBox="1"/>
          <p:nvPr/>
        </p:nvSpPr>
        <p:spPr>
          <a:xfrm>
            <a:off x="1615063" y="277273"/>
            <a:ext cx="2641889" cy="453457"/>
          </a:xfrm>
          <a:prstGeom prst="rect">
            <a:avLst/>
          </a:prstGeom>
          <a:noFill/>
        </p:spPr>
        <p:txBody>
          <a:bodyPr wrap="square" rtlCol="0">
            <a:spAutoFit/>
          </a:bodyPr>
          <a:lstStyle/>
          <a:p>
            <a:pPr>
              <a:lnSpc>
                <a:spcPct val="130000"/>
              </a:lnSpc>
            </a:pPr>
            <a:r>
              <a:rPr lang="en-US" altLang="zh-CN" sz="2000" b="1" dirty="0">
                <a:solidFill>
                  <a:srgbClr val="01559B"/>
                </a:solidFill>
                <a:latin typeface="微软雅黑" panose="020B0503020204020204" pitchFamily="34" charset="-122"/>
                <a:ea typeface="微软雅黑" panose="020B0503020204020204" pitchFamily="34" charset="-122"/>
              </a:rPr>
              <a:t>Business Affairs</a:t>
            </a:r>
          </a:p>
        </p:txBody>
      </p:sp>
      <p:sp>
        <p:nvSpPr>
          <p:cNvPr id="7" name="FLYING IMPRESSION FID FEIZHAO    qq:1964271550"/>
          <p:cNvSpPr txBox="1"/>
          <p:nvPr/>
        </p:nvSpPr>
        <p:spPr>
          <a:xfrm>
            <a:off x="6566256" y="3927252"/>
            <a:ext cx="4211794" cy="1192634"/>
          </a:xfrm>
          <a:prstGeom prst="rect">
            <a:avLst/>
          </a:prstGeom>
          <a:noFill/>
        </p:spPr>
        <p:txBody>
          <a:bodyPr wrap="square" rtlCol="0">
            <a:spAutoFit/>
          </a:bodyPr>
          <a:lstStyle/>
          <a:p>
            <a:pPr algn="just">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a:t>
            </a:r>
          </a:p>
        </p:txBody>
      </p:sp>
      <p:sp>
        <p:nvSpPr>
          <p:cNvPr id="8" name="FLYING IMPRESSION FID FEIZHAO    qq:1964271550"/>
          <p:cNvSpPr txBox="1"/>
          <p:nvPr/>
        </p:nvSpPr>
        <p:spPr>
          <a:xfrm>
            <a:off x="6576529" y="3457636"/>
            <a:ext cx="2554482" cy="584775"/>
          </a:xfrm>
          <a:prstGeom prst="rect">
            <a:avLst/>
          </a:prstGeom>
          <a:noFill/>
        </p:spPr>
        <p:txBody>
          <a:bodyPr wrap="none" rtlCol="0">
            <a:spAutoFit/>
          </a:bodyPr>
          <a:lstStyle/>
          <a:p>
            <a:r>
              <a:rPr lang="en-US" altLang="zh-CN" sz="3200" b="1" dirty="0">
                <a:solidFill>
                  <a:srgbClr val="E69601"/>
                </a:solidFill>
                <a:latin typeface="微软雅黑" panose="020B0503020204020204" pitchFamily="34" charset="-122"/>
                <a:ea typeface="微软雅黑" panose="020B0503020204020204" pitchFamily="34" charset="-122"/>
              </a:rPr>
              <a:t>YOUR TEXT</a:t>
            </a:r>
            <a:endParaRPr lang="zh-CN" altLang="en-US" sz="3200" b="1" dirty="0">
              <a:solidFill>
                <a:srgbClr val="E69601"/>
              </a:solidFill>
              <a:latin typeface="微软雅黑" panose="020B0503020204020204" pitchFamily="34" charset="-122"/>
              <a:ea typeface="微软雅黑" panose="020B0503020204020204" pitchFamily="34" charset="-122"/>
            </a:endParaRPr>
          </a:p>
        </p:txBody>
      </p:sp>
      <p:sp>
        <p:nvSpPr>
          <p:cNvPr id="10" name="FLYING IMPRESSION FID FEIZHAO    qq:1964271550"/>
          <p:cNvSpPr/>
          <p:nvPr/>
        </p:nvSpPr>
        <p:spPr>
          <a:xfrm rot="18231560">
            <a:off x="6666161" y="2876836"/>
            <a:ext cx="462533" cy="462533"/>
          </a:xfrm>
          <a:prstGeom prst="roundRect">
            <a:avLst>
              <a:gd name="adj" fmla="val 25817"/>
            </a:avLst>
          </a:prstGeom>
          <a:solidFill>
            <a:srgbClr val="E69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LYING IMPRESSION FID FEIZHAO    qq:1964271550"/>
          <p:cNvSpPr/>
          <p:nvPr/>
        </p:nvSpPr>
        <p:spPr>
          <a:xfrm rot="19994201">
            <a:off x="1542212" y="2402912"/>
            <a:ext cx="2694220" cy="2694220"/>
          </a:xfrm>
          <a:prstGeom prst="roundRect">
            <a:avLst>
              <a:gd name="adj" fmla="val 25817"/>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LYING IMPRESSION FID FEIZHAO    qq:1964271550"/>
          <p:cNvSpPr/>
          <p:nvPr/>
        </p:nvSpPr>
        <p:spPr>
          <a:xfrm rot="19137801">
            <a:off x="2684348" y="2941885"/>
            <a:ext cx="2201050" cy="2201050"/>
          </a:xfrm>
          <a:prstGeom prst="roundRect">
            <a:avLst>
              <a:gd name="adj" fmla="val 25817"/>
            </a:avLst>
          </a:prstGeom>
          <a:noFill/>
          <a:ln w="25400">
            <a:solidFill>
              <a:srgbClr val="E69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7560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FLYING IMPRESSION FID FEIZHAO    qq:1964271550"/>
          <p:cNvSpPr/>
          <p:nvPr/>
        </p:nvSpPr>
        <p:spPr>
          <a:xfrm rot="18819594">
            <a:off x="7693574" y="1145792"/>
            <a:ext cx="6405066" cy="6405066"/>
          </a:xfrm>
          <a:prstGeom prst="roundRect">
            <a:avLst>
              <a:gd name="adj" fmla="val 25817"/>
            </a:avLst>
          </a:prstGeom>
          <a:blipFill dpi="0" rotWithShape="0">
            <a:blip r:embed="rId5"/>
            <a:srcRect/>
            <a:stretch>
              <a:fillRect l="-50000" r="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FLYING IMPRESSION FID FEIZHAO    qq:1964271550"/>
          <p:cNvSpPr/>
          <p:nvPr/>
        </p:nvSpPr>
        <p:spPr>
          <a:xfrm rot="1725536">
            <a:off x="7693574" y="1145792"/>
            <a:ext cx="6405066" cy="6405066"/>
          </a:xfrm>
          <a:prstGeom prst="roundRect">
            <a:avLst>
              <a:gd name="adj" fmla="val 25817"/>
            </a:avLst>
          </a:prstGeom>
          <a:noFill/>
          <a:ln w="98425">
            <a:solidFill>
              <a:srgbClr val="1BA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FLYING IMPRESSION FID FEIZHAO    qq:1964271550"/>
          <p:cNvSpPr/>
          <p:nvPr/>
        </p:nvSpPr>
        <p:spPr>
          <a:xfrm rot="2837183">
            <a:off x="2168433" y="-789362"/>
            <a:ext cx="2501167" cy="2501167"/>
          </a:xfrm>
          <a:prstGeom prst="roundRect">
            <a:avLst>
              <a:gd name="adj" fmla="val 25817"/>
            </a:avLst>
          </a:prstGeom>
          <a:noFill/>
          <a:ln w="25400">
            <a:solidFill>
              <a:srgbClr val="E69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FLYING IMPRESSION FID FEIZHAO    qq:1964271550"/>
          <p:cNvSpPr txBox="1"/>
          <p:nvPr>
            <p:custDataLst>
              <p:tags r:id="rId1"/>
            </p:custDataLst>
          </p:nvPr>
        </p:nvSpPr>
        <p:spPr>
          <a:xfrm>
            <a:off x="625684" y="4065434"/>
            <a:ext cx="3931575" cy="590931"/>
          </a:xfrm>
          <a:prstGeom prst="rect">
            <a:avLst/>
          </a:prstGeom>
          <a:noFill/>
        </p:spPr>
        <p:txBody>
          <a:bodyPr wrap="square" rtlCol="0">
            <a:spAutoFit/>
          </a:bodyPr>
          <a:lstStyle/>
          <a:p>
            <a:pPr>
              <a:lnSpc>
                <a:spcPct val="120000"/>
              </a:lnSpc>
            </a:pPr>
            <a:r>
              <a:rPr lang="en-US" altLang="zh-CN" sz="900" dirty="0">
                <a:solidFill>
                  <a:prstClr val="black">
                    <a:lumMod val="75000"/>
                    <a:lumOff val="25000"/>
                  </a:prstClr>
                </a:solidFill>
                <a:latin typeface="微软雅黑" pitchFamily="34" charset="-122"/>
                <a:ea typeface="微软雅黑" pitchFamily="34" charset="-122"/>
              </a:rPr>
              <a:t>Professional custom all kinds of industry </a:t>
            </a:r>
            <a:r>
              <a:rPr lang="en-US" altLang="zh-CN" sz="900" dirty="0" err="1">
                <a:solidFill>
                  <a:prstClr val="black">
                    <a:lumMod val="75000"/>
                    <a:lumOff val="25000"/>
                  </a:prstClr>
                </a:solidFill>
                <a:latin typeface="微软雅黑" pitchFamily="34" charset="-122"/>
                <a:ea typeface="微软雅黑" pitchFamily="34" charset="-122"/>
              </a:rPr>
              <a:t>ppt</a:t>
            </a:r>
            <a:r>
              <a:rPr lang="en-US" altLang="zh-CN" sz="900" dirty="0">
                <a:solidFill>
                  <a:prstClr val="black">
                    <a:lumMod val="75000"/>
                    <a:lumOff val="25000"/>
                  </a:prstClr>
                </a:solidFill>
                <a:latin typeface="微软雅黑" pitchFamily="34" charset="-122"/>
                <a:ea typeface="微软雅黑" pitchFamily="34" charset="-122"/>
              </a:rPr>
              <a:t> template, this work belongs to fly impression design original, do not download after the network communication.</a:t>
            </a:r>
            <a:endParaRPr lang="zh-CN" altLang="en-US" sz="900" dirty="0">
              <a:solidFill>
                <a:prstClr val="black">
                  <a:lumMod val="75000"/>
                  <a:lumOff val="25000"/>
                </a:prstClr>
              </a:solidFill>
              <a:latin typeface="微软雅黑" pitchFamily="34" charset="-122"/>
              <a:ea typeface="微软雅黑" pitchFamily="34" charset="-122"/>
            </a:endParaRPr>
          </a:p>
        </p:txBody>
      </p:sp>
      <p:sp>
        <p:nvSpPr>
          <p:cNvPr id="19" name="FLYING IMPRESSION FID FEIZHAO    qq:1964271550"/>
          <p:cNvSpPr txBox="1"/>
          <p:nvPr/>
        </p:nvSpPr>
        <p:spPr>
          <a:xfrm>
            <a:off x="625684" y="2859613"/>
            <a:ext cx="5564865" cy="1138773"/>
          </a:xfrm>
          <a:prstGeom prst="rect">
            <a:avLst/>
          </a:prstGeom>
          <a:noFill/>
        </p:spPr>
        <p:txBody>
          <a:bodyPr wrap="square" rtlCol="0">
            <a:spAutoFit/>
          </a:bodyPr>
          <a:lstStyle/>
          <a:p>
            <a:r>
              <a:rPr lang="en-US" altLang="zh-CN" sz="4000" b="1" dirty="0">
                <a:solidFill>
                  <a:srgbClr val="E33A59"/>
                </a:solidFill>
                <a:latin typeface="微软雅黑" panose="020B0503020204020204" pitchFamily="34" charset="-122"/>
                <a:ea typeface="微软雅黑" panose="020B0503020204020204" pitchFamily="34" charset="-122"/>
              </a:rPr>
              <a:t>THANK</a:t>
            </a:r>
          </a:p>
          <a:p>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YOU</a:t>
            </a:r>
          </a:p>
        </p:txBody>
      </p:sp>
      <p:sp>
        <p:nvSpPr>
          <p:cNvPr id="20" name="FLYING IMPRESSION FID FEIZHAO    qq:1964271550"/>
          <p:cNvSpPr txBox="1"/>
          <p:nvPr>
            <p:custDataLst>
              <p:tags r:id="rId2"/>
            </p:custDataLst>
          </p:nvPr>
        </p:nvSpPr>
        <p:spPr>
          <a:xfrm>
            <a:off x="727245" y="5809383"/>
            <a:ext cx="1635370" cy="261610"/>
          </a:xfrm>
          <a:prstGeom prst="rect">
            <a:avLst/>
          </a:prstGeom>
          <a:solidFill>
            <a:srgbClr val="E62E6A"/>
          </a:solidFill>
        </p:spPr>
        <p:txBody>
          <a:bodyPr wrap="square" rtlCol="0">
            <a:spAutoFit/>
          </a:bodyPr>
          <a:lstStyle/>
          <a:p>
            <a:pPr algn="ctr"/>
            <a:r>
              <a:rPr lang="en-US" altLang="zh-CN" sz="1100" dirty="0">
                <a:solidFill>
                  <a:prstClr val="white"/>
                </a:solidFill>
                <a:latin typeface="微软雅黑" panose="020B0503020204020204" pitchFamily="34" charset="-122"/>
                <a:ea typeface="微软雅黑" panose="020B0503020204020204" pitchFamily="34" charset="-122"/>
              </a:rPr>
              <a:t>FLYING IMPRESSION</a:t>
            </a:r>
            <a:endParaRPr lang="zh-CN" altLang="en-US" sz="1100" dirty="0">
              <a:solidFill>
                <a:prstClr val="white"/>
              </a:solidFill>
              <a:latin typeface="微软雅黑" panose="020B0503020204020204" pitchFamily="34" charset="-122"/>
              <a:ea typeface="微软雅黑" panose="020B0503020204020204" pitchFamily="34" charset="-122"/>
            </a:endParaRPr>
          </a:p>
        </p:txBody>
      </p:sp>
      <p:sp>
        <p:nvSpPr>
          <p:cNvPr id="16" name="FLYING IMPRESSION FID FEIZHAO    qq:1964271550"/>
          <p:cNvSpPr/>
          <p:nvPr/>
        </p:nvSpPr>
        <p:spPr>
          <a:xfrm rot="15317265">
            <a:off x="-949453" y="-2115772"/>
            <a:ext cx="3568242" cy="3568242"/>
          </a:xfrm>
          <a:prstGeom prst="roundRect">
            <a:avLst>
              <a:gd name="adj" fmla="val 25817"/>
            </a:avLst>
          </a:prstGeom>
          <a:solidFill>
            <a:srgbClr val="E62E6A"/>
          </a:solidFill>
          <a:ln w="25400">
            <a:solidFill>
              <a:srgbClr val="E62E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FLYING IMPRESSION FID FEIZHAO    qq:1964271550"/>
          <p:cNvSpPr txBox="1"/>
          <p:nvPr>
            <p:custDataLst>
              <p:tags r:id="rId3"/>
            </p:custDataLst>
          </p:nvPr>
        </p:nvSpPr>
        <p:spPr>
          <a:xfrm>
            <a:off x="727245" y="491979"/>
            <a:ext cx="1214571" cy="307777"/>
          </a:xfrm>
          <a:prstGeom prst="rect">
            <a:avLst/>
          </a:prstGeom>
          <a:noFill/>
        </p:spPr>
        <p:txBody>
          <a:bodyPr wrap="square" rtlCol="0">
            <a:spAutoFit/>
          </a:bodyPr>
          <a:lstStyle/>
          <a:p>
            <a:r>
              <a:rPr lang="en-US" altLang="zh-CN" sz="1400" b="1" dirty="0">
                <a:solidFill>
                  <a:prstClr val="white"/>
                </a:solidFill>
                <a:latin typeface="微软雅黑" panose="020B0503020204020204" pitchFamily="34" charset="-122"/>
                <a:ea typeface="微软雅黑" panose="020B0503020204020204" pitchFamily="34" charset="-122"/>
              </a:rPr>
              <a:t>YOU LOGO</a:t>
            </a:r>
            <a:endParaRPr lang="zh-CN" altLang="en-US" sz="1400" b="1"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17740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8820996-64F9-4C86-85D0-722C63AAF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5495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D2E3EF1-7657-4547-A96E-EC2EBC3E1EFE}"/>
              </a:ext>
            </a:extLst>
          </p:cNvPr>
          <p:cNvSpPr/>
          <p:nvPr/>
        </p:nvSpPr>
        <p:spPr>
          <a:xfrm>
            <a:off x="0" y="0"/>
            <a:ext cx="12192000" cy="6858000"/>
          </a:xfrm>
          <a:prstGeom prst="rect">
            <a:avLst/>
          </a:prstGeom>
          <a:gradFill>
            <a:gsLst>
              <a:gs pos="0">
                <a:srgbClr val="FF070B"/>
              </a:gs>
              <a:gs pos="100000">
                <a:srgbClr val="E5008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76">
            <a:extLst>
              <a:ext uri="{FF2B5EF4-FFF2-40B4-BE49-F238E27FC236}">
                <a16:creationId xmlns:a16="http://schemas.microsoft.com/office/drawing/2014/main" id="{A313D46E-5B8E-46C5-8963-0D04BDFBE164}"/>
              </a:ext>
            </a:extLst>
          </p:cNvPr>
          <p:cNvSpPr txBox="1"/>
          <p:nvPr/>
        </p:nvSpPr>
        <p:spPr>
          <a:xfrm>
            <a:off x="3020404" y="5190809"/>
            <a:ext cx="2560832" cy="625171"/>
          </a:xfrm>
          <a:prstGeom prst="rect">
            <a:avLst/>
          </a:prstGeom>
          <a:noFill/>
        </p:spPr>
        <p:txBody>
          <a:bodyPr wrap="square" rtlCol="0">
            <a:spAutoFit/>
          </a:bodyPr>
          <a:lstStyle/>
          <a:p>
            <a:pPr>
              <a:lnSpc>
                <a:spcPct val="130000"/>
              </a:lnSpc>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关注微信公众号查看使用教程和免费领取图标、模板</a:t>
            </a:r>
            <a:endParaRPr lang="zh-CN" altLang="en-US" sz="1100"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33" name="图片 32">
            <a:extLst>
              <a:ext uri="{FF2B5EF4-FFF2-40B4-BE49-F238E27FC236}">
                <a16:creationId xmlns:a16="http://schemas.microsoft.com/office/drawing/2014/main" id="{54B14744-9F0F-46F4-AAE8-4CEF5894C7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582" y="3850122"/>
            <a:ext cx="1993173" cy="1993173"/>
          </a:xfrm>
          <a:prstGeom prst="rect">
            <a:avLst/>
          </a:prstGeom>
        </p:spPr>
      </p:pic>
      <p:grpSp>
        <p:nvGrpSpPr>
          <p:cNvPr id="42" name="组合 41">
            <a:extLst>
              <a:ext uri="{FF2B5EF4-FFF2-40B4-BE49-F238E27FC236}">
                <a16:creationId xmlns:a16="http://schemas.microsoft.com/office/drawing/2014/main" id="{F625BC86-1933-4267-8C7A-EDE3312C6CB3}"/>
              </a:ext>
            </a:extLst>
          </p:cNvPr>
          <p:cNvGrpSpPr/>
          <p:nvPr/>
        </p:nvGrpSpPr>
        <p:grpSpPr>
          <a:xfrm>
            <a:off x="6585601" y="3794362"/>
            <a:ext cx="4875773" cy="636304"/>
            <a:chOff x="721513" y="4633411"/>
            <a:chExt cx="4875773" cy="636304"/>
          </a:xfrm>
        </p:grpSpPr>
        <p:sp>
          <p:nvSpPr>
            <p:cNvPr id="26" name="椭圆 25">
              <a:extLst>
                <a:ext uri="{FF2B5EF4-FFF2-40B4-BE49-F238E27FC236}">
                  <a16:creationId xmlns:a16="http://schemas.microsoft.com/office/drawing/2014/main" id="{A2375594-BE3A-4A6F-9267-6A904F58AF63}"/>
                </a:ext>
              </a:extLst>
            </p:cNvPr>
            <p:cNvSpPr/>
            <p:nvPr/>
          </p:nvSpPr>
          <p:spPr>
            <a:xfrm>
              <a:off x="721513" y="4633411"/>
              <a:ext cx="636304" cy="63630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grpSp>
          <p:nvGrpSpPr>
            <p:cNvPr id="27" name="Group 4">
              <a:extLst>
                <a:ext uri="{FF2B5EF4-FFF2-40B4-BE49-F238E27FC236}">
                  <a16:creationId xmlns:a16="http://schemas.microsoft.com/office/drawing/2014/main" id="{39049E5E-5F35-4C15-B08B-E816AD53E39F}"/>
                </a:ext>
              </a:extLst>
            </p:cNvPr>
            <p:cNvGrpSpPr>
              <a:grpSpLocks noChangeAspect="1"/>
            </p:cNvGrpSpPr>
            <p:nvPr/>
          </p:nvGrpSpPr>
          <p:grpSpPr bwMode="auto">
            <a:xfrm>
              <a:off x="893071" y="4788474"/>
              <a:ext cx="293189" cy="334051"/>
              <a:chOff x="1807" y="2337"/>
              <a:chExt cx="574" cy="654"/>
            </a:xfrm>
            <a:solidFill>
              <a:schemeClr val="bg1"/>
            </a:solidFill>
          </p:grpSpPr>
          <p:sp>
            <p:nvSpPr>
              <p:cNvPr id="28" name="Freeform 5">
                <a:extLst>
                  <a:ext uri="{FF2B5EF4-FFF2-40B4-BE49-F238E27FC236}">
                    <a16:creationId xmlns:a16="http://schemas.microsoft.com/office/drawing/2014/main" id="{8AC08148-770A-4144-B317-29F924326617}"/>
                  </a:ext>
                </a:extLst>
              </p:cNvPr>
              <p:cNvSpPr>
                <a:spLocks/>
              </p:cNvSpPr>
              <p:nvPr/>
            </p:nvSpPr>
            <p:spPr bwMode="auto">
              <a:xfrm>
                <a:off x="1852" y="2337"/>
                <a:ext cx="529" cy="654"/>
              </a:xfrm>
              <a:custGeom>
                <a:avLst/>
                <a:gdLst>
                  <a:gd name="T0" fmla="*/ 2355 w 2387"/>
                  <a:gd name="T1" fmla="*/ 0 h 2947"/>
                  <a:gd name="T2" fmla="*/ 2386 w 2387"/>
                  <a:gd name="T3" fmla="*/ 811 h 2947"/>
                  <a:gd name="T4" fmla="*/ 2343 w 2387"/>
                  <a:gd name="T5" fmla="*/ 855 h 2947"/>
                  <a:gd name="T6" fmla="*/ 2327 w 2387"/>
                  <a:gd name="T7" fmla="*/ 855 h 2947"/>
                  <a:gd name="T8" fmla="*/ 2284 w 2387"/>
                  <a:gd name="T9" fmla="*/ 821 h 2947"/>
                  <a:gd name="T10" fmla="*/ 2097 w 2387"/>
                  <a:gd name="T11" fmla="*/ 406 h 2947"/>
                  <a:gd name="T12" fmla="*/ 1770 w 2387"/>
                  <a:gd name="T13" fmla="*/ 306 h 2947"/>
                  <a:gd name="T14" fmla="*/ 1504 w 2387"/>
                  <a:gd name="T15" fmla="*/ 306 h 2947"/>
                  <a:gd name="T16" fmla="*/ 1462 w 2387"/>
                  <a:gd name="T17" fmla="*/ 349 h 2947"/>
                  <a:gd name="T18" fmla="*/ 1462 w 2387"/>
                  <a:gd name="T19" fmla="*/ 2484 h 2947"/>
                  <a:gd name="T20" fmla="*/ 1524 w 2387"/>
                  <a:gd name="T21" fmla="*/ 2780 h 2947"/>
                  <a:gd name="T22" fmla="*/ 1527 w 2387"/>
                  <a:gd name="T23" fmla="*/ 2784 h 2947"/>
                  <a:gd name="T24" fmla="*/ 1766 w 2387"/>
                  <a:gd name="T25" fmla="*/ 2862 h 2947"/>
                  <a:gd name="T26" fmla="*/ 1806 w 2387"/>
                  <a:gd name="T27" fmla="*/ 2905 h 2947"/>
                  <a:gd name="T28" fmla="*/ 1763 w 2387"/>
                  <a:gd name="T29" fmla="*/ 2947 h 2947"/>
                  <a:gd name="T30" fmla="*/ 639 w 2387"/>
                  <a:gd name="T31" fmla="*/ 2947 h 2947"/>
                  <a:gd name="T32" fmla="*/ 597 w 2387"/>
                  <a:gd name="T33" fmla="*/ 2905 h 2947"/>
                  <a:gd name="T34" fmla="*/ 636 w 2387"/>
                  <a:gd name="T35" fmla="*/ 2862 h 2947"/>
                  <a:gd name="T36" fmla="*/ 859 w 2387"/>
                  <a:gd name="T37" fmla="*/ 2769 h 2947"/>
                  <a:gd name="T38" fmla="*/ 865 w 2387"/>
                  <a:gd name="T39" fmla="*/ 2762 h 2947"/>
                  <a:gd name="T40" fmla="*/ 926 w 2387"/>
                  <a:gd name="T41" fmla="*/ 2433 h 2947"/>
                  <a:gd name="T42" fmla="*/ 926 w 2387"/>
                  <a:gd name="T43" fmla="*/ 349 h 2947"/>
                  <a:gd name="T44" fmla="*/ 883 w 2387"/>
                  <a:gd name="T45" fmla="*/ 306 h 2947"/>
                  <a:gd name="T46" fmla="*/ 618 w 2387"/>
                  <a:gd name="T47" fmla="*/ 306 h 2947"/>
                  <a:gd name="T48" fmla="*/ 292 w 2387"/>
                  <a:gd name="T49" fmla="*/ 405 h 2947"/>
                  <a:gd name="T50" fmla="*/ 290 w 2387"/>
                  <a:gd name="T51" fmla="*/ 406 h 2947"/>
                  <a:gd name="T52" fmla="*/ 103 w 2387"/>
                  <a:gd name="T53" fmla="*/ 819 h 2947"/>
                  <a:gd name="T54" fmla="*/ 61 w 2387"/>
                  <a:gd name="T55" fmla="*/ 854 h 2947"/>
                  <a:gd name="T56" fmla="*/ 44 w 2387"/>
                  <a:gd name="T57" fmla="*/ 854 h 2947"/>
                  <a:gd name="T58" fmla="*/ 2 w 2387"/>
                  <a:gd name="T59" fmla="*/ 809 h 2947"/>
                  <a:gd name="T60" fmla="*/ 31 w 2387"/>
                  <a:gd name="T61" fmla="*/ 41 h 2947"/>
                  <a:gd name="T62" fmla="*/ 74 w 2387"/>
                  <a:gd name="T63" fmla="*/ 0 h 2947"/>
                  <a:gd name="T64" fmla="*/ 2355 w 2387"/>
                  <a:gd name="T65" fmla="*/ 0 h 2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87" h="2947">
                    <a:moveTo>
                      <a:pt x="2355" y="0"/>
                    </a:moveTo>
                    <a:cubicBezTo>
                      <a:pt x="2386" y="811"/>
                      <a:pt x="2386" y="811"/>
                      <a:pt x="2386" y="811"/>
                    </a:cubicBezTo>
                    <a:cubicBezTo>
                      <a:pt x="2387" y="836"/>
                      <a:pt x="2368" y="855"/>
                      <a:pt x="2343" y="855"/>
                    </a:cubicBezTo>
                    <a:cubicBezTo>
                      <a:pt x="2327" y="855"/>
                      <a:pt x="2327" y="855"/>
                      <a:pt x="2327" y="855"/>
                    </a:cubicBezTo>
                    <a:cubicBezTo>
                      <a:pt x="2305" y="855"/>
                      <a:pt x="2289" y="840"/>
                      <a:pt x="2284" y="821"/>
                    </a:cubicBezTo>
                    <a:cubicBezTo>
                      <a:pt x="2241" y="608"/>
                      <a:pt x="2179" y="470"/>
                      <a:pt x="2097" y="406"/>
                    </a:cubicBezTo>
                    <a:cubicBezTo>
                      <a:pt x="2022" y="339"/>
                      <a:pt x="2007" y="306"/>
                      <a:pt x="1770" y="306"/>
                    </a:cubicBezTo>
                    <a:cubicBezTo>
                      <a:pt x="1504" y="306"/>
                      <a:pt x="1504" y="306"/>
                      <a:pt x="1504" y="306"/>
                    </a:cubicBezTo>
                    <a:cubicBezTo>
                      <a:pt x="1480" y="306"/>
                      <a:pt x="1462" y="326"/>
                      <a:pt x="1462" y="349"/>
                    </a:cubicBezTo>
                    <a:cubicBezTo>
                      <a:pt x="1462" y="2484"/>
                      <a:pt x="1462" y="2484"/>
                      <a:pt x="1462" y="2484"/>
                    </a:cubicBezTo>
                    <a:cubicBezTo>
                      <a:pt x="1462" y="2638"/>
                      <a:pt x="1483" y="2736"/>
                      <a:pt x="1524" y="2780"/>
                    </a:cubicBezTo>
                    <a:cubicBezTo>
                      <a:pt x="1527" y="2784"/>
                      <a:pt x="1527" y="2784"/>
                      <a:pt x="1527" y="2784"/>
                    </a:cubicBezTo>
                    <a:cubicBezTo>
                      <a:pt x="1575" y="2823"/>
                      <a:pt x="1640" y="2849"/>
                      <a:pt x="1766" y="2862"/>
                    </a:cubicBezTo>
                    <a:cubicBezTo>
                      <a:pt x="1789" y="2864"/>
                      <a:pt x="1806" y="2884"/>
                      <a:pt x="1806" y="2905"/>
                    </a:cubicBezTo>
                    <a:cubicBezTo>
                      <a:pt x="1806" y="2929"/>
                      <a:pt x="1786" y="2947"/>
                      <a:pt x="1763" y="2947"/>
                    </a:cubicBezTo>
                    <a:cubicBezTo>
                      <a:pt x="639" y="2947"/>
                      <a:pt x="639" y="2947"/>
                      <a:pt x="639" y="2947"/>
                    </a:cubicBezTo>
                    <a:cubicBezTo>
                      <a:pt x="615" y="2947"/>
                      <a:pt x="597" y="2928"/>
                      <a:pt x="597" y="2905"/>
                    </a:cubicBezTo>
                    <a:cubicBezTo>
                      <a:pt x="597" y="2882"/>
                      <a:pt x="613" y="2864"/>
                      <a:pt x="636" y="2862"/>
                    </a:cubicBezTo>
                    <a:cubicBezTo>
                      <a:pt x="762" y="2849"/>
                      <a:pt x="823" y="2818"/>
                      <a:pt x="859" y="2769"/>
                    </a:cubicBezTo>
                    <a:cubicBezTo>
                      <a:pt x="860" y="2767"/>
                      <a:pt x="862" y="2764"/>
                      <a:pt x="865" y="2762"/>
                    </a:cubicBezTo>
                    <a:cubicBezTo>
                      <a:pt x="906" y="2726"/>
                      <a:pt x="926" y="2617"/>
                      <a:pt x="926" y="2433"/>
                    </a:cubicBezTo>
                    <a:cubicBezTo>
                      <a:pt x="926" y="349"/>
                      <a:pt x="926" y="349"/>
                      <a:pt x="926" y="349"/>
                    </a:cubicBezTo>
                    <a:cubicBezTo>
                      <a:pt x="926" y="324"/>
                      <a:pt x="906" y="306"/>
                      <a:pt x="883" y="306"/>
                    </a:cubicBezTo>
                    <a:cubicBezTo>
                      <a:pt x="618" y="306"/>
                      <a:pt x="618" y="306"/>
                      <a:pt x="618" y="306"/>
                    </a:cubicBezTo>
                    <a:cubicBezTo>
                      <a:pt x="382" y="306"/>
                      <a:pt x="366" y="339"/>
                      <a:pt x="292" y="405"/>
                    </a:cubicBezTo>
                    <a:cubicBezTo>
                      <a:pt x="290" y="406"/>
                      <a:pt x="290" y="406"/>
                      <a:pt x="290" y="406"/>
                    </a:cubicBezTo>
                    <a:cubicBezTo>
                      <a:pt x="208" y="470"/>
                      <a:pt x="146" y="608"/>
                      <a:pt x="103" y="819"/>
                    </a:cubicBezTo>
                    <a:cubicBezTo>
                      <a:pt x="98" y="839"/>
                      <a:pt x="82" y="854"/>
                      <a:pt x="61" y="854"/>
                    </a:cubicBezTo>
                    <a:cubicBezTo>
                      <a:pt x="44" y="854"/>
                      <a:pt x="44" y="854"/>
                      <a:pt x="44" y="854"/>
                    </a:cubicBezTo>
                    <a:cubicBezTo>
                      <a:pt x="20" y="854"/>
                      <a:pt x="0" y="834"/>
                      <a:pt x="2" y="809"/>
                    </a:cubicBezTo>
                    <a:cubicBezTo>
                      <a:pt x="31" y="41"/>
                      <a:pt x="31" y="41"/>
                      <a:pt x="31" y="41"/>
                    </a:cubicBezTo>
                    <a:cubicBezTo>
                      <a:pt x="33" y="18"/>
                      <a:pt x="51" y="0"/>
                      <a:pt x="74" y="0"/>
                    </a:cubicBezTo>
                    <a:cubicBezTo>
                      <a:pt x="2355" y="0"/>
                      <a:pt x="2355" y="0"/>
                      <a:pt x="23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solidFill>
                    <a:schemeClr val="bg1"/>
                  </a:solidFill>
                </a:endParaRPr>
              </a:p>
            </p:txBody>
          </p:sp>
          <p:sp>
            <p:nvSpPr>
              <p:cNvPr id="29" name="Freeform 6">
                <a:extLst>
                  <a:ext uri="{FF2B5EF4-FFF2-40B4-BE49-F238E27FC236}">
                    <a16:creationId xmlns:a16="http://schemas.microsoft.com/office/drawing/2014/main" id="{12619D63-8FB2-4849-94EF-AF991D86433F}"/>
                  </a:ext>
                </a:extLst>
              </p:cNvPr>
              <p:cNvSpPr>
                <a:spLocks/>
              </p:cNvSpPr>
              <p:nvPr/>
            </p:nvSpPr>
            <p:spPr bwMode="auto">
              <a:xfrm>
                <a:off x="1807" y="2770"/>
                <a:ext cx="179" cy="221"/>
              </a:xfrm>
              <a:custGeom>
                <a:avLst/>
                <a:gdLst>
                  <a:gd name="T0" fmla="*/ 798 w 808"/>
                  <a:gd name="T1" fmla="*/ 2 h 998"/>
                  <a:gd name="T2" fmla="*/ 808 w 808"/>
                  <a:gd name="T3" fmla="*/ 276 h 998"/>
                  <a:gd name="T4" fmla="*/ 793 w 808"/>
                  <a:gd name="T5" fmla="*/ 290 h 998"/>
                  <a:gd name="T6" fmla="*/ 788 w 808"/>
                  <a:gd name="T7" fmla="*/ 290 h 998"/>
                  <a:gd name="T8" fmla="*/ 773 w 808"/>
                  <a:gd name="T9" fmla="*/ 279 h 998"/>
                  <a:gd name="T10" fmla="*/ 709 w 808"/>
                  <a:gd name="T11" fmla="*/ 140 h 998"/>
                  <a:gd name="T12" fmla="*/ 598 w 808"/>
                  <a:gd name="T13" fmla="*/ 105 h 998"/>
                  <a:gd name="T14" fmla="*/ 508 w 808"/>
                  <a:gd name="T15" fmla="*/ 105 h 998"/>
                  <a:gd name="T16" fmla="*/ 493 w 808"/>
                  <a:gd name="T17" fmla="*/ 120 h 998"/>
                  <a:gd name="T18" fmla="*/ 493 w 808"/>
                  <a:gd name="T19" fmla="*/ 841 h 998"/>
                  <a:gd name="T20" fmla="*/ 514 w 808"/>
                  <a:gd name="T21" fmla="*/ 941 h 998"/>
                  <a:gd name="T22" fmla="*/ 516 w 808"/>
                  <a:gd name="T23" fmla="*/ 942 h 998"/>
                  <a:gd name="T24" fmla="*/ 596 w 808"/>
                  <a:gd name="T25" fmla="*/ 969 h 998"/>
                  <a:gd name="T26" fmla="*/ 609 w 808"/>
                  <a:gd name="T27" fmla="*/ 983 h 998"/>
                  <a:gd name="T28" fmla="*/ 595 w 808"/>
                  <a:gd name="T29" fmla="*/ 998 h 998"/>
                  <a:gd name="T30" fmla="*/ 215 w 808"/>
                  <a:gd name="T31" fmla="*/ 998 h 998"/>
                  <a:gd name="T32" fmla="*/ 200 w 808"/>
                  <a:gd name="T33" fmla="*/ 983 h 998"/>
                  <a:gd name="T34" fmla="*/ 213 w 808"/>
                  <a:gd name="T35" fmla="*/ 969 h 998"/>
                  <a:gd name="T36" fmla="*/ 288 w 808"/>
                  <a:gd name="T37" fmla="*/ 937 h 998"/>
                  <a:gd name="T38" fmla="*/ 290 w 808"/>
                  <a:gd name="T39" fmla="*/ 936 h 998"/>
                  <a:gd name="T40" fmla="*/ 311 w 808"/>
                  <a:gd name="T41" fmla="*/ 824 h 998"/>
                  <a:gd name="T42" fmla="*/ 311 w 808"/>
                  <a:gd name="T43" fmla="*/ 122 h 998"/>
                  <a:gd name="T44" fmla="*/ 297 w 808"/>
                  <a:gd name="T45" fmla="*/ 107 h 998"/>
                  <a:gd name="T46" fmla="*/ 206 w 808"/>
                  <a:gd name="T47" fmla="*/ 107 h 998"/>
                  <a:gd name="T48" fmla="*/ 97 w 808"/>
                  <a:gd name="T49" fmla="*/ 140 h 998"/>
                  <a:gd name="T50" fmla="*/ 34 w 808"/>
                  <a:gd name="T51" fmla="*/ 279 h 998"/>
                  <a:gd name="T52" fmla="*/ 20 w 808"/>
                  <a:gd name="T53" fmla="*/ 290 h 998"/>
                  <a:gd name="T54" fmla="*/ 15 w 808"/>
                  <a:gd name="T55" fmla="*/ 290 h 998"/>
                  <a:gd name="T56" fmla="*/ 0 w 808"/>
                  <a:gd name="T57" fmla="*/ 276 h 998"/>
                  <a:gd name="T58" fmla="*/ 10 w 808"/>
                  <a:gd name="T59" fmla="*/ 15 h 998"/>
                  <a:gd name="T60" fmla="*/ 25 w 808"/>
                  <a:gd name="T61" fmla="*/ 0 h 998"/>
                  <a:gd name="T62" fmla="*/ 798 w 808"/>
                  <a:gd name="T63" fmla="*/ 0 h 998"/>
                  <a:gd name="T64" fmla="*/ 798 w 808"/>
                  <a:gd name="T65" fmla="*/ 2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8" h="998">
                    <a:moveTo>
                      <a:pt x="798" y="2"/>
                    </a:moveTo>
                    <a:cubicBezTo>
                      <a:pt x="808" y="276"/>
                      <a:pt x="808" y="276"/>
                      <a:pt x="808" y="276"/>
                    </a:cubicBezTo>
                    <a:cubicBezTo>
                      <a:pt x="808" y="284"/>
                      <a:pt x="801" y="290"/>
                      <a:pt x="793" y="290"/>
                    </a:cubicBezTo>
                    <a:cubicBezTo>
                      <a:pt x="788" y="290"/>
                      <a:pt x="788" y="290"/>
                      <a:pt x="788" y="290"/>
                    </a:cubicBezTo>
                    <a:cubicBezTo>
                      <a:pt x="782" y="290"/>
                      <a:pt x="775" y="285"/>
                      <a:pt x="773" y="279"/>
                    </a:cubicBezTo>
                    <a:cubicBezTo>
                      <a:pt x="759" y="207"/>
                      <a:pt x="737" y="161"/>
                      <a:pt x="709" y="140"/>
                    </a:cubicBezTo>
                    <a:cubicBezTo>
                      <a:pt x="683" y="117"/>
                      <a:pt x="678" y="105"/>
                      <a:pt x="598" y="105"/>
                    </a:cubicBezTo>
                    <a:cubicBezTo>
                      <a:pt x="508" y="105"/>
                      <a:pt x="508" y="105"/>
                      <a:pt x="508" y="105"/>
                    </a:cubicBezTo>
                    <a:cubicBezTo>
                      <a:pt x="500" y="105"/>
                      <a:pt x="493" y="112"/>
                      <a:pt x="493" y="120"/>
                    </a:cubicBezTo>
                    <a:cubicBezTo>
                      <a:pt x="493" y="841"/>
                      <a:pt x="493" y="841"/>
                      <a:pt x="493" y="841"/>
                    </a:cubicBezTo>
                    <a:cubicBezTo>
                      <a:pt x="493" y="893"/>
                      <a:pt x="500" y="926"/>
                      <a:pt x="514" y="941"/>
                    </a:cubicBezTo>
                    <a:cubicBezTo>
                      <a:pt x="516" y="942"/>
                      <a:pt x="516" y="942"/>
                      <a:pt x="516" y="942"/>
                    </a:cubicBezTo>
                    <a:cubicBezTo>
                      <a:pt x="532" y="956"/>
                      <a:pt x="554" y="965"/>
                      <a:pt x="596" y="969"/>
                    </a:cubicBezTo>
                    <a:cubicBezTo>
                      <a:pt x="605" y="970"/>
                      <a:pt x="609" y="975"/>
                      <a:pt x="609" y="983"/>
                    </a:cubicBezTo>
                    <a:cubicBezTo>
                      <a:pt x="609" y="992"/>
                      <a:pt x="603" y="998"/>
                      <a:pt x="595" y="998"/>
                    </a:cubicBezTo>
                    <a:cubicBezTo>
                      <a:pt x="215" y="998"/>
                      <a:pt x="215" y="998"/>
                      <a:pt x="215" y="998"/>
                    </a:cubicBezTo>
                    <a:cubicBezTo>
                      <a:pt x="206" y="998"/>
                      <a:pt x="200" y="992"/>
                      <a:pt x="200" y="983"/>
                    </a:cubicBezTo>
                    <a:cubicBezTo>
                      <a:pt x="200" y="975"/>
                      <a:pt x="206" y="970"/>
                      <a:pt x="213" y="969"/>
                    </a:cubicBezTo>
                    <a:cubicBezTo>
                      <a:pt x="256" y="964"/>
                      <a:pt x="277" y="954"/>
                      <a:pt x="288" y="937"/>
                    </a:cubicBezTo>
                    <a:cubicBezTo>
                      <a:pt x="288" y="936"/>
                      <a:pt x="290" y="936"/>
                      <a:pt x="290" y="936"/>
                    </a:cubicBezTo>
                    <a:cubicBezTo>
                      <a:pt x="303" y="923"/>
                      <a:pt x="311" y="887"/>
                      <a:pt x="311" y="824"/>
                    </a:cubicBezTo>
                    <a:cubicBezTo>
                      <a:pt x="311" y="122"/>
                      <a:pt x="311" y="122"/>
                      <a:pt x="311" y="122"/>
                    </a:cubicBezTo>
                    <a:cubicBezTo>
                      <a:pt x="311" y="113"/>
                      <a:pt x="305" y="107"/>
                      <a:pt x="297" y="107"/>
                    </a:cubicBezTo>
                    <a:cubicBezTo>
                      <a:pt x="206" y="107"/>
                      <a:pt x="206" y="107"/>
                      <a:pt x="206" y="107"/>
                    </a:cubicBezTo>
                    <a:cubicBezTo>
                      <a:pt x="126" y="107"/>
                      <a:pt x="121" y="118"/>
                      <a:pt x="97" y="140"/>
                    </a:cubicBezTo>
                    <a:cubicBezTo>
                      <a:pt x="69" y="161"/>
                      <a:pt x="48" y="207"/>
                      <a:pt x="34" y="279"/>
                    </a:cubicBezTo>
                    <a:cubicBezTo>
                      <a:pt x="33" y="285"/>
                      <a:pt x="26" y="290"/>
                      <a:pt x="20" y="290"/>
                    </a:cubicBezTo>
                    <a:cubicBezTo>
                      <a:pt x="15" y="290"/>
                      <a:pt x="15" y="290"/>
                      <a:pt x="15" y="290"/>
                    </a:cubicBezTo>
                    <a:cubicBezTo>
                      <a:pt x="7" y="290"/>
                      <a:pt x="0" y="284"/>
                      <a:pt x="0" y="276"/>
                    </a:cubicBezTo>
                    <a:cubicBezTo>
                      <a:pt x="10" y="15"/>
                      <a:pt x="10" y="15"/>
                      <a:pt x="10" y="15"/>
                    </a:cubicBezTo>
                    <a:cubicBezTo>
                      <a:pt x="10" y="7"/>
                      <a:pt x="16" y="0"/>
                      <a:pt x="25" y="0"/>
                    </a:cubicBezTo>
                    <a:cubicBezTo>
                      <a:pt x="798" y="0"/>
                      <a:pt x="798" y="0"/>
                      <a:pt x="798" y="0"/>
                    </a:cubicBezTo>
                    <a:cubicBezTo>
                      <a:pt x="798" y="2"/>
                      <a:pt x="798" y="2"/>
                      <a:pt x="79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solidFill>
                    <a:schemeClr val="bg1"/>
                  </a:solidFill>
                </a:endParaRPr>
              </a:p>
            </p:txBody>
          </p:sp>
        </p:grpSp>
        <p:sp>
          <p:nvSpPr>
            <p:cNvPr id="25" name="文本框 24">
              <a:extLst>
                <a:ext uri="{FF2B5EF4-FFF2-40B4-BE49-F238E27FC236}">
                  <a16:creationId xmlns:a16="http://schemas.microsoft.com/office/drawing/2014/main" id="{2CFAC16E-83AA-4B02-9D26-BEE582358398}"/>
                </a:ext>
              </a:extLst>
            </p:cNvPr>
            <p:cNvSpPr txBox="1"/>
            <p:nvPr/>
          </p:nvSpPr>
          <p:spPr>
            <a:xfrm>
              <a:off x="1485040" y="4746444"/>
              <a:ext cx="4112246" cy="412421"/>
            </a:xfrm>
            <a:prstGeom prst="rect">
              <a:avLst/>
            </a:prstGeom>
            <a:noFill/>
          </p:spPr>
          <p:txBody>
            <a:bodyPr wrap="square" rtlCol="0">
              <a:spAutoFit/>
            </a:bodyPr>
            <a:lstStyle/>
            <a:p>
              <a:pPr>
                <a:lnSpc>
                  <a:spcPct val="130000"/>
                </a:lnSpc>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字体</a:t>
              </a: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微软雅黑，商用请自行购买。</a:t>
              </a:r>
            </a:p>
          </p:txBody>
        </p:sp>
      </p:grpSp>
      <p:grpSp>
        <p:nvGrpSpPr>
          <p:cNvPr id="41" name="组合 40">
            <a:extLst>
              <a:ext uri="{FF2B5EF4-FFF2-40B4-BE49-F238E27FC236}">
                <a16:creationId xmlns:a16="http://schemas.microsoft.com/office/drawing/2014/main" id="{038A6C19-E4E5-46F4-B779-4AF8025901E6}"/>
              </a:ext>
            </a:extLst>
          </p:cNvPr>
          <p:cNvGrpSpPr/>
          <p:nvPr/>
        </p:nvGrpSpPr>
        <p:grpSpPr>
          <a:xfrm>
            <a:off x="6585601" y="2404534"/>
            <a:ext cx="4875773" cy="636304"/>
            <a:chOff x="721513" y="3784751"/>
            <a:chExt cx="4875773" cy="636304"/>
          </a:xfrm>
        </p:grpSpPr>
        <p:grpSp>
          <p:nvGrpSpPr>
            <p:cNvPr id="13" name="Group 13">
              <a:extLst>
                <a:ext uri="{FF2B5EF4-FFF2-40B4-BE49-F238E27FC236}">
                  <a16:creationId xmlns:a16="http://schemas.microsoft.com/office/drawing/2014/main" id="{D7AD8C7C-34AA-4EC2-BFCA-A0D6555C4B5C}"/>
                </a:ext>
              </a:extLst>
            </p:cNvPr>
            <p:cNvGrpSpPr>
              <a:grpSpLocks noChangeAspect="1"/>
            </p:cNvGrpSpPr>
            <p:nvPr/>
          </p:nvGrpSpPr>
          <p:grpSpPr bwMode="auto">
            <a:xfrm>
              <a:off x="851381" y="3914439"/>
              <a:ext cx="376569" cy="376929"/>
              <a:chOff x="4850" y="777"/>
              <a:chExt cx="1045" cy="1046"/>
            </a:xfrm>
            <a:solidFill>
              <a:schemeClr val="bg1"/>
            </a:solidFill>
          </p:grpSpPr>
          <p:sp>
            <p:nvSpPr>
              <p:cNvPr id="15" name="Freeform 14">
                <a:extLst>
                  <a:ext uri="{FF2B5EF4-FFF2-40B4-BE49-F238E27FC236}">
                    <a16:creationId xmlns:a16="http://schemas.microsoft.com/office/drawing/2014/main" id="{AF1CF2A6-4C36-4727-B69D-8A56A5EA7377}"/>
                  </a:ext>
                </a:extLst>
              </p:cNvPr>
              <p:cNvSpPr>
                <a:spLocks/>
              </p:cNvSpPr>
              <p:nvPr/>
            </p:nvSpPr>
            <p:spPr bwMode="auto">
              <a:xfrm>
                <a:off x="5532" y="785"/>
                <a:ext cx="354" cy="356"/>
              </a:xfrm>
              <a:custGeom>
                <a:avLst/>
                <a:gdLst>
                  <a:gd name="T0" fmla="*/ 894 w 990"/>
                  <a:gd name="T1" fmla="*/ 469 h 994"/>
                  <a:gd name="T2" fmla="*/ 521 w 990"/>
                  <a:gd name="T3" fmla="*/ 96 h 994"/>
                  <a:gd name="T4" fmla="*/ 184 w 990"/>
                  <a:gd name="T5" fmla="*/ 98 h 994"/>
                  <a:gd name="T6" fmla="*/ 0 w 990"/>
                  <a:gd name="T7" fmla="*/ 282 h 994"/>
                  <a:gd name="T8" fmla="*/ 712 w 990"/>
                  <a:gd name="T9" fmla="*/ 994 h 994"/>
                  <a:gd name="T10" fmla="*/ 894 w 990"/>
                  <a:gd name="T11" fmla="*/ 813 h 994"/>
                  <a:gd name="T12" fmla="*/ 894 w 990"/>
                  <a:gd name="T13" fmla="*/ 469 h 994"/>
                  <a:gd name="T14" fmla="*/ 894 w 990"/>
                  <a:gd name="T15" fmla="*/ 469 h 994"/>
                  <a:gd name="T16" fmla="*/ 894 w 990"/>
                  <a:gd name="T17" fmla="*/ 469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0" h="994">
                    <a:moveTo>
                      <a:pt x="894" y="469"/>
                    </a:moveTo>
                    <a:cubicBezTo>
                      <a:pt x="521" y="96"/>
                      <a:pt x="521" y="96"/>
                      <a:pt x="521" y="96"/>
                    </a:cubicBezTo>
                    <a:cubicBezTo>
                      <a:pt x="426" y="0"/>
                      <a:pt x="280" y="2"/>
                      <a:pt x="184" y="98"/>
                    </a:cubicBezTo>
                    <a:cubicBezTo>
                      <a:pt x="0" y="282"/>
                      <a:pt x="0" y="282"/>
                      <a:pt x="0" y="282"/>
                    </a:cubicBezTo>
                    <a:cubicBezTo>
                      <a:pt x="712" y="994"/>
                      <a:pt x="712" y="994"/>
                      <a:pt x="712" y="994"/>
                    </a:cubicBezTo>
                    <a:cubicBezTo>
                      <a:pt x="894" y="813"/>
                      <a:pt x="894" y="813"/>
                      <a:pt x="894" y="813"/>
                    </a:cubicBezTo>
                    <a:cubicBezTo>
                      <a:pt x="990" y="715"/>
                      <a:pt x="987" y="564"/>
                      <a:pt x="894" y="469"/>
                    </a:cubicBezTo>
                    <a:cubicBezTo>
                      <a:pt x="894" y="469"/>
                      <a:pt x="894" y="469"/>
                      <a:pt x="894" y="469"/>
                    </a:cubicBezTo>
                    <a:cubicBezTo>
                      <a:pt x="894" y="469"/>
                      <a:pt x="894" y="469"/>
                      <a:pt x="894" y="4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 name="Freeform 15">
                <a:extLst>
                  <a:ext uri="{FF2B5EF4-FFF2-40B4-BE49-F238E27FC236}">
                    <a16:creationId xmlns:a16="http://schemas.microsoft.com/office/drawing/2014/main" id="{2C7393CA-7764-4B6F-AC87-D80275620DA1}"/>
                  </a:ext>
                </a:extLst>
              </p:cNvPr>
              <p:cNvSpPr>
                <a:spLocks/>
              </p:cNvSpPr>
              <p:nvPr/>
            </p:nvSpPr>
            <p:spPr bwMode="auto">
              <a:xfrm>
                <a:off x="4869" y="1498"/>
                <a:ext cx="304" cy="309"/>
              </a:xfrm>
              <a:custGeom>
                <a:avLst/>
                <a:gdLst>
                  <a:gd name="T0" fmla="*/ 146 w 851"/>
                  <a:gd name="T1" fmla="*/ 0 h 861"/>
                  <a:gd name="T2" fmla="*/ 0 w 851"/>
                  <a:gd name="T3" fmla="*/ 672 h 861"/>
                  <a:gd name="T4" fmla="*/ 0 w 851"/>
                  <a:gd name="T5" fmla="*/ 677 h 861"/>
                  <a:gd name="T6" fmla="*/ 48 w 851"/>
                  <a:gd name="T7" fmla="*/ 808 h 861"/>
                  <a:gd name="T8" fmla="*/ 177 w 851"/>
                  <a:gd name="T9" fmla="*/ 856 h 861"/>
                  <a:gd name="T10" fmla="*/ 182 w 851"/>
                  <a:gd name="T11" fmla="*/ 856 h 861"/>
                  <a:gd name="T12" fmla="*/ 851 w 851"/>
                  <a:gd name="T13" fmla="*/ 708 h 861"/>
                  <a:gd name="T14" fmla="*/ 146 w 851"/>
                  <a:gd name="T15" fmla="*/ 0 h 861"/>
                  <a:gd name="T16" fmla="*/ 146 w 851"/>
                  <a:gd name="T17" fmla="*/ 0 h 861"/>
                  <a:gd name="T18" fmla="*/ 146 w 851"/>
                  <a:gd name="T19" fmla="*/ 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1" h="861">
                    <a:moveTo>
                      <a:pt x="146" y="0"/>
                    </a:moveTo>
                    <a:cubicBezTo>
                      <a:pt x="110" y="53"/>
                      <a:pt x="63" y="282"/>
                      <a:pt x="0" y="672"/>
                    </a:cubicBezTo>
                    <a:cubicBezTo>
                      <a:pt x="0" y="677"/>
                      <a:pt x="0" y="677"/>
                      <a:pt x="0" y="677"/>
                    </a:cubicBezTo>
                    <a:cubicBezTo>
                      <a:pt x="0" y="725"/>
                      <a:pt x="17" y="772"/>
                      <a:pt x="48" y="808"/>
                    </a:cubicBezTo>
                    <a:cubicBezTo>
                      <a:pt x="77" y="844"/>
                      <a:pt x="132" y="861"/>
                      <a:pt x="177" y="856"/>
                    </a:cubicBezTo>
                    <a:cubicBezTo>
                      <a:pt x="182" y="856"/>
                      <a:pt x="182" y="856"/>
                      <a:pt x="182" y="856"/>
                    </a:cubicBezTo>
                    <a:cubicBezTo>
                      <a:pt x="557" y="796"/>
                      <a:pt x="782" y="749"/>
                      <a:pt x="851" y="708"/>
                    </a:cubicBezTo>
                    <a:cubicBezTo>
                      <a:pt x="146" y="0"/>
                      <a:pt x="146" y="0"/>
                      <a:pt x="146" y="0"/>
                    </a:cubicBezTo>
                    <a:cubicBezTo>
                      <a:pt x="146" y="0"/>
                      <a:pt x="146" y="0"/>
                      <a:pt x="146" y="0"/>
                    </a:cubicBezTo>
                    <a:cubicBezTo>
                      <a:pt x="146" y="0"/>
                      <a:pt x="146" y="0"/>
                      <a:pt x="1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 name="Freeform 16">
                <a:extLst>
                  <a:ext uri="{FF2B5EF4-FFF2-40B4-BE49-F238E27FC236}">
                    <a16:creationId xmlns:a16="http://schemas.microsoft.com/office/drawing/2014/main" id="{F12B860B-1D05-4591-ABB6-274A72F15B41}"/>
                  </a:ext>
                </a:extLst>
              </p:cNvPr>
              <p:cNvSpPr>
                <a:spLocks/>
              </p:cNvSpPr>
              <p:nvPr/>
            </p:nvSpPr>
            <p:spPr bwMode="auto">
              <a:xfrm>
                <a:off x="4952" y="916"/>
                <a:ext cx="816" cy="805"/>
              </a:xfrm>
              <a:custGeom>
                <a:avLst/>
                <a:gdLst>
                  <a:gd name="T0" fmla="*/ 803 w 816"/>
                  <a:gd name="T1" fmla="*/ 255 h 805"/>
                  <a:gd name="T2" fmla="*/ 549 w 816"/>
                  <a:gd name="T3" fmla="*/ 0 h 805"/>
                  <a:gd name="T4" fmla="*/ 421 w 816"/>
                  <a:gd name="T5" fmla="*/ 128 h 805"/>
                  <a:gd name="T6" fmla="*/ 421 w 816"/>
                  <a:gd name="T7" fmla="*/ 128 h 805"/>
                  <a:gd name="T8" fmla="*/ 166 w 816"/>
                  <a:gd name="T9" fmla="*/ 383 h 805"/>
                  <a:gd name="T10" fmla="*/ 166 w 816"/>
                  <a:gd name="T11" fmla="*/ 383 h 805"/>
                  <a:gd name="T12" fmla="*/ 0 w 816"/>
                  <a:gd name="T13" fmla="*/ 550 h 805"/>
                  <a:gd name="T14" fmla="*/ 255 w 816"/>
                  <a:gd name="T15" fmla="*/ 805 h 805"/>
                  <a:gd name="T16" fmla="*/ 317 w 816"/>
                  <a:gd name="T17" fmla="*/ 742 h 805"/>
                  <a:gd name="T18" fmla="*/ 317 w 816"/>
                  <a:gd name="T19" fmla="*/ 742 h 805"/>
                  <a:gd name="T20" fmla="*/ 687 w 816"/>
                  <a:gd name="T21" fmla="*/ 372 h 805"/>
                  <a:gd name="T22" fmla="*/ 816 w 816"/>
                  <a:gd name="T23" fmla="*/ 244 h 805"/>
                  <a:gd name="T24" fmla="*/ 803 w 816"/>
                  <a:gd name="T25" fmla="*/ 255 h 805"/>
                  <a:gd name="T26" fmla="*/ 803 w 816"/>
                  <a:gd name="T27" fmla="*/ 25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6" h="805">
                    <a:moveTo>
                      <a:pt x="803" y="255"/>
                    </a:moveTo>
                    <a:lnTo>
                      <a:pt x="549" y="0"/>
                    </a:lnTo>
                    <a:lnTo>
                      <a:pt x="421" y="128"/>
                    </a:lnTo>
                    <a:lnTo>
                      <a:pt x="421" y="128"/>
                    </a:lnTo>
                    <a:lnTo>
                      <a:pt x="166" y="383"/>
                    </a:lnTo>
                    <a:lnTo>
                      <a:pt x="166" y="383"/>
                    </a:lnTo>
                    <a:lnTo>
                      <a:pt x="0" y="550"/>
                    </a:lnTo>
                    <a:lnTo>
                      <a:pt x="255" y="805"/>
                    </a:lnTo>
                    <a:lnTo>
                      <a:pt x="317" y="742"/>
                    </a:lnTo>
                    <a:lnTo>
                      <a:pt x="317" y="742"/>
                    </a:lnTo>
                    <a:lnTo>
                      <a:pt x="687" y="372"/>
                    </a:lnTo>
                    <a:lnTo>
                      <a:pt x="816" y="244"/>
                    </a:lnTo>
                    <a:lnTo>
                      <a:pt x="803" y="255"/>
                    </a:lnTo>
                    <a:lnTo>
                      <a:pt x="803" y="2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 name="Freeform 17">
                <a:extLst>
                  <a:ext uri="{FF2B5EF4-FFF2-40B4-BE49-F238E27FC236}">
                    <a16:creationId xmlns:a16="http://schemas.microsoft.com/office/drawing/2014/main" id="{C2B479EF-E20D-4243-B6CA-9720C13EB327}"/>
                  </a:ext>
                </a:extLst>
              </p:cNvPr>
              <p:cNvSpPr>
                <a:spLocks/>
              </p:cNvSpPr>
              <p:nvPr/>
            </p:nvSpPr>
            <p:spPr bwMode="auto">
              <a:xfrm>
                <a:off x="4850" y="777"/>
                <a:ext cx="493" cy="492"/>
              </a:xfrm>
              <a:custGeom>
                <a:avLst/>
                <a:gdLst>
                  <a:gd name="T0" fmla="*/ 810 w 1379"/>
                  <a:gd name="T1" fmla="*/ 96 h 1375"/>
                  <a:gd name="T2" fmla="*/ 473 w 1379"/>
                  <a:gd name="T3" fmla="*/ 96 h 1375"/>
                  <a:gd name="T4" fmla="*/ 96 w 1379"/>
                  <a:gd name="T5" fmla="*/ 476 h 1375"/>
                  <a:gd name="T6" fmla="*/ 100 w 1379"/>
                  <a:gd name="T7" fmla="*/ 808 h 1375"/>
                  <a:gd name="T8" fmla="*/ 225 w 1379"/>
                  <a:gd name="T9" fmla="*/ 932 h 1375"/>
                  <a:gd name="T10" fmla="*/ 607 w 1379"/>
                  <a:gd name="T11" fmla="*/ 550 h 1375"/>
                  <a:gd name="T12" fmla="*/ 693 w 1379"/>
                  <a:gd name="T13" fmla="*/ 550 h 1375"/>
                  <a:gd name="T14" fmla="*/ 693 w 1379"/>
                  <a:gd name="T15" fmla="*/ 636 h 1375"/>
                  <a:gd name="T16" fmla="*/ 311 w 1379"/>
                  <a:gd name="T17" fmla="*/ 1018 h 1375"/>
                  <a:gd name="T18" fmla="*/ 456 w 1379"/>
                  <a:gd name="T19" fmla="*/ 1164 h 1375"/>
                  <a:gd name="T20" fmla="*/ 839 w 1379"/>
                  <a:gd name="T21" fmla="*/ 782 h 1375"/>
                  <a:gd name="T22" fmla="*/ 925 w 1379"/>
                  <a:gd name="T23" fmla="*/ 782 h 1375"/>
                  <a:gd name="T24" fmla="*/ 925 w 1379"/>
                  <a:gd name="T25" fmla="*/ 868 h 1375"/>
                  <a:gd name="T26" fmla="*/ 543 w 1379"/>
                  <a:gd name="T27" fmla="*/ 1250 h 1375"/>
                  <a:gd name="T28" fmla="*/ 667 w 1379"/>
                  <a:gd name="T29" fmla="*/ 1375 h 1375"/>
                  <a:gd name="T30" fmla="*/ 1379 w 1379"/>
                  <a:gd name="T31" fmla="*/ 662 h 1375"/>
                  <a:gd name="T32" fmla="*/ 810 w 1379"/>
                  <a:gd name="T33" fmla="*/ 96 h 1375"/>
                  <a:gd name="T34" fmla="*/ 810 w 1379"/>
                  <a:gd name="T35" fmla="*/ 96 h 1375"/>
                  <a:gd name="T36" fmla="*/ 810 w 1379"/>
                  <a:gd name="T37" fmla="*/ 96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9" h="1375">
                    <a:moveTo>
                      <a:pt x="810" y="96"/>
                    </a:moveTo>
                    <a:cubicBezTo>
                      <a:pt x="715" y="0"/>
                      <a:pt x="569" y="0"/>
                      <a:pt x="473" y="96"/>
                    </a:cubicBezTo>
                    <a:cubicBezTo>
                      <a:pt x="96" y="476"/>
                      <a:pt x="96" y="476"/>
                      <a:pt x="96" y="476"/>
                    </a:cubicBezTo>
                    <a:cubicBezTo>
                      <a:pt x="0" y="571"/>
                      <a:pt x="7" y="712"/>
                      <a:pt x="100" y="808"/>
                    </a:cubicBezTo>
                    <a:cubicBezTo>
                      <a:pt x="225" y="932"/>
                      <a:pt x="225" y="932"/>
                      <a:pt x="225" y="932"/>
                    </a:cubicBezTo>
                    <a:cubicBezTo>
                      <a:pt x="607" y="550"/>
                      <a:pt x="607" y="550"/>
                      <a:pt x="607" y="550"/>
                    </a:cubicBezTo>
                    <a:cubicBezTo>
                      <a:pt x="631" y="526"/>
                      <a:pt x="669" y="526"/>
                      <a:pt x="693" y="550"/>
                    </a:cubicBezTo>
                    <a:cubicBezTo>
                      <a:pt x="717" y="574"/>
                      <a:pt x="717" y="612"/>
                      <a:pt x="693" y="636"/>
                    </a:cubicBezTo>
                    <a:cubicBezTo>
                      <a:pt x="311" y="1018"/>
                      <a:pt x="311" y="1018"/>
                      <a:pt x="311" y="1018"/>
                    </a:cubicBezTo>
                    <a:cubicBezTo>
                      <a:pt x="456" y="1164"/>
                      <a:pt x="456" y="1164"/>
                      <a:pt x="456" y="1164"/>
                    </a:cubicBezTo>
                    <a:cubicBezTo>
                      <a:pt x="839" y="782"/>
                      <a:pt x="839" y="782"/>
                      <a:pt x="839" y="782"/>
                    </a:cubicBezTo>
                    <a:cubicBezTo>
                      <a:pt x="863" y="758"/>
                      <a:pt x="901" y="758"/>
                      <a:pt x="925" y="782"/>
                    </a:cubicBezTo>
                    <a:cubicBezTo>
                      <a:pt x="949" y="806"/>
                      <a:pt x="949" y="844"/>
                      <a:pt x="925" y="868"/>
                    </a:cubicBezTo>
                    <a:cubicBezTo>
                      <a:pt x="543" y="1250"/>
                      <a:pt x="543" y="1250"/>
                      <a:pt x="543" y="1250"/>
                    </a:cubicBezTo>
                    <a:cubicBezTo>
                      <a:pt x="667" y="1375"/>
                      <a:pt x="667" y="1375"/>
                      <a:pt x="667" y="1375"/>
                    </a:cubicBezTo>
                    <a:cubicBezTo>
                      <a:pt x="1379" y="662"/>
                      <a:pt x="1379" y="662"/>
                      <a:pt x="1379" y="662"/>
                    </a:cubicBezTo>
                    <a:cubicBezTo>
                      <a:pt x="810" y="96"/>
                      <a:pt x="810" y="96"/>
                      <a:pt x="810" y="96"/>
                    </a:cubicBezTo>
                    <a:cubicBezTo>
                      <a:pt x="810" y="96"/>
                      <a:pt x="810" y="96"/>
                      <a:pt x="810" y="96"/>
                    </a:cubicBezTo>
                    <a:cubicBezTo>
                      <a:pt x="810" y="96"/>
                      <a:pt x="810" y="96"/>
                      <a:pt x="81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9" name="Freeform 18">
                <a:extLst>
                  <a:ext uri="{FF2B5EF4-FFF2-40B4-BE49-F238E27FC236}">
                    <a16:creationId xmlns:a16="http://schemas.microsoft.com/office/drawing/2014/main" id="{B3ECF363-3A70-45F4-A233-17908AEBEC8C}"/>
                  </a:ext>
                </a:extLst>
              </p:cNvPr>
              <p:cNvSpPr>
                <a:spLocks/>
              </p:cNvSpPr>
              <p:nvPr/>
            </p:nvSpPr>
            <p:spPr bwMode="auto">
              <a:xfrm>
                <a:off x="5405" y="1331"/>
                <a:ext cx="490" cy="492"/>
              </a:xfrm>
              <a:custGeom>
                <a:avLst/>
                <a:gdLst>
                  <a:gd name="T0" fmla="*/ 1277 w 1370"/>
                  <a:gd name="T1" fmla="*/ 564 h 1374"/>
                  <a:gd name="T2" fmla="*/ 713 w 1370"/>
                  <a:gd name="T3" fmla="*/ 0 h 1374"/>
                  <a:gd name="T4" fmla="*/ 0 w 1370"/>
                  <a:gd name="T5" fmla="*/ 712 h 1374"/>
                  <a:gd name="T6" fmla="*/ 48 w 1370"/>
                  <a:gd name="T7" fmla="*/ 760 h 1374"/>
                  <a:gd name="T8" fmla="*/ 431 w 1370"/>
                  <a:gd name="T9" fmla="*/ 377 h 1374"/>
                  <a:gd name="T10" fmla="*/ 517 w 1370"/>
                  <a:gd name="T11" fmla="*/ 377 h 1374"/>
                  <a:gd name="T12" fmla="*/ 517 w 1370"/>
                  <a:gd name="T13" fmla="*/ 464 h 1374"/>
                  <a:gd name="T14" fmla="*/ 134 w 1370"/>
                  <a:gd name="T15" fmla="*/ 846 h 1374"/>
                  <a:gd name="T16" fmla="*/ 316 w 1370"/>
                  <a:gd name="T17" fmla="*/ 1028 h 1374"/>
                  <a:gd name="T18" fmla="*/ 698 w 1370"/>
                  <a:gd name="T19" fmla="*/ 645 h 1374"/>
                  <a:gd name="T20" fmla="*/ 784 w 1370"/>
                  <a:gd name="T21" fmla="*/ 645 h 1374"/>
                  <a:gd name="T22" fmla="*/ 784 w 1370"/>
                  <a:gd name="T23" fmla="*/ 731 h 1374"/>
                  <a:gd name="T24" fmla="*/ 402 w 1370"/>
                  <a:gd name="T25" fmla="*/ 1114 h 1374"/>
                  <a:gd name="T26" fmla="*/ 567 w 1370"/>
                  <a:gd name="T27" fmla="*/ 1279 h 1374"/>
                  <a:gd name="T28" fmla="*/ 902 w 1370"/>
                  <a:gd name="T29" fmla="*/ 1281 h 1374"/>
                  <a:gd name="T30" fmla="*/ 1279 w 1370"/>
                  <a:gd name="T31" fmla="*/ 901 h 1374"/>
                  <a:gd name="T32" fmla="*/ 1277 w 1370"/>
                  <a:gd name="T33" fmla="*/ 564 h 1374"/>
                  <a:gd name="T34" fmla="*/ 1277 w 1370"/>
                  <a:gd name="T35" fmla="*/ 564 h 1374"/>
                  <a:gd name="T36" fmla="*/ 1277 w 1370"/>
                  <a:gd name="T37" fmla="*/ 564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0" h="1374">
                    <a:moveTo>
                      <a:pt x="1277" y="564"/>
                    </a:moveTo>
                    <a:cubicBezTo>
                      <a:pt x="713" y="0"/>
                      <a:pt x="713" y="0"/>
                      <a:pt x="713" y="0"/>
                    </a:cubicBezTo>
                    <a:cubicBezTo>
                      <a:pt x="0" y="712"/>
                      <a:pt x="0" y="712"/>
                      <a:pt x="0" y="712"/>
                    </a:cubicBezTo>
                    <a:cubicBezTo>
                      <a:pt x="48" y="760"/>
                      <a:pt x="48" y="760"/>
                      <a:pt x="48" y="760"/>
                    </a:cubicBezTo>
                    <a:cubicBezTo>
                      <a:pt x="431" y="377"/>
                      <a:pt x="431" y="377"/>
                      <a:pt x="431" y="377"/>
                    </a:cubicBezTo>
                    <a:cubicBezTo>
                      <a:pt x="455" y="354"/>
                      <a:pt x="493" y="354"/>
                      <a:pt x="517" y="377"/>
                    </a:cubicBezTo>
                    <a:cubicBezTo>
                      <a:pt x="541" y="401"/>
                      <a:pt x="541" y="440"/>
                      <a:pt x="517" y="464"/>
                    </a:cubicBezTo>
                    <a:cubicBezTo>
                      <a:pt x="134" y="846"/>
                      <a:pt x="134" y="846"/>
                      <a:pt x="134" y="846"/>
                    </a:cubicBezTo>
                    <a:cubicBezTo>
                      <a:pt x="316" y="1028"/>
                      <a:pt x="316" y="1028"/>
                      <a:pt x="316" y="1028"/>
                    </a:cubicBezTo>
                    <a:cubicBezTo>
                      <a:pt x="698" y="645"/>
                      <a:pt x="698" y="645"/>
                      <a:pt x="698" y="645"/>
                    </a:cubicBezTo>
                    <a:cubicBezTo>
                      <a:pt x="722" y="621"/>
                      <a:pt x="760" y="621"/>
                      <a:pt x="784" y="645"/>
                    </a:cubicBezTo>
                    <a:cubicBezTo>
                      <a:pt x="808" y="669"/>
                      <a:pt x="808" y="707"/>
                      <a:pt x="784" y="731"/>
                    </a:cubicBezTo>
                    <a:cubicBezTo>
                      <a:pt x="402" y="1114"/>
                      <a:pt x="402" y="1114"/>
                      <a:pt x="402" y="1114"/>
                    </a:cubicBezTo>
                    <a:cubicBezTo>
                      <a:pt x="567" y="1279"/>
                      <a:pt x="567" y="1279"/>
                      <a:pt x="567" y="1279"/>
                    </a:cubicBezTo>
                    <a:cubicBezTo>
                      <a:pt x="662" y="1374"/>
                      <a:pt x="808" y="1374"/>
                      <a:pt x="902" y="1281"/>
                    </a:cubicBezTo>
                    <a:cubicBezTo>
                      <a:pt x="1279" y="901"/>
                      <a:pt x="1279" y="901"/>
                      <a:pt x="1279" y="901"/>
                    </a:cubicBezTo>
                    <a:cubicBezTo>
                      <a:pt x="1365" y="810"/>
                      <a:pt x="1370" y="652"/>
                      <a:pt x="1277" y="564"/>
                    </a:cubicBezTo>
                    <a:cubicBezTo>
                      <a:pt x="1277" y="564"/>
                      <a:pt x="1277" y="564"/>
                      <a:pt x="1277" y="564"/>
                    </a:cubicBezTo>
                    <a:cubicBezTo>
                      <a:pt x="1277" y="564"/>
                      <a:pt x="1277" y="564"/>
                      <a:pt x="1277" y="5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
          <p:nvSpPr>
            <p:cNvPr id="14" name="椭圆 13">
              <a:extLst>
                <a:ext uri="{FF2B5EF4-FFF2-40B4-BE49-F238E27FC236}">
                  <a16:creationId xmlns:a16="http://schemas.microsoft.com/office/drawing/2014/main" id="{CE08EF2F-2471-4D9E-B2B5-5F89B346BF5D}"/>
                </a:ext>
              </a:extLst>
            </p:cNvPr>
            <p:cNvSpPr/>
            <p:nvPr/>
          </p:nvSpPr>
          <p:spPr>
            <a:xfrm>
              <a:off x="721513" y="3784751"/>
              <a:ext cx="636304" cy="63630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文本框 11">
              <a:extLst>
                <a:ext uri="{FF2B5EF4-FFF2-40B4-BE49-F238E27FC236}">
                  <a16:creationId xmlns:a16="http://schemas.microsoft.com/office/drawing/2014/main" id="{CC8CF6F9-4915-40C6-984F-6935D2AACAB3}"/>
                </a:ext>
              </a:extLst>
            </p:cNvPr>
            <p:cNvSpPr txBox="1"/>
            <p:nvPr/>
          </p:nvSpPr>
          <p:spPr>
            <a:xfrm>
              <a:off x="1485040" y="3897784"/>
              <a:ext cx="4112246" cy="412421"/>
            </a:xfrm>
            <a:prstGeom prst="rect">
              <a:avLst/>
            </a:prstGeom>
            <a:noFill/>
          </p:spPr>
          <p:txBody>
            <a:bodyPr wrap="square" rtlCol="0">
              <a:spAutoFit/>
            </a:bodyPr>
            <a:lstStyle/>
            <a:p>
              <a:pPr>
                <a:lnSpc>
                  <a:spcPct val="130000"/>
                </a:lnSpc>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定制</a:t>
              </a: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承接</a:t>
              </a:r>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PPT</a:t>
              </a: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定制和各类广告平面设计</a:t>
              </a:r>
              <a:endParaRPr lang="en-US" altLang="zh-CN" sz="16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43" name="组合 42">
            <a:extLst>
              <a:ext uri="{FF2B5EF4-FFF2-40B4-BE49-F238E27FC236}">
                <a16:creationId xmlns:a16="http://schemas.microsoft.com/office/drawing/2014/main" id="{330E5D61-F2FB-4434-9CC7-B4C090C8C310}"/>
              </a:ext>
            </a:extLst>
          </p:cNvPr>
          <p:cNvGrpSpPr/>
          <p:nvPr/>
        </p:nvGrpSpPr>
        <p:grpSpPr>
          <a:xfrm>
            <a:off x="6585601" y="5184189"/>
            <a:ext cx="4875774" cy="636304"/>
            <a:chOff x="721513" y="5482071"/>
            <a:chExt cx="4875774" cy="636304"/>
          </a:xfrm>
        </p:grpSpPr>
        <p:sp>
          <p:nvSpPr>
            <p:cNvPr id="23" name="椭圆 22">
              <a:extLst>
                <a:ext uri="{FF2B5EF4-FFF2-40B4-BE49-F238E27FC236}">
                  <a16:creationId xmlns:a16="http://schemas.microsoft.com/office/drawing/2014/main" id="{5CD1AD32-20AA-4C3F-8D9D-192DC8F61F6A}"/>
                </a:ext>
              </a:extLst>
            </p:cNvPr>
            <p:cNvSpPr/>
            <p:nvPr/>
          </p:nvSpPr>
          <p:spPr>
            <a:xfrm>
              <a:off x="721513" y="5482071"/>
              <a:ext cx="636304" cy="63630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21" name="文本框 20">
              <a:extLst>
                <a:ext uri="{FF2B5EF4-FFF2-40B4-BE49-F238E27FC236}">
                  <a16:creationId xmlns:a16="http://schemas.microsoft.com/office/drawing/2014/main" id="{996CBFA9-D4B6-44A2-9E03-E0B87CA3CDA2}"/>
                </a:ext>
              </a:extLst>
            </p:cNvPr>
            <p:cNvSpPr txBox="1"/>
            <p:nvPr/>
          </p:nvSpPr>
          <p:spPr>
            <a:xfrm>
              <a:off x="1485041" y="5595104"/>
              <a:ext cx="4112246" cy="412421"/>
            </a:xfrm>
            <a:prstGeom prst="rect">
              <a:avLst/>
            </a:prstGeom>
            <a:noFill/>
          </p:spPr>
          <p:txBody>
            <a:bodyPr wrap="square" rtlCol="0">
              <a:spAutoFit/>
            </a:bodyPr>
            <a:lstStyle/>
            <a:p>
              <a:pPr>
                <a:lnSpc>
                  <a:spcPct val="130000"/>
                </a:lnSpc>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更多精美作品</a:t>
              </a: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请搜索或点击“飞印象”</a:t>
              </a:r>
              <a:endParaRPr lang="en-US" altLang="zh-CN" sz="1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2" name="Freeform 5">
              <a:extLst>
                <a:ext uri="{FF2B5EF4-FFF2-40B4-BE49-F238E27FC236}">
                  <a16:creationId xmlns:a16="http://schemas.microsoft.com/office/drawing/2014/main" id="{00CC7E37-C9B5-43C8-AFBA-EDA20E64E22B}"/>
                </a:ext>
              </a:extLst>
            </p:cNvPr>
            <p:cNvSpPr>
              <a:spLocks noEditPoints="1"/>
            </p:cNvSpPr>
            <p:nvPr/>
          </p:nvSpPr>
          <p:spPr bwMode="auto">
            <a:xfrm>
              <a:off x="864164" y="5624722"/>
              <a:ext cx="351003" cy="351003"/>
            </a:xfrm>
            <a:custGeom>
              <a:avLst/>
              <a:gdLst>
                <a:gd name="T0" fmla="*/ 26 w 900"/>
                <a:gd name="T1" fmla="*/ 900 h 900"/>
                <a:gd name="T2" fmla="*/ 866 w 900"/>
                <a:gd name="T3" fmla="*/ 900 h 900"/>
                <a:gd name="T4" fmla="*/ 884 w 900"/>
                <a:gd name="T5" fmla="*/ 856 h 900"/>
                <a:gd name="T6" fmla="*/ 44 w 900"/>
                <a:gd name="T7" fmla="*/ 16 h 900"/>
                <a:gd name="T8" fmla="*/ 0 w 900"/>
                <a:gd name="T9" fmla="*/ 34 h 900"/>
                <a:gd name="T10" fmla="*/ 0 w 900"/>
                <a:gd name="T11" fmla="*/ 259 h 900"/>
                <a:gd name="T12" fmla="*/ 67 w 900"/>
                <a:gd name="T13" fmla="*/ 259 h 900"/>
                <a:gd name="T14" fmla="*/ 98 w 900"/>
                <a:gd name="T15" fmla="*/ 290 h 900"/>
                <a:gd name="T16" fmla="*/ 67 w 900"/>
                <a:gd name="T17" fmla="*/ 320 h 900"/>
                <a:gd name="T18" fmla="*/ 0 w 900"/>
                <a:gd name="T19" fmla="*/ 320 h 900"/>
                <a:gd name="T20" fmla="*/ 0 w 900"/>
                <a:gd name="T21" fmla="*/ 418 h 900"/>
                <a:gd name="T22" fmla="*/ 67 w 900"/>
                <a:gd name="T23" fmla="*/ 418 h 900"/>
                <a:gd name="T24" fmla="*/ 98 w 900"/>
                <a:gd name="T25" fmla="*/ 449 h 900"/>
                <a:gd name="T26" fmla="*/ 67 w 900"/>
                <a:gd name="T27" fmla="*/ 480 h 900"/>
                <a:gd name="T28" fmla="*/ 0 w 900"/>
                <a:gd name="T29" fmla="*/ 480 h 900"/>
                <a:gd name="T30" fmla="*/ 0 w 900"/>
                <a:gd name="T31" fmla="*/ 578 h 900"/>
                <a:gd name="T32" fmla="*/ 67 w 900"/>
                <a:gd name="T33" fmla="*/ 578 h 900"/>
                <a:gd name="T34" fmla="*/ 98 w 900"/>
                <a:gd name="T35" fmla="*/ 608 h 900"/>
                <a:gd name="T36" fmla="*/ 67 w 900"/>
                <a:gd name="T37" fmla="*/ 639 h 900"/>
                <a:gd name="T38" fmla="*/ 0 w 900"/>
                <a:gd name="T39" fmla="*/ 639 h 900"/>
                <a:gd name="T40" fmla="*/ 0 w 900"/>
                <a:gd name="T41" fmla="*/ 737 h 900"/>
                <a:gd name="T42" fmla="*/ 67 w 900"/>
                <a:gd name="T43" fmla="*/ 737 h 900"/>
                <a:gd name="T44" fmla="*/ 98 w 900"/>
                <a:gd name="T45" fmla="*/ 768 h 900"/>
                <a:gd name="T46" fmla="*/ 67 w 900"/>
                <a:gd name="T47" fmla="*/ 799 h 900"/>
                <a:gd name="T48" fmla="*/ 0 w 900"/>
                <a:gd name="T49" fmla="*/ 799 h 900"/>
                <a:gd name="T50" fmla="*/ 0 w 900"/>
                <a:gd name="T51" fmla="*/ 874 h 900"/>
                <a:gd name="T52" fmla="*/ 26 w 900"/>
                <a:gd name="T53" fmla="*/ 900 h 900"/>
                <a:gd name="T54" fmla="*/ 185 w 900"/>
                <a:gd name="T55" fmla="*/ 418 h 900"/>
                <a:gd name="T56" fmla="*/ 482 w 900"/>
                <a:gd name="T57" fmla="*/ 715 h 900"/>
                <a:gd name="T58" fmla="*/ 185 w 900"/>
                <a:gd name="T59" fmla="*/ 715 h 900"/>
                <a:gd name="T60" fmla="*/ 185 w 900"/>
                <a:gd name="T61" fmla="*/ 418 h 900"/>
                <a:gd name="T62" fmla="*/ 185 w 900"/>
                <a:gd name="T63" fmla="*/ 418 h 900"/>
                <a:gd name="T64" fmla="*/ 185 w 900"/>
                <a:gd name="T65" fmla="*/ 418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0" h="900">
                  <a:moveTo>
                    <a:pt x="26" y="900"/>
                  </a:moveTo>
                  <a:cubicBezTo>
                    <a:pt x="866" y="900"/>
                    <a:pt x="866" y="900"/>
                    <a:pt x="866" y="900"/>
                  </a:cubicBezTo>
                  <a:cubicBezTo>
                    <a:pt x="889" y="900"/>
                    <a:pt x="900" y="872"/>
                    <a:pt x="884" y="856"/>
                  </a:cubicBezTo>
                  <a:cubicBezTo>
                    <a:pt x="44" y="16"/>
                    <a:pt x="44" y="16"/>
                    <a:pt x="44" y="16"/>
                  </a:cubicBezTo>
                  <a:cubicBezTo>
                    <a:pt x="28" y="0"/>
                    <a:pt x="0" y="12"/>
                    <a:pt x="0" y="34"/>
                  </a:cubicBezTo>
                  <a:cubicBezTo>
                    <a:pt x="0" y="259"/>
                    <a:pt x="0" y="259"/>
                    <a:pt x="0" y="259"/>
                  </a:cubicBezTo>
                  <a:cubicBezTo>
                    <a:pt x="67" y="259"/>
                    <a:pt x="67" y="259"/>
                    <a:pt x="67" y="259"/>
                  </a:cubicBezTo>
                  <a:cubicBezTo>
                    <a:pt x="84" y="259"/>
                    <a:pt x="98" y="273"/>
                    <a:pt x="98" y="290"/>
                  </a:cubicBezTo>
                  <a:cubicBezTo>
                    <a:pt x="98" y="307"/>
                    <a:pt x="84" y="320"/>
                    <a:pt x="67" y="320"/>
                  </a:cubicBezTo>
                  <a:cubicBezTo>
                    <a:pt x="0" y="320"/>
                    <a:pt x="0" y="320"/>
                    <a:pt x="0" y="320"/>
                  </a:cubicBezTo>
                  <a:cubicBezTo>
                    <a:pt x="0" y="418"/>
                    <a:pt x="0" y="418"/>
                    <a:pt x="0" y="418"/>
                  </a:cubicBezTo>
                  <a:cubicBezTo>
                    <a:pt x="67" y="418"/>
                    <a:pt x="67" y="418"/>
                    <a:pt x="67" y="418"/>
                  </a:cubicBezTo>
                  <a:cubicBezTo>
                    <a:pt x="84" y="418"/>
                    <a:pt x="98" y="432"/>
                    <a:pt x="98" y="449"/>
                  </a:cubicBezTo>
                  <a:cubicBezTo>
                    <a:pt x="98" y="466"/>
                    <a:pt x="84" y="480"/>
                    <a:pt x="67" y="480"/>
                  </a:cubicBezTo>
                  <a:cubicBezTo>
                    <a:pt x="0" y="480"/>
                    <a:pt x="0" y="480"/>
                    <a:pt x="0" y="480"/>
                  </a:cubicBezTo>
                  <a:cubicBezTo>
                    <a:pt x="0" y="578"/>
                    <a:pt x="0" y="578"/>
                    <a:pt x="0" y="578"/>
                  </a:cubicBezTo>
                  <a:cubicBezTo>
                    <a:pt x="67" y="578"/>
                    <a:pt x="67" y="578"/>
                    <a:pt x="67" y="578"/>
                  </a:cubicBezTo>
                  <a:cubicBezTo>
                    <a:pt x="84" y="578"/>
                    <a:pt x="98" y="591"/>
                    <a:pt x="98" y="608"/>
                  </a:cubicBezTo>
                  <a:cubicBezTo>
                    <a:pt x="98" y="625"/>
                    <a:pt x="84" y="639"/>
                    <a:pt x="67" y="639"/>
                  </a:cubicBezTo>
                  <a:cubicBezTo>
                    <a:pt x="0" y="639"/>
                    <a:pt x="0" y="639"/>
                    <a:pt x="0" y="639"/>
                  </a:cubicBezTo>
                  <a:cubicBezTo>
                    <a:pt x="0" y="737"/>
                    <a:pt x="0" y="737"/>
                    <a:pt x="0" y="737"/>
                  </a:cubicBezTo>
                  <a:cubicBezTo>
                    <a:pt x="67" y="737"/>
                    <a:pt x="67" y="737"/>
                    <a:pt x="67" y="737"/>
                  </a:cubicBezTo>
                  <a:cubicBezTo>
                    <a:pt x="84" y="737"/>
                    <a:pt x="98" y="751"/>
                    <a:pt x="98" y="768"/>
                  </a:cubicBezTo>
                  <a:cubicBezTo>
                    <a:pt x="98" y="785"/>
                    <a:pt x="84" y="799"/>
                    <a:pt x="67" y="799"/>
                  </a:cubicBezTo>
                  <a:cubicBezTo>
                    <a:pt x="0" y="799"/>
                    <a:pt x="0" y="799"/>
                    <a:pt x="0" y="799"/>
                  </a:cubicBezTo>
                  <a:cubicBezTo>
                    <a:pt x="0" y="874"/>
                    <a:pt x="0" y="874"/>
                    <a:pt x="0" y="874"/>
                  </a:cubicBezTo>
                  <a:cubicBezTo>
                    <a:pt x="0" y="889"/>
                    <a:pt x="12" y="900"/>
                    <a:pt x="26" y="900"/>
                  </a:cubicBezTo>
                  <a:close/>
                  <a:moveTo>
                    <a:pt x="185" y="418"/>
                  </a:moveTo>
                  <a:cubicBezTo>
                    <a:pt x="482" y="715"/>
                    <a:pt x="482" y="715"/>
                    <a:pt x="482" y="715"/>
                  </a:cubicBezTo>
                  <a:cubicBezTo>
                    <a:pt x="185" y="715"/>
                    <a:pt x="185" y="715"/>
                    <a:pt x="185" y="715"/>
                  </a:cubicBezTo>
                  <a:lnTo>
                    <a:pt x="185" y="418"/>
                  </a:lnTo>
                  <a:close/>
                  <a:moveTo>
                    <a:pt x="185" y="418"/>
                  </a:moveTo>
                  <a:cubicBezTo>
                    <a:pt x="185" y="418"/>
                    <a:pt x="185" y="418"/>
                    <a:pt x="185" y="41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40" name="组合 39">
            <a:extLst>
              <a:ext uri="{FF2B5EF4-FFF2-40B4-BE49-F238E27FC236}">
                <a16:creationId xmlns:a16="http://schemas.microsoft.com/office/drawing/2014/main" id="{18F6F7D6-888F-4186-83FE-87B7B6AAC754}"/>
              </a:ext>
            </a:extLst>
          </p:cNvPr>
          <p:cNvGrpSpPr/>
          <p:nvPr/>
        </p:nvGrpSpPr>
        <p:grpSpPr>
          <a:xfrm>
            <a:off x="6585601" y="1014706"/>
            <a:ext cx="4875773" cy="636304"/>
            <a:chOff x="721513" y="2863688"/>
            <a:chExt cx="4875773" cy="636304"/>
          </a:xfrm>
        </p:grpSpPr>
        <p:sp>
          <p:nvSpPr>
            <p:cNvPr id="37" name="Freeform 9">
              <a:extLst>
                <a:ext uri="{FF2B5EF4-FFF2-40B4-BE49-F238E27FC236}">
                  <a16:creationId xmlns:a16="http://schemas.microsoft.com/office/drawing/2014/main" id="{5A4BBDE6-50E8-4C1C-967B-AB5F34713DC4}"/>
                </a:ext>
              </a:extLst>
            </p:cNvPr>
            <p:cNvSpPr>
              <a:spLocks noEditPoints="1"/>
            </p:cNvSpPr>
            <p:nvPr/>
          </p:nvSpPr>
          <p:spPr bwMode="auto">
            <a:xfrm>
              <a:off x="860503" y="2975666"/>
              <a:ext cx="358325" cy="412348"/>
            </a:xfrm>
            <a:custGeom>
              <a:avLst/>
              <a:gdLst>
                <a:gd name="T0" fmla="*/ 403 w 403"/>
                <a:gd name="T1" fmla="*/ 317 h 464"/>
                <a:gd name="T2" fmla="*/ 403 w 403"/>
                <a:gd name="T3" fmla="*/ 330 h 464"/>
                <a:gd name="T4" fmla="*/ 403 w 403"/>
                <a:gd name="T5" fmla="*/ 333 h 464"/>
                <a:gd name="T6" fmla="*/ 398 w 403"/>
                <a:gd name="T7" fmla="*/ 354 h 464"/>
                <a:gd name="T8" fmla="*/ 388 w 403"/>
                <a:gd name="T9" fmla="*/ 358 h 464"/>
                <a:gd name="T10" fmla="*/ 377 w 403"/>
                <a:gd name="T11" fmla="*/ 352 h 464"/>
                <a:gd name="T12" fmla="*/ 354 w 403"/>
                <a:gd name="T13" fmla="*/ 328 h 464"/>
                <a:gd name="T14" fmla="*/ 352 w 403"/>
                <a:gd name="T15" fmla="*/ 326 h 464"/>
                <a:gd name="T16" fmla="*/ 320 w 403"/>
                <a:gd name="T17" fmla="*/ 387 h 464"/>
                <a:gd name="T18" fmla="*/ 322 w 403"/>
                <a:gd name="T19" fmla="*/ 387 h 464"/>
                <a:gd name="T20" fmla="*/ 347 w 403"/>
                <a:gd name="T21" fmla="*/ 399 h 464"/>
                <a:gd name="T22" fmla="*/ 364 w 403"/>
                <a:gd name="T23" fmla="*/ 416 h 464"/>
                <a:gd name="T24" fmla="*/ 367 w 403"/>
                <a:gd name="T25" fmla="*/ 431 h 464"/>
                <a:gd name="T26" fmla="*/ 355 w 403"/>
                <a:gd name="T27" fmla="*/ 448 h 464"/>
                <a:gd name="T28" fmla="*/ 333 w 403"/>
                <a:gd name="T29" fmla="*/ 458 h 464"/>
                <a:gd name="T30" fmla="*/ 255 w 403"/>
                <a:gd name="T31" fmla="*/ 454 h 464"/>
                <a:gd name="T32" fmla="*/ 218 w 403"/>
                <a:gd name="T33" fmla="*/ 431 h 464"/>
                <a:gd name="T34" fmla="*/ 216 w 403"/>
                <a:gd name="T35" fmla="*/ 431 h 464"/>
                <a:gd name="T36" fmla="*/ 197 w 403"/>
                <a:gd name="T37" fmla="*/ 431 h 464"/>
                <a:gd name="T38" fmla="*/ 194 w 403"/>
                <a:gd name="T39" fmla="*/ 432 h 464"/>
                <a:gd name="T40" fmla="*/ 182 w 403"/>
                <a:gd name="T41" fmla="*/ 443 h 464"/>
                <a:gd name="T42" fmla="*/ 130 w 403"/>
                <a:gd name="T43" fmla="*/ 461 h 464"/>
                <a:gd name="T44" fmla="*/ 116 w 403"/>
                <a:gd name="T45" fmla="*/ 462 h 464"/>
                <a:gd name="T46" fmla="*/ 101 w 403"/>
                <a:gd name="T47" fmla="*/ 462 h 464"/>
                <a:gd name="T48" fmla="*/ 98 w 403"/>
                <a:gd name="T49" fmla="*/ 462 h 464"/>
                <a:gd name="T50" fmla="*/ 65 w 403"/>
                <a:gd name="T51" fmla="*/ 455 h 464"/>
                <a:gd name="T52" fmla="*/ 44 w 403"/>
                <a:gd name="T53" fmla="*/ 441 h 464"/>
                <a:gd name="T54" fmla="*/ 42 w 403"/>
                <a:gd name="T55" fmla="*/ 416 h 464"/>
                <a:gd name="T56" fmla="*/ 52 w 403"/>
                <a:gd name="T57" fmla="*/ 405 h 464"/>
                <a:gd name="T58" fmla="*/ 77 w 403"/>
                <a:gd name="T59" fmla="*/ 391 h 464"/>
                <a:gd name="T60" fmla="*/ 87 w 403"/>
                <a:gd name="T61" fmla="*/ 387 h 464"/>
                <a:gd name="T62" fmla="*/ 54 w 403"/>
                <a:gd name="T63" fmla="*/ 323 h 464"/>
                <a:gd name="T64" fmla="*/ 52 w 403"/>
                <a:gd name="T65" fmla="*/ 325 h 464"/>
                <a:gd name="T66" fmla="*/ 31 w 403"/>
                <a:gd name="T67" fmla="*/ 344 h 464"/>
                <a:gd name="T68" fmla="*/ 17 w 403"/>
                <a:gd name="T69" fmla="*/ 351 h 464"/>
                <a:gd name="T70" fmla="*/ 7 w 403"/>
                <a:gd name="T71" fmla="*/ 348 h 464"/>
                <a:gd name="T72" fmla="*/ 2 w 403"/>
                <a:gd name="T73" fmla="*/ 337 h 464"/>
                <a:gd name="T74" fmla="*/ 0 w 403"/>
                <a:gd name="T75" fmla="*/ 325 h 464"/>
                <a:gd name="T76" fmla="*/ 0 w 403"/>
                <a:gd name="T77" fmla="*/ 314 h 464"/>
                <a:gd name="T78" fmla="*/ 0 w 403"/>
                <a:gd name="T79" fmla="*/ 312 h 464"/>
                <a:gd name="T80" fmla="*/ 11 w 403"/>
                <a:gd name="T81" fmla="*/ 270 h 464"/>
                <a:gd name="T82" fmla="*/ 42 w 403"/>
                <a:gd name="T83" fmla="*/ 223 h 464"/>
                <a:gd name="T84" fmla="*/ 43 w 403"/>
                <a:gd name="T85" fmla="*/ 220 h 464"/>
                <a:gd name="T86" fmla="*/ 39 w 403"/>
                <a:gd name="T87" fmla="*/ 194 h 464"/>
                <a:gd name="T88" fmla="*/ 51 w 403"/>
                <a:gd name="T89" fmla="*/ 172 h 464"/>
                <a:gd name="T90" fmla="*/ 52 w 403"/>
                <a:gd name="T91" fmla="*/ 169 h 464"/>
                <a:gd name="T92" fmla="*/ 54 w 403"/>
                <a:gd name="T93" fmla="*/ 114 h 464"/>
                <a:gd name="T94" fmla="*/ 185 w 403"/>
                <a:gd name="T95" fmla="*/ 2 h 464"/>
                <a:gd name="T96" fmla="*/ 198 w 403"/>
                <a:gd name="T97" fmla="*/ 0 h 464"/>
                <a:gd name="T98" fmla="*/ 213 w 403"/>
                <a:gd name="T99" fmla="*/ 0 h 464"/>
                <a:gd name="T100" fmla="*/ 215 w 403"/>
                <a:gd name="T101" fmla="*/ 1 h 464"/>
                <a:gd name="T102" fmla="*/ 242 w 403"/>
                <a:gd name="T103" fmla="*/ 5 h 464"/>
                <a:gd name="T104" fmla="*/ 342 w 403"/>
                <a:gd name="T105" fmla="*/ 77 h 464"/>
                <a:gd name="T106" fmla="*/ 361 w 403"/>
                <a:gd name="T107" fmla="*/ 154 h 464"/>
                <a:gd name="T108" fmla="*/ 360 w 403"/>
                <a:gd name="T109" fmla="*/ 168 h 464"/>
                <a:gd name="T110" fmla="*/ 376 w 403"/>
                <a:gd name="T111" fmla="*/ 181 h 464"/>
                <a:gd name="T112" fmla="*/ 369 w 403"/>
                <a:gd name="T113" fmla="*/ 230 h 464"/>
                <a:gd name="T114" fmla="*/ 370 w 403"/>
                <a:gd name="T115" fmla="*/ 231 h 464"/>
                <a:gd name="T116" fmla="*/ 383 w 403"/>
                <a:gd name="T117" fmla="*/ 251 h 464"/>
                <a:gd name="T118" fmla="*/ 402 w 403"/>
                <a:gd name="T119" fmla="*/ 306 h 464"/>
                <a:gd name="T120" fmla="*/ 403 w 403"/>
                <a:gd name="T121" fmla="*/ 317 h 464"/>
                <a:gd name="T122" fmla="*/ 403 w 403"/>
                <a:gd name="T123" fmla="*/ 317 h 464"/>
                <a:gd name="T124" fmla="*/ 403 w 403"/>
                <a:gd name="T125" fmla="*/ 317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 h="464">
                  <a:moveTo>
                    <a:pt x="403" y="317"/>
                  </a:moveTo>
                  <a:cubicBezTo>
                    <a:pt x="403" y="330"/>
                    <a:pt x="403" y="330"/>
                    <a:pt x="403" y="330"/>
                  </a:cubicBezTo>
                  <a:cubicBezTo>
                    <a:pt x="403" y="331"/>
                    <a:pt x="403" y="332"/>
                    <a:pt x="403" y="333"/>
                  </a:cubicBezTo>
                  <a:cubicBezTo>
                    <a:pt x="402" y="340"/>
                    <a:pt x="401" y="347"/>
                    <a:pt x="398" y="354"/>
                  </a:cubicBezTo>
                  <a:cubicBezTo>
                    <a:pt x="395" y="358"/>
                    <a:pt x="393" y="359"/>
                    <a:pt x="388" y="358"/>
                  </a:cubicBezTo>
                  <a:cubicBezTo>
                    <a:pt x="384" y="356"/>
                    <a:pt x="380" y="354"/>
                    <a:pt x="377" y="352"/>
                  </a:cubicBezTo>
                  <a:cubicBezTo>
                    <a:pt x="368" y="345"/>
                    <a:pt x="361" y="337"/>
                    <a:pt x="354" y="328"/>
                  </a:cubicBezTo>
                  <a:cubicBezTo>
                    <a:pt x="354" y="328"/>
                    <a:pt x="353" y="327"/>
                    <a:pt x="352" y="326"/>
                  </a:cubicBezTo>
                  <a:cubicBezTo>
                    <a:pt x="348" y="350"/>
                    <a:pt x="337" y="370"/>
                    <a:pt x="320" y="387"/>
                  </a:cubicBezTo>
                  <a:cubicBezTo>
                    <a:pt x="321" y="387"/>
                    <a:pt x="321" y="387"/>
                    <a:pt x="322" y="387"/>
                  </a:cubicBezTo>
                  <a:cubicBezTo>
                    <a:pt x="331" y="390"/>
                    <a:pt x="340" y="394"/>
                    <a:pt x="347" y="399"/>
                  </a:cubicBezTo>
                  <a:cubicBezTo>
                    <a:pt x="354" y="404"/>
                    <a:pt x="360" y="409"/>
                    <a:pt x="364" y="416"/>
                  </a:cubicBezTo>
                  <a:cubicBezTo>
                    <a:pt x="367" y="421"/>
                    <a:pt x="368" y="426"/>
                    <a:pt x="367" y="431"/>
                  </a:cubicBezTo>
                  <a:cubicBezTo>
                    <a:pt x="365" y="439"/>
                    <a:pt x="361" y="444"/>
                    <a:pt x="355" y="448"/>
                  </a:cubicBezTo>
                  <a:cubicBezTo>
                    <a:pt x="348" y="453"/>
                    <a:pt x="341" y="456"/>
                    <a:pt x="333" y="458"/>
                  </a:cubicBezTo>
                  <a:cubicBezTo>
                    <a:pt x="306" y="464"/>
                    <a:pt x="281" y="462"/>
                    <a:pt x="255" y="454"/>
                  </a:cubicBezTo>
                  <a:cubicBezTo>
                    <a:pt x="241" y="449"/>
                    <a:pt x="228" y="443"/>
                    <a:pt x="218" y="431"/>
                  </a:cubicBezTo>
                  <a:cubicBezTo>
                    <a:pt x="218" y="431"/>
                    <a:pt x="217" y="431"/>
                    <a:pt x="216" y="431"/>
                  </a:cubicBezTo>
                  <a:cubicBezTo>
                    <a:pt x="209" y="431"/>
                    <a:pt x="203" y="431"/>
                    <a:pt x="197" y="431"/>
                  </a:cubicBezTo>
                  <a:cubicBezTo>
                    <a:pt x="196" y="431"/>
                    <a:pt x="195" y="432"/>
                    <a:pt x="194" y="432"/>
                  </a:cubicBezTo>
                  <a:cubicBezTo>
                    <a:pt x="190" y="436"/>
                    <a:pt x="186" y="440"/>
                    <a:pt x="182" y="443"/>
                  </a:cubicBezTo>
                  <a:cubicBezTo>
                    <a:pt x="166" y="454"/>
                    <a:pt x="148" y="458"/>
                    <a:pt x="130" y="461"/>
                  </a:cubicBezTo>
                  <a:cubicBezTo>
                    <a:pt x="125" y="462"/>
                    <a:pt x="121" y="462"/>
                    <a:pt x="116" y="462"/>
                  </a:cubicBezTo>
                  <a:cubicBezTo>
                    <a:pt x="101" y="462"/>
                    <a:pt x="101" y="462"/>
                    <a:pt x="101" y="462"/>
                  </a:cubicBezTo>
                  <a:cubicBezTo>
                    <a:pt x="100" y="462"/>
                    <a:pt x="99" y="462"/>
                    <a:pt x="98" y="462"/>
                  </a:cubicBezTo>
                  <a:cubicBezTo>
                    <a:pt x="87" y="461"/>
                    <a:pt x="75" y="459"/>
                    <a:pt x="65" y="455"/>
                  </a:cubicBezTo>
                  <a:cubicBezTo>
                    <a:pt x="57" y="452"/>
                    <a:pt x="49" y="448"/>
                    <a:pt x="44" y="441"/>
                  </a:cubicBezTo>
                  <a:cubicBezTo>
                    <a:pt x="38" y="433"/>
                    <a:pt x="37" y="424"/>
                    <a:pt x="42" y="416"/>
                  </a:cubicBezTo>
                  <a:cubicBezTo>
                    <a:pt x="45" y="412"/>
                    <a:pt x="48" y="408"/>
                    <a:pt x="52" y="405"/>
                  </a:cubicBezTo>
                  <a:cubicBezTo>
                    <a:pt x="59" y="398"/>
                    <a:pt x="68" y="394"/>
                    <a:pt x="77" y="391"/>
                  </a:cubicBezTo>
                  <a:cubicBezTo>
                    <a:pt x="80" y="389"/>
                    <a:pt x="84" y="388"/>
                    <a:pt x="87" y="387"/>
                  </a:cubicBezTo>
                  <a:cubicBezTo>
                    <a:pt x="69" y="369"/>
                    <a:pt x="57" y="349"/>
                    <a:pt x="54" y="323"/>
                  </a:cubicBezTo>
                  <a:cubicBezTo>
                    <a:pt x="53" y="324"/>
                    <a:pt x="52" y="324"/>
                    <a:pt x="52" y="325"/>
                  </a:cubicBezTo>
                  <a:cubicBezTo>
                    <a:pt x="46" y="332"/>
                    <a:pt x="39" y="339"/>
                    <a:pt x="31" y="344"/>
                  </a:cubicBezTo>
                  <a:cubicBezTo>
                    <a:pt x="27" y="347"/>
                    <a:pt x="22" y="350"/>
                    <a:pt x="17" y="351"/>
                  </a:cubicBezTo>
                  <a:cubicBezTo>
                    <a:pt x="13" y="352"/>
                    <a:pt x="10" y="351"/>
                    <a:pt x="7" y="348"/>
                  </a:cubicBezTo>
                  <a:cubicBezTo>
                    <a:pt x="4" y="345"/>
                    <a:pt x="3" y="341"/>
                    <a:pt x="2" y="337"/>
                  </a:cubicBezTo>
                  <a:cubicBezTo>
                    <a:pt x="1" y="333"/>
                    <a:pt x="1" y="329"/>
                    <a:pt x="0" y="325"/>
                  </a:cubicBezTo>
                  <a:cubicBezTo>
                    <a:pt x="0" y="314"/>
                    <a:pt x="0" y="314"/>
                    <a:pt x="0" y="314"/>
                  </a:cubicBezTo>
                  <a:cubicBezTo>
                    <a:pt x="0" y="314"/>
                    <a:pt x="0" y="313"/>
                    <a:pt x="0" y="312"/>
                  </a:cubicBezTo>
                  <a:cubicBezTo>
                    <a:pt x="1" y="298"/>
                    <a:pt x="5" y="284"/>
                    <a:pt x="11" y="270"/>
                  </a:cubicBezTo>
                  <a:cubicBezTo>
                    <a:pt x="19" y="252"/>
                    <a:pt x="29" y="237"/>
                    <a:pt x="42" y="223"/>
                  </a:cubicBezTo>
                  <a:cubicBezTo>
                    <a:pt x="43" y="222"/>
                    <a:pt x="44" y="221"/>
                    <a:pt x="43" y="220"/>
                  </a:cubicBezTo>
                  <a:cubicBezTo>
                    <a:pt x="39" y="212"/>
                    <a:pt x="38" y="203"/>
                    <a:pt x="39" y="194"/>
                  </a:cubicBezTo>
                  <a:cubicBezTo>
                    <a:pt x="41" y="185"/>
                    <a:pt x="44" y="177"/>
                    <a:pt x="51" y="172"/>
                  </a:cubicBezTo>
                  <a:cubicBezTo>
                    <a:pt x="51" y="171"/>
                    <a:pt x="52" y="170"/>
                    <a:pt x="52" y="169"/>
                  </a:cubicBezTo>
                  <a:cubicBezTo>
                    <a:pt x="49" y="151"/>
                    <a:pt x="50" y="132"/>
                    <a:pt x="54" y="114"/>
                  </a:cubicBezTo>
                  <a:cubicBezTo>
                    <a:pt x="69" y="54"/>
                    <a:pt x="122" y="10"/>
                    <a:pt x="185" y="2"/>
                  </a:cubicBezTo>
                  <a:cubicBezTo>
                    <a:pt x="189" y="1"/>
                    <a:pt x="194" y="1"/>
                    <a:pt x="198" y="0"/>
                  </a:cubicBezTo>
                  <a:cubicBezTo>
                    <a:pt x="213" y="0"/>
                    <a:pt x="213" y="0"/>
                    <a:pt x="213" y="0"/>
                  </a:cubicBezTo>
                  <a:cubicBezTo>
                    <a:pt x="214" y="0"/>
                    <a:pt x="215" y="1"/>
                    <a:pt x="215" y="1"/>
                  </a:cubicBezTo>
                  <a:cubicBezTo>
                    <a:pt x="224" y="2"/>
                    <a:pt x="234" y="3"/>
                    <a:pt x="242" y="5"/>
                  </a:cubicBezTo>
                  <a:cubicBezTo>
                    <a:pt x="286" y="15"/>
                    <a:pt x="319" y="39"/>
                    <a:pt x="342" y="77"/>
                  </a:cubicBezTo>
                  <a:cubicBezTo>
                    <a:pt x="356" y="101"/>
                    <a:pt x="362" y="127"/>
                    <a:pt x="361" y="154"/>
                  </a:cubicBezTo>
                  <a:cubicBezTo>
                    <a:pt x="361" y="159"/>
                    <a:pt x="360" y="164"/>
                    <a:pt x="360" y="168"/>
                  </a:cubicBezTo>
                  <a:cubicBezTo>
                    <a:pt x="368" y="170"/>
                    <a:pt x="372" y="174"/>
                    <a:pt x="376" y="181"/>
                  </a:cubicBezTo>
                  <a:cubicBezTo>
                    <a:pt x="383" y="195"/>
                    <a:pt x="382" y="218"/>
                    <a:pt x="369" y="230"/>
                  </a:cubicBezTo>
                  <a:cubicBezTo>
                    <a:pt x="369" y="230"/>
                    <a:pt x="370" y="231"/>
                    <a:pt x="370" y="231"/>
                  </a:cubicBezTo>
                  <a:cubicBezTo>
                    <a:pt x="374" y="238"/>
                    <a:pt x="379" y="244"/>
                    <a:pt x="383" y="251"/>
                  </a:cubicBezTo>
                  <a:cubicBezTo>
                    <a:pt x="393" y="268"/>
                    <a:pt x="399" y="286"/>
                    <a:pt x="402" y="306"/>
                  </a:cubicBezTo>
                  <a:cubicBezTo>
                    <a:pt x="402" y="310"/>
                    <a:pt x="403" y="313"/>
                    <a:pt x="403" y="317"/>
                  </a:cubicBezTo>
                  <a:close/>
                  <a:moveTo>
                    <a:pt x="403" y="317"/>
                  </a:moveTo>
                  <a:cubicBezTo>
                    <a:pt x="403" y="317"/>
                    <a:pt x="403" y="317"/>
                    <a:pt x="403" y="3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8" name="椭圆 37">
              <a:extLst>
                <a:ext uri="{FF2B5EF4-FFF2-40B4-BE49-F238E27FC236}">
                  <a16:creationId xmlns:a16="http://schemas.microsoft.com/office/drawing/2014/main" id="{A5F76732-6137-438D-A61E-3BB107521D03}"/>
                </a:ext>
              </a:extLst>
            </p:cNvPr>
            <p:cNvSpPr/>
            <p:nvPr/>
          </p:nvSpPr>
          <p:spPr>
            <a:xfrm>
              <a:off x="721513" y="2863688"/>
              <a:ext cx="636304" cy="63630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9" name="文本框 38">
              <a:extLst>
                <a:ext uri="{FF2B5EF4-FFF2-40B4-BE49-F238E27FC236}">
                  <a16:creationId xmlns:a16="http://schemas.microsoft.com/office/drawing/2014/main" id="{3851A885-DC9B-439A-80F5-52C73B182E04}"/>
                </a:ext>
              </a:extLst>
            </p:cNvPr>
            <p:cNvSpPr txBox="1"/>
            <p:nvPr/>
          </p:nvSpPr>
          <p:spPr>
            <a:xfrm>
              <a:off x="1485040" y="2991211"/>
              <a:ext cx="4112246" cy="412421"/>
            </a:xfrm>
            <a:prstGeom prst="rect">
              <a:avLst/>
            </a:prstGeom>
            <a:noFill/>
          </p:spPr>
          <p:txBody>
            <a:bodyPr wrap="square" rtlCol="0">
              <a:spAutoFit/>
            </a:bodyPr>
            <a:lstStyle/>
            <a:p>
              <a:pPr>
                <a:lnSpc>
                  <a:spcPct val="130000"/>
                </a:lnSpc>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售后</a:t>
              </a: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QQ】</a:t>
              </a:r>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1964271550</a:t>
              </a:r>
            </a:p>
          </p:txBody>
        </p:sp>
      </p:grpSp>
      <p:sp>
        <p:nvSpPr>
          <p:cNvPr id="50" name="文本框 49">
            <a:extLst>
              <a:ext uri="{FF2B5EF4-FFF2-40B4-BE49-F238E27FC236}">
                <a16:creationId xmlns:a16="http://schemas.microsoft.com/office/drawing/2014/main" id="{368938D7-42A2-4897-8BA8-975801787C15}"/>
              </a:ext>
            </a:extLst>
          </p:cNvPr>
          <p:cNvSpPr txBox="1"/>
          <p:nvPr/>
        </p:nvSpPr>
        <p:spPr>
          <a:xfrm>
            <a:off x="884581" y="1014705"/>
            <a:ext cx="4696655" cy="1156855"/>
          </a:xfrm>
          <a:prstGeom prst="rect">
            <a:avLst/>
          </a:prstGeom>
          <a:noFill/>
        </p:spPr>
        <p:txBody>
          <a:bodyPr wrap="square" rtlCol="0">
            <a:spAutoFit/>
          </a:bodyPr>
          <a:lstStyle/>
          <a:p>
            <a:pPr>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用心制作的原创模板，请您尊重设计师成果，请不要二次销售或免费共享。</a:t>
            </a:r>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如发现一律举报，情节严重者我们将保留法律追究的权利。</a:t>
            </a:r>
            <a:endParaRPr lang="en-US" altLang="zh-CN" sz="16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4" name="文本框 53">
            <a:extLst>
              <a:ext uri="{FF2B5EF4-FFF2-40B4-BE49-F238E27FC236}">
                <a16:creationId xmlns:a16="http://schemas.microsoft.com/office/drawing/2014/main" id="{D7ADD187-A2A7-4E2C-A776-1E30296A4083}"/>
              </a:ext>
            </a:extLst>
          </p:cNvPr>
          <p:cNvSpPr txBox="1"/>
          <p:nvPr/>
        </p:nvSpPr>
        <p:spPr>
          <a:xfrm>
            <a:off x="884581" y="2326957"/>
            <a:ext cx="4696655" cy="978729"/>
          </a:xfrm>
          <a:prstGeom prst="rect">
            <a:avLst/>
          </a:prstGeom>
          <a:noFill/>
        </p:spPr>
        <p:txBody>
          <a:bodyPr wrap="square" rtlCol="0">
            <a:spAutoFit/>
          </a:bodyPr>
          <a:lstStyle/>
          <a:p>
            <a:pPr>
              <a:lnSpc>
                <a:spcPct val="120000"/>
              </a:lnSpc>
            </a:pPr>
            <a:r>
              <a:rPr lang="en-US" altLang="zh-CN" sz="1200" dirty="0">
                <a:solidFill>
                  <a:schemeClr val="bg1"/>
                </a:solidFill>
                <a:latin typeface="微软雅黑" panose="020B0503020204020204" pitchFamily="34" charset="-122"/>
                <a:ea typeface="微软雅黑" panose="020B0503020204020204" pitchFamily="34" charset="-122"/>
              </a:rPr>
              <a:t>The original template made by heart, please respect the designer, please don't sell it two times or share it free of charge. If a report is found, we will retain the right to pursue the law if the circumstances are serious.</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1494661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FA81285-3957-49D0-B85D-C0FAADFB0E2F}"/>
              </a:ext>
            </a:extLst>
          </p:cNvPr>
          <p:cNvSpPr/>
          <p:nvPr/>
        </p:nvSpPr>
        <p:spPr>
          <a:xfrm>
            <a:off x="0" y="0"/>
            <a:ext cx="12192000" cy="6858000"/>
          </a:xfrm>
          <a:prstGeom prst="rect">
            <a:avLst/>
          </a:prstGeom>
          <a:gradFill>
            <a:gsLst>
              <a:gs pos="0">
                <a:srgbClr val="FF070B"/>
              </a:gs>
              <a:gs pos="100000">
                <a:srgbClr val="E5008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140E5871-FA5F-4B55-BC08-F33DFC73CD2B}"/>
              </a:ext>
            </a:extLst>
          </p:cNvPr>
          <p:cNvSpPr/>
          <p:nvPr/>
        </p:nvSpPr>
        <p:spPr>
          <a:xfrm>
            <a:off x="820109" y="635101"/>
            <a:ext cx="4764938" cy="2680276"/>
          </a:xfrm>
          <a:prstGeom prst="rect">
            <a:avLst/>
          </a:prstGeom>
          <a:blipFill>
            <a:blip r:embed="rId2"/>
            <a:stretch>
              <a:fillRect/>
            </a:stretch>
          </a:blip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D6323A29-9424-4EBB-86D7-C8AA268C8731}"/>
              </a:ext>
            </a:extLst>
          </p:cNvPr>
          <p:cNvSpPr/>
          <p:nvPr/>
        </p:nvSpPr>
        <p:spPr>
          <a:xfrm>
            <a:off x="6606954" y="635101"/>
            <a:ext cx="4764938" cy="2680276"/>
          </a:xfrm>
          <a:prstGeom prst="rect">
            <a:avLst/>
          </a:prstGeom>
          <a:blipFill>
            <a:blip r:embed="rId3"/>
            <a:stretch>
              <a:fillRect/>
            </a:stretch>
          </a:blip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8ABCD9E8-83F3-46CC-8C85-F2E3D73CEB3C}"/>
              </a:ext>
            </a:extLst>
          </p:cNvPr>
          <p:cNvSpPr/>
          <p:nvPr/>
        </p:nvSpPr>
        <p:spPr>
          <a:xfrm>
            <a:off x="3234703" y="2704011"/>
            <a:ext cx="5722596" cy="3218958"/>
          </a:xfrm>
          <a:prstGeom prst="rect">
            <a:avLst/>
          </a:prstGeom>
          <a:blipFill>
            <a:blip r:embed="rId4"/>
            <a:stretch>
              <a:fillRect/>
            </a:stretch>
          </a:blip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4597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FA81285-3957-49D0-B85D-C0FAADFB0E2F}"/>
              </a:ext>
            </a:extLst>
          </p:cNvPr>
          <p:cNvSpPr/>
          <p:nvPr/>
        </p:nvSpPr>
        <p:spPr>
          <a:xfrm>
            <a:off x="0" y="0"/>
            <a:ext cx="12192000" cy="6858000"/>
          </a:xfrm>
          <a:prstGeom prst="rect">
            <a:avLst/>
          </a:prstGeom>
          <a:gradFill>
            <a:gsLst>
              <a:gs pos="0">
                <a:srgbClr val="FF070B"/>
              </a:gs>
              <a:gs pos="100000">
                <a:srgbClr val="E5008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8ABCD9E8-83F3-46CC-8C85-F2E3D73CEB3C}"/>
              </a:ext>
            </a:extLst>
          </p:cNvPr>
          <p:cNvSpPr/>
          <p:nvPr/>
        </p:nvSpPr>
        <p:spPr>
          <a:xfrm>
            <a:off x="504033" y="1466824"/>
            <a:ext cx="5722596" cy="3218958"/>
          </a:xfrm>
          <a:prstGeom prst="rect">
            <a:avLst/>
          </a:prstGeom>
          <a:blipFill>
            <a:blip r:embed="rId2"/>
            <a:stretch>
              <a:fillRect/>
            </a:stretch>
          </a:blip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2608712-25D0-4EC2-8AB7-3961BAB6BB75}"/>
              </a:ext>
            </a:extLst>
          </p:cNvPr>
          <p:cNvSpPr/>
          <p:nvPr/>
        </p:nvSpPr>
        <p:spPr>
          <a:xfrm>
            <a:off x="7497547" y="578034"/>
            <a:ext cx="7302669" cy="4107748"/>
          </a:xfrm>
          <a:prstGeom prst="rect">
            <a:avLst/>
          </a:prstGeom>
          <a:blipFill>
            <a:blip r:embed="rId3"/>
            <a:stretch>
              <a:fillRect/>
            </a:stretch>
          </a:blip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90214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FA81285-3957-49D0-B85D-C0FAADFB0E2F}"/>
              </a:ext>
            </a:extLst>
          </p:cNvPr>
          <p:cNvSpPr/>
          <p:nvPr/>
        </p:nvSpPr>
        <p:spPr>
          <a:xfrm>
            <a:off x="0" y="0"/>
            <a:ext cx="12192000" cy="6858000"/>
          </a:xfrm>
          <a:prstGeom prst="rect">
            <a:avLst/>
          </a:prstGeom>
          <a:gradFill>
            <a:gsLst>
              <a:gs pos="0">
                <a:srgbClr val="FF070B"/>
              </a:gs>
              <a:gs pos="100000">
                <a:srgbClr val="E5008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8ABCD9E8-83F3-46CC-8C85-F2E3D73CEB3C}"/>
              </a:ext>
            </a:extLst>
          </p:cNvPr>
          <p:cNvSpPr/>
          <p:nvPr/>
        </p:nvSpPr>
        <p:spPr>
          <a:xfrm>
            <a:off x="-2748619" y="1466824"/>
            <a:ext cx="5722596" cy="3218958"/>
          </a:xfrm>
          <a:prstGeom prst="rect">
            <a:avLst/>
          </a:prstGeom>
          <a:blipFill>
            <a:blip r:embed="rId2"/>
            <a:stretch>
              <a:fillRect/>
            </a:stretch>
          </a:blip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2608712-25D0-4EC2-8AB7-3961BAB6BB75}"/>
              </a:ext>
            </a:extLst>
          </p:cNvPr>
          <p:cNvSpPr/>
          <p:nvPr/>
        </p:nvSpPr>
        <p:spPr>
          <a:xfrm>
            <a:off x="4244895" y="578034"/>
            <a:ext cx="7302669" cy="4107748"/>
          </a:xfrm>
          <a:prstGeom prst="rect">
            <a:avLst/>
          </a:prstGeom>
          <a:blipFill>
            <a:blip r:embed="rId3"/>
            <a:stretch>
              <a:fillRect/>
            </a:stretch>
          </a:blip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50476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FA81285-3957-49D0-B85D-C0FAADFB0E2F}"/>
              </a:ext>
            </a:extLst>
          </p:cNvPr>
          <p:cNvSpPr/>
          <p:nvPr/>
        </p:nvSpPr>
        <p:spPr>
          <a:xfrm>
            <a:off x="0" y="0"/>
            <a:ext cx="12192000" cy="6858000"/>
          </a:xfrm>
          <a:prstGeom prst="rect">
            <a:avLst/>
          </a:prstGeom>
          <a:gradFill>
            <a:gsLst>
              <a:gs pos="0">
                <a:srgbClr val="FF070B"/>
              </a:gs>
              <a:gs pos="100000">
                <a:srgbClr val="E5008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8ABCD9E8-83F3-46CC-8C85-F2E3D73CEB3C}"/>
              </a:ext>
            </a:extLst>
          </p:cNvPr>
          <p:cNvSpPr/>
          <p:nvPr/>
        </p:nvSpPr>
        <p:spPr>
          <a:xfrm>
            <a:off x="383856" y="2168434"/>
            <a:ext cx="3662487" cy="2060148"/>
          </a:xfrm>
          <a:prstGeom prst="rect">
            <a:avLst/>
          </a:prstGeom>
          <a:blipFill>
            <a:blip r:embed="rId2"/>
            <a:stretch>
              <a:fillRect/>
            </a:stretch>
          </a:blip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A76085E1-CE1B-4E11-8619-78BA5A4B4C8D}"/>
              </a:ext>
            </a:extLst>
          </p:cNvPr>
          <p:cNvSpPr/>
          <p:nvPr/>
        </p:nvSpPr>
        <p:spPr>
          <a:xfrm>
            <a:off x="4264757" y="2168434"/>
            <a:ext cx="3662487" cy="2060148"/>
          </a:xfrm>
          <a:prstGeom prst="rect">
            <a:avLst/>
          </a:prstGeom>
          <a:blipFill>
            <a:blip r:embed="rId3"/>
            <a:stretch>
              <a:fillRect/>
            </a:stretch>
          </a:blip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18DDAAC-3CF5-42A1-8AE8-FC8F440D43ED}"/>
              </a:ext>
            </a:extLst>
          </p:cNvPr>
          <p:cNvSpPr/>
          <p:nvPr/>
        </p:nvSpPr>
        <p:spPr>
          <a:xfrm>
            <a:off x="8145658" y="2168434"/>
            <a:ext cx="3662487" cy="2060148"/>
          </a:xfrm>
          <a:prstGeom prst="rect">
            <a:avLst/>
          </a:prstGeom>
          <a:blipFill>
            <a:blip r:embed="rId4"/>
            <a:stretch>
              <a:fillRect/>
            </a:stretch>
          </a:blip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12056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FLYING IMPRESSION FID FEIZHAO    qq:1964271550"/>
          <p:cNvSpPr/>
          <p:nvPr/>
        </p:nvSpPr>
        <p:spPr>
          <a:xfrm rot="15317265">
            <a:off x="2011848" y="2411168"/>
            <a:ext cx="2493425" cy="2493425"/>
          </a:xfrm>
          <a:prstGeom prst="roundRect">
            <a:avLst>
              <a:gd name="adj" fmla="val 25817"/>
            </a:avLst>
          </a:prstGeom>
          <a:solidFill>
            <a:srgbClr val="E62E6A"/>
          </a:solidFill>
          <a:ln w="31750">
            <a:solidFill>
              <a:srgbClr val="E62E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LYING IMPRESSION FID FEIZHAO    qq:1964271550"/>
          <p:cNvSpPr/>
          <p:nvPr/>
        </p:nvSpPr>
        <p:spPr>
          <a:xfrm rot="2837183">
            <a:off x="2574799" y="2619475"/>
            <a:ext cx="2501167" cy="2501167"/>
          </a:xfrm>
          <a:prstGeom prst="roundRect">
            <a:avLst>
              <a:gd name="adj" fmla="val 25817"/>
            </a:avLst>
          </a:prstGeom>
          <a:blipFill dpi="0" rotWithShape="0">
            <a:blip r:embed="rId2"/>
            <a:srcRect/>
            <a:stretch>
              <a:fillRect/>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LYING IMPRESSION FID FEIZHAO    qq:1964271550"/>
          <p:cNvSpPr/>
          <p:nvPr/>
        </p:nvSpPr>
        <p:spPr>
          <a:xfrm>
            <a:off x="6096000" y="3657881"/>
            <a:ext cx="3574889" cy="523220"/>
          </a:xfrm>
          <a:prstGeom prst="rect">
            <a:avLst/>
          </a:prstGeom>
          <a:noFill/>
        </p:spPr>
        <p:txBody>
          <a:bodyPr wrap="none">
            <a:spAutoFit/>
          </a:bodyPr>
          <a:lstStyle/>
          <a:p>
            <a:pPr>
              <a:spcBef>
                <a:spcPct val="0"/>
              </a:spcBef>
            </a:pPr>
            <a:r>
              <a:rPr lang="en-US" altLang="zh-CN" sz="2800" b="1" dirty="0">
                <a:solidFill>
                  <a:schemeClr val="tx1">
                    <a:lumMod val="75000"/>
                    <a:lumOff val="25000"/>
                  </a:schemeClr>
                </a:solidFill>
                <a:latin typeface="微软雅黑" pitchFamily="34" charset="-122"/>
                <a:ea typeface="微软雅黑" pitchFamily="34" charset="-122"/>
              </a:rPr>
              <a:t>ENTER YOUR TITLE</a:t>
            </a:r>
          </a:p>
        </p:txBody>
      </p:sp>
      <p:sp>
        <p:nvSpPr>
          <p:cNvPr id="10" name="FLYING IMPRESSION FID FEIZHAO    qq:1964271550"/>
          <p:cNvSpPr txBox="1"/>
          <p:nvPr/>
        </p:nvSpPr>
        <p:spPr>
          <a:xfrm>
            <a:off x="6096000" y="4181101"/>
            <a:ext cx="5171615" cy="492443"/>
          </a:xfrm>
          <a:prstGeom prst="rect">
            <a:avLst/>
          </a:prstGeom>
          <a:noFill/>
        </p:spPr>
        <p:txBody>
          <a:bodyPr wrap="square" rtlCol="0">
            <a:spAutoFit/>
          </a:bodyPr>
          <a:lstStyle/>
          <a:p>
            <a:pP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a:t>
            </a:r>
          </a:p>
        </p:txBody>
      </p:sp>
      <p:sp>
        <p:nvSpPr>
          <p:cNvPr id="11" name="FLYING IMPRESSION FID FEIZHAO    qq:1964271550"/>
          <p:cNvSpPr/>
          <p:nvPr/>
        </p:nvSpPr>
        <p:spPr>
          <a:xfrm>
            <a:off x="6096000" y="2949995"/>
            <a:ext cx="2840649" cy="707886"/>
          </a:xfrm>
          <a:prstGeom prst="rect">
            <a:avLst/>
          </a:prstGeom>
          <a:noFill/>
        </p:spPr>
        <p:txBody>
          <a:bodyPr wrap="none">
            <a:spAutoFit/>
          </a:bodyPr>
          <a:lstStyle/>
          <a:p>
            <a:pPr>
              <a:spcBef>
                <a:spcPct val="0"/>
              </a:spcBef>
            </a:pPr>
            <a:r>
              <a:rPr lang="en-US" altLang="zh-CN" sz="4000" b="1" dirty="0">
                <a:solidFill>
                  <a:srgbClr val="E62E6A"/>
                </a:solidFill>
                <a:latin typeface="微软雅黑" pitchFamily="34" charset="-122"/>
                <a:ea typeface="微软雅黑" pitchFamily="34" charset="-122"/>
              </a:rPr>
              <a:t>PART ONE</a:t>
            </a:r>
          </a:p>
        </p:txBody>
      </p:sp>
    </p:spTree>
    <p:extLst>
      <p:ext uri="{BB962C8B-B14F-4D97-AF65-F5344CB8AC3E}">
        <p14:creationId xmlns:p14="http://schemas.microsoft.com/office/powerpoint/2010/main" val="475053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FLYING IMPRESSION FID FEIZHAO    qq:1964271550"/>
          <p:cNvSpPr/>
          <p:nvPr/>
        </p:nvSpPr>
        <p:spPr>
          <a:xfrm rot="15317265">
            <a:off x="-102518" y="-225971"/>
            <a:ext cx="1062681" cy="1062681"/>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LYING IMPRESSION FID FEIZHAO    qq:1964271550"/>
          <p:cNvSpPr/>
          <p:nvPr/>
        </p:nvSpPr>
        <p:spPr>
          <a:xfrm rot="885751">
            <a:off x="289650" y="-196473"/>
            <a:ext cx="1193096" cy="1193096"/>
          </a:xfrm>
          <a:prstGeom prst="roundRect">
            <a:avLst>
              <a:gd name="adj" fmla="val 25817"/>
            </a:avLst>
          </a:prstGeom>
          <a:solidFill>
            <a:srgbClr val="E62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LYING IMPRESSION FID FEIZHAO    qq:1964271550"/>
          <p:cNvSpPr txBox="1"/>
          <p:nvPr>
            <p:custDataLst>
              <p:tags r:id="rId1"/>
            </p:custDataLst>
          </p:nvPr>
        </p:nvSpPr>
        <p:spPr>
          <a:xfrm>
            <a:off x="462858" y="229284"/>
            <a:ext cx="909636" cy="646331"/>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PART</a:t>
            </a:r>
          </a:p>
          <a:p>
            <a:pPr algn="ctr"/>
            <a:r>
              <a:rPr lang="en-US" altLang="zh-CN" b="1" dirty="0">
                <a:solidFill>
                  <a:schemeClr val="bg1"/>
                </a:solidFill>
                <a:latin typeface="微软雅黑" panose="020B0503020204020204" pitchFamily="34" charset="-122"/>
                <a:ea typeface="微软雅黑" panose="020B0503020204020204" pitchFamily="34" charset="-122"/>
              </a:rPr>
              <a:t>.01</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4" name="FLYING IMPRESSION FID FEIZHAO    qq:1964271550"/>
          <p:cNvSpPr txBox="1"/>
          <p:nvPr/>
        </p:nvSpPr>
        <p:spPr>
          <a:xfrm>
            <a:off x="1615063" y="717622"/>
            <a:ext cx="1274260" cy="276999"/>
          </a:xfrm>
          <a:prstGeom prst="rect">
            <a:avLst/>
          </a:prstGeom>
          <a:noFill/>
        </p:spPr>
        <p:txBody>
          <a:bodyPr wrap="none" rtlCol="0">
            <a:spAutoFit/>
          </a:body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ATMOSPHERE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FLYING IMPRESSION FID FEIZHAO    qq:1964271550"/>
          <p:cNvSpPr txBox="1"/>
          <p:nvPr/>
        </p:nvSpPr>
        <p:spPr>
          <a:xfrm>
            <a:off x="1615063" y="277273"/>
            <a:ext cx="2641889" cy="492443"/>
          </a:xfrm>
          <a:prstGeom prst="rect">
            <a:avLst/>
          </a:prstGeom>
          <a:noFill/>
        </p:spPr>
        <p:txBody>
          <a:bodyPr wrap="square" rtlCol="0">
            <a:spAutoFit/>
          </a:bodyPr>
          <a:lstStyle/>
          <a:p>
            <a:pPr>
              <a:lnSpc>
                <a:spcPct val="130000"/>
              </a:lnSpc>
            </a:pPr>
            <a:r>
              <a:rPr lang="en-US" altLang="zh-CN" sz="2000" b="1" dirty="0">
                <a:solidFill>
                  <a:srgbClr val="E62E6A"/>
                </a:solidFill>
                <a:latin typeface="微软雅黑" panose="020B0503020204020204" pitchFamily="34" charset="-122"/>
                <a:ea typeface="微软雅黑" panose="020B0503020204020204" pitchFamily="34" charset="-122"/>
              </a:rPr>
              <a:t>Business Affairs</a:t>
            </a:r>
          </a:p>
        </p:txBody>
      </p:sp>
      <p:sp>
        <p:nvSpPr>
          <p:cNvPr id="29" name="FLYING IMPRESSION FID FEIZHAO    qq:1964271550"/>
          <p:cNvSpPr txBox="1">
            <a:spLocks noChangeArrowheads="1"/>
          </p:cNvSpPr>
          <p:nvPr/>
        </p:nvSpPr>
        <p:spPr bwMode="auto">
          <a:xfrm>
            <a:off x="10345145" y="5828741"/>
            <a:ext cx="392188" cy="248946"/>
          </a:xfrm>
          <a:prstGeom prst="rect">
            <a:avLst/>
          </a:prstGeom>
          <a:noFill/>
          <a:ln w="9525">
            <a:noFill/>
            <a:miter lim="800000"/>
          </a:ln>
        </p:spPr>
        <p:txBody>
          <a:bodyPr wrap="none" lIns="45720" tIns="22860" rIns="45720" bIns="22860">
            <a:spAutoFit/>
          </a:bodyPr>
          <a:lstStyle/>
          <a:p>
            <a:pPr algn="ctr" defTabSz="1087755"/>
            <a:r>
              <a:rPr lang="en-CA" spc="-15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78%</a:t>
            </a:r>
          </a:p>
        </p:txBody>
      </p:sp>
      <p:sp>
        <p:nvSpPr>
          <p:cNvPr id="30" name="FLYING IMPRESSION FID FEIZHAO    qq:1964271550"/>
          <p:cNvSpPr/>
          <p:nvPr/>
        </p:nvSpPr>
        <p:spPr>
          <a:xfrm>
            <a:off x="10038505" y="1767964"/>
            <a:ext cx="1005468" cy="3859466"/>
          </a:xfrm>
          <a:custGeom>
            <a:avLst/>
            <a:gdLst>
              <a:gd name="connsiteX0" fmla="*/ 642758 w 1305237"/>
              <a:gd name="connsiteY0" fmla="*/ 0 h 3637786"/>
              <a:gd name="connsiteX1" fmla="*/ 1290343 w 1305237"/>
              <a:gd name="connsiteY1" fmla="*/ 3598146 h 3637786"/>
              <a:gd name="connsiteX2" fmla="*/ 1305237 w 1305237"/>
              <a:gd name="connsiteY2" fmla="*/ 3637786 h 3637786"/>
              <a:gd name="connsiteX3" fmla="*/ 0 w 1305237"/>
              <a:gd name="connsiteY3" fmla="*/ 3637786 h 3637786"/>
              <a:gd name="connsiteX4" fmla="*/ 14467 w 1305237"/>
              <a:gd name="connsiteY4" fmla="*/ 3597269 h 3637786"/>
              <a:gd name="connsiteX5" fmla="*/ 642758 w 1305237"/>
              <a:gd name="connsiteY5" fmla="*/ 0 h 363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5237" h="3637786">
                <a:moveTo>
                  <a:pt x="642758" y="0"/>
                </a:moveTo>
                <a:cubicBezTo>
                  <a:pt x="1023428" y="66956"/>
                  <a:pt x="1024343" y="2799856"/>
                  <a:pt x="1290343" y="3598146"/>
                </a:cubicBezTo>
                <a:lnTo>
                  <a:pt x="1305237" y="3637786"/>
                </a:lnTo>
                <a:lnTo>
                  <a:pt x="0" y="3637786"/>
                </a:lnTo>
                <a:lnTo>
                  <a:pt x="14467" y="3597269"/>
                </a:lnTo>
                <a:cubicBezTo>
                  <a:pt x="293100" y="2724037"/>
                  <a:pt x="224672" y="110281"/>
                  <a:pt x="642758" y="0"/>
                </a:cubicBezTo>
                <a:close/>
              </a:path>
            </a:pathLst>
          </a:custGeom>
          <a:solidFill>
            <a:srgbClr val="015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LYING IMPRESSION FID FEIZHAO    qq:1964271550"/>
          <p:cNvSpPr txBox="1">
            <a:spLocks noChangeArrowheads="1"/>
          </p:cNvSpPr>
          <p:nvPr/>
        </p:nvSpPr>
        <p:spPr bwMode="auto">
          <a:xfrm>
            <a:off x="9491598" y="5828741"/>
            <a:ext cx="392188" cy="248946"/>
          </a:xfrm>
          <a:prstGeom prst="rect">
            <a:avLst/>
          </a:prstGeom>
          <a:noFill/>
          <a:ln w="9525">
            <a:noFill/>
            <a:miter lim="800000"/>
          </a:ln>
        </p:spPr>
        <p:txBody>
          <a:bodyPr wrap="none" lIns="45720" tIns="22860" rIns="45720" bIns="22860">
            <a:spAutoFit/>
          </a:bodyPr>
          <a:lstStyle/>
          <a:p>
            <a:pPr algn="ctr" defTabSz="1087755"/>
            <a:r>
              <a:rPr lang="en-CA" spc="-15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70%</a:t>
            </a:r>
          </a:p>
        </p:txBody>
      </p:sp>
      <p:sp>
        <p:nvSpPr>
          <p:cNvPr id="28" name="FLYING IMPRESSION FID FEIZHAO    qq:1964271550"/>
          <p:cNvSpPr/>
          <p:nvPr/>
        </p:nvSpPr>
        <p:spPr>
          <a:xfrm>
            <a:off x="9193212" y="2604976"/>
            <a:ext cx="988960" cy="3022455"/>
          </a:xfrm>
          <a:custGeom>
            <a:avLst/>
            <a:gdLst>
              <a:gd name="connsiteX0" fmla="*/ 632316 w 1283807"/>
              <a:gd name="connsiteY0" fmla="*/ 0 h 2848851"/>
              <a:gd name="connsiteX1" fmla="*/ 1279901 w 1283807"/>
              <a:gd name="connsiteY1" fmla="*/ 2840644 h 2848851"/>
              <a:gd name="connsiteX2" fmla="*/ 1283807 w 1283807"/>
              <a:gd name="connsiteY2" fmla="*/ 2848851 h 2848851"/>
              <a:gd name="connsiteX3" fmla="*/ 0 w 1283807"/>
              <a:gd name="connsiteY3" fmla="*/ 2848851 h 2848851"/>
              <a:gd name="connsiteX4" fmla="*/ 4025 w 1283807"/>
              <a:gd name="connsiteY4" fmla="*/ 2839951 h 2848851"/>
              <a:gd name="connsiteX5" fmla="*/ 632316 w 1283807"/>
              <a:gd name="connsiteY5" fmla="*/ 0 h 28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807" h="2848851">
                <a:moveTo>
                  <a:pt x="632316" y="0"/>
                </a:moveTo>
                <a:cubicBezTo>
                  <a:pt x="1012986" y="52860"/>
                  <a:pt x="1013901" y="2210414"/>
                  <a:pt x="1279901" y="2840644"/>
                </a:cubicBezTo>
                <a:lnTo>
                  <a:pt x="1283807" y="2848851"/>
                </a:lnTo>
                <a:lnTo>
                  <a:pt x="0" y="2848851"/>
                </a:lnTo>
                <a:lnTo>
                  <a:pt x="4025" y="2839951"/>
                </a:lnTo>
                <a:cubicBezTo>
                  <a:pt x="282658" y="2150557"/>
                  <a:pt x="214230" y="87064"/>
                  <a:pt x="632316" y="0"/>
                </a:cubicBezTo>
                <a:close/>
              </a:path>
            </a:pathLst>
          </a:custGeom>
          <a:solidFill>
            <a:srgbClr val="E62E6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FLYING IMPRESSION FID FEIZHAO    qq:1964271550"/>
          <p:cNvSpPr txBox="1">
            <a:spLocks noChangeArrowheads="1"/>
          </p:cNvSpPr>
          <p:nvPr/>
        </p:nvSpPr>
        <p:spPr bwMode="auto">
          <a:xfrm>
            <a:off x="8636505" y="5828741"/>
            <a:ext cx="392188" cy="248946"/>
          </a:xfrm>
          <a:prstGeom prst="rect">
            <a:avLst/>
          </a:prstGeom>
          <a:noFill/>
          <a:ln w="9525">
            <a:noFill/>
            <a:miter lim="800000"/>
          </a:ln>
        </p:spPr>
        <p:txBody>
          <a:bodyPr wrap="none" lIns="45720" tIns="22860" rIns="45720" bIns="22860">
            <a:spAutoFit/>
          </a:bodyPr>
          <a:lstStyle/>
          <a:p>
            <a:pPr algn="ctr" defTabSz="1087755"/>
            <a:r>
              <a:rPr lang="en-CA" spc="-15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85%</a:t>
            </a:r>
          </a:p>
        </p:txBody>
      </p:sp>
      <p:sp>
        <p:nvSpPr>
          <p:cNvPr id="26" name="FLYING IMPRESSION FID FEIZHAO    qq:1964271550"/>
          <p:cNvSpPr/>
          <p:nvPr/>
        </p:nvSpPr>
        <p:spPr>
          <a:xfrm>
            <a:off x="8328317" y="1558711"/>
            <a:ext cx="1008563" cy="4068719"/>
          </a:xfrm>
          <a:custGeom>
            <a:avLst/>
            <a:gdLst>
              <a:gd name="connsiteX0" fmla="*/ 644716 w 1309254"/>
              <a:gd name="connsiteY0" fmla="*/ 0 h 3835020"/>
              <a:gd name="connsiteX1" fmla="*/ 1292300 w 1309254"/>
              <a:gd name="connsiteY1" fmla="*/ 3787522 h 3835020"/>
              <a:gd name="connsiteX2" fmla="*/ 1309254 w 1309254"/>
              <a:gd name="connsiteY2" fmla="*/ 3835020 h 3835020"/>
              <a:gd name="connsiteX3" fmla="*/ 0 w 1309254"/>
              <a:gd name="connsiteY3" fmla="*/ 3835020 h 3835020"/>
              <a:gd name="connsiteX4" fmla="*/ 16424 w 1309254"/>
              <a:gd name="connsiteY4" fmla="*/ 3786599 h 3835020"/>
              <a:gd name="connsiteX5" fmla="*/ 644716 w 1309254"/>
              <a:gd name="connsiteY5" fmla="*/ 0 h 383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254" h="3835020">
                <a:moveTo>
                  <a:pt x="644716" y="0"/>
                </a:moveTo>
                <a:cubicBezTo>
                  <a:pt x="1025385" y="70480"/>
                  <a:pt x="1026300" y="2947216"/>
                  <a:pt x="1292300" y="3787522"/>
                </a:cubicBezTo>
                <a:lnTo>
                  <a:pt x="1309254" y="3835020"/>
                </a:lnTo>
                <a:lnTo>
                  <a:pt x="0" y="3835020"/>
                </a:lnTo>
                <a:lnTo>
                  <a:pt x="16424" y="3786599"/>
                </a:lnTo>
                <a:cubicBezTo>
                  <a:pt x="295057" y="2867408"/>
                  <a:pt x="226631" y="116085"/>
                  <a:pt x="644716" y="0"/>
                </a:cubicBezTo>
                <a:close/>
              </a:path>
            </a:pathLst>
          </a:custGeom>
          <a:solidFill>
            <a:srgbClr val="E6960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LYING IMPRESSION FID FEIZHAO    qq:1964271550"/>
          <p:cNvSpPr txBox="1">
            <a:spLocks noChangeArrowheads="1"/>
          </p:cNvSpPr>
          <p:nvPr/>
        </p:nvSpPr>
        <p:spPr bwMode="auto">
          <a:xfrm>
            <a:off x="7796479" y="5828741"/>
            <a:ext cx="392188" cy="248946"/>
          </a:xfrm>
          <a:prstGeom prst="rect">
            <a:avLst/>
          </a:prstGeom>
          <a:noFill/>
          <a:ln w="9525">
            <a:noFill/>
            <a:miter lim="800000"/>
          </a:ln>
        </p:spPr>
        <p:txBody>
          <a:bodyPr wrap="none" lIns="45720" tIns="22860" rIns="45720" bIns="22860">
            <a:spAutoFit/>
          </a:bodyPr>
          <a:lstStyle/>
          <a:p>
            <a:pPr algn="ctr" defTabSz="1087755"/>
            <a:r>
              <a:rPr lang="en-CA" spc="-150" dirty="0">
                <a:solidFill>
                  <a:schemeClr val="tx1">
                    <a:lumMod val="75000"/>
                    <a:lumOff val="25000"/>
                  </a:schemeClr>
                </a:solidFill>
                <a:latin typeface="微软雅黑" panose="020B0503020204020204" pitchFamily="34" charset="-122"/>
                <a:ea typeface="微软雅黑" panose="020B0503020204020204" pitchFamily="34" charset="-122"/>
                <a:cs typeface="Open Sans Light" pitchFamily="34" charset="0"/>
              </a:rPr>
              <a:t>45%</a:t>
            </a:r>
          </a:p>
        </p:txBody>
      </p:sp>
      <p:sp>
        <p:nvSpPr>
          <p:cNvPr id="24" name="FLYING IMPRESSION FID FEIZHAO    qq:1964271550"/>
          <p:cNvSpPr/>
          <p:nvPr/>
        </p:nvSpPr>
        <p:spPr>
          <a:xfrm>
            <a:off x="7513162" y="3651248"/>
            <a:ext cx="958823" cy="1976183"/>
          </a:xfrm>
          <a:custGeom>
            <a:avLst/>
            <a:gdLst>
              <a:gd name="connsiteX0" fmla="*/ 613096 w 1244685"/>
              <a:gd name="connsiteY0" fmla="*/ 0 h 1862675"/>
              <a:gd name="connsiteX1" fmla="*/ 1210823 w 1244685"/>
              <a:gd name="connsiteY1" fmla="*/ 1796870 h 1862675"/>
              <a:gd name="connsiteX2" fmla="*/ 1244685 w 1244685"/>
              <a:gd name="connsiteY2" fmla="*/ 1862675 h 1862675"/>
              <a:gd name="connsiteX3" fmla="*/ 0 w 1244685"/>
              <a:gd name="connsiteY3" fmla="*/ 1862675 h 1862675"/>
              <a:gd name="connsiteX4" fmla="*/ 36150 w 1244685"/>
              <a:gd name="connsiteY4" fmla="*/ 1789826 h 1862675"/>
              <a:gd name="connsiteX5" fmla="*/ 613096 w 1244685"/>
              <a:gd name="connsiteY5" fmla="*/ 0 h 186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4685" h="1862675">
                <a:moveTo>
                  <a:pt x="613096" y="0"/>
                </a:moveTo>
                <a:cubicBezTo>
                  <a:pt x="968387" y="32891"/>
                  <a:pt x="992870" y="1288060"/>
                  <a:pt x="1210823" y="1796870"/>
                </a:cubicBezTo>
                <a:lnTo>
                  <a:pt x="1244685" y="1862675"/>
                </a:lnTo>
                <a:lnTo>
                  <a:pt x="0" y="1862675"/>
                </a:lnTo>
                <a:lnTo>
                  <a:pt x="36150" y="1789826"/>
                </a:lnTo>
                <a:cubicBezTo>
                  <a:pt x="256476" y="1256137"/>
                  <a:pt x="222883" y="54173"/>
                  <a:pt x="613096" y="0"/>
                </a:cubicBezTo>
                <a:close/>
              </a:path>
            </a:pathLst>
          </a:custGeom>
          <a:solidFill>
            <a:srgbClr val="1BA3A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LYING IMPRESSION FID FEIZHAO    qq:1964271550"/>
          <p:cNvSpPr txBox="1"/>
          <p:nvPr/>
        </p:nvSpPr>
        <p:spPr>
          <a:xfrm>
            <a:off x="1863290" y="1786446"/>
            <a:ext cx="1780112" cy="338554"/>
          </a:xfrm>
          <a:prstGeom prst="rect">
            <a:avLst/>
          </a:prstGeom>
          <a:noFill/>
        </p:spPr>
        <p:txBody>
          <a:bodyPr wrap="square" rtlCol="0">
            <a:spAutoFit/>
          </a:bodyPr>
          <a:lstStyle/>
          <a:p>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Add the title</a:t>
            </a:r>
          </a:p>
        </p:txBody>
      </p:sp>
      <p:sp>
        <p:nvSpPr>
          <p:cNvPr id="32" name="FLYING IMPRESSION FID FEIZHAO    qq:1964271550"/>
          <p:cNvSpPr txBox="1"/>
          <p:nvPr/>
        </p:nvSpPr>
        <p:spPr>
          <a:xfrm>
            <a:off x="1863290" y="2041837"/>
            <a:ext cx="4459301" cy="472950"/>
          </a:xfrm>
          <a:prstGeom prst="rect">
            <a:avLst/>
          </a:prstGeom>
          <a:noFill/>
        </p:spPr>
        <p:txBody>
          <a:bodyPr wrap="square" rtlCol="0">
            <a:spAutoFit/>
          </a:bodyPr>
          <a:lstStyle/>
          <a:p>
            <a:pP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 Please add your text description to the flying impression plane.</a:t>
            </a:r>
          </a:p>
        </p:txBody>
      </p:sp>
      <p:sp>
        <p:nvSpPr>
          <p:cNvPr id="39" name="FLYING IMPRESSION FID FEIZHAO    qq:1964271550"/>
          <p:cNvSpPr/>
          <p:nvPr/>
        </p:nvSpPr>
        <p:spPr>
          <a:xfrm rot="18482346">
            <a:off x="1214319" y="1895460"/>
            <a:ext cx="539957" cy="539957"/>
          </a:xfrm>
          <a:prstGeom prst="roundRect">
            <a:avLst>
              <a:gd name="adj" fmla="val 25817"/>
            </a:avLst>
          </a:prstGeom>
          <a:solidFill>
            <a:srgbClr val="1BA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0" name="FLYING IMPRESSION FID FEIZHAO    qq:1964271550"/>
          <p:cNvSpPr txBox="1"/>
          <p:nvPr>
            <p:custDataLst>
              <p:tags r:id="rId2"/>
            </p:custDataLst>
          </p:nvPr>
        </p:nvSpPr>
        <p:spPr>
          <a:xfrm>
            <a:off x="1246013" y="2037360"/>
            <a:ext cx="476567" cy="307777"/>
          </a:xfrm>
          <a:prstGeom prst="rect">
            <a:avLst/>
          </a:prstGeom>
          <a:noFill/>
        </p:spPr>
        <p:txBody>
          <a:bodyPr wrap="square" rtlCol="0">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01</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2" name="FLYING IMPRESSION FID FEIZHAO    qq:1964271550"/>
          <p:cNvSpPr txBox="1"/>
          <p:nvPr/>
        </p:nvSpPr>
        <p:spPr>
          <a:xfrm>
            <a:off x="1863290" y="2864730"/>
            <a:ext cx="1780112" cy="338554"/>
          </a:xfrm>
          <a:prstGeom prst="rect">
            <a:avLst/>
          </a:prstGeom>
          <a:noFill/>
        </p:spPr>
        <p:txBody>
          <a:bodyPr wrap="square" rtlCol="0">
            <a:spAutoFit/>
          </a:bodyPr>
          <a:lstStyle/>
          <a:p>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Add the title</a:t>
            </a:r>
          </a:p>
        </p:txBody>
      </p:sp>
      <p:sp>
        <p:nvSpPr>
          <p:cNvPr id="43" name="FLYING IMPRESSION FID FEIZHAO    qq:1964271550"/>
          <p:cNvSpPr txBox="1"/>
          <p:nvPr/>
        </p:nvSpPr>
        <p:spPr>
          <a:xfrm>
            <a:off x="1863290" y="3120121"/>
            <a:ext cx="4459301" cy="472950"/>
          </a:xfrm>
          <a:prstGeom prst="rect">
            <a:avLst/>
          </a:prstGeom>
          <a:noFill/>
        </p:spPr>
        <p:txBody>
          <a:bodyPr wrap="square" rtlCol="0">
            <a:spAutoFit/>
          </a:bodyPr>
          <a:lstStyle/>
          <a:p>
            <a:pP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 Please add your text description to the flying impression plane.</a:t>
            </a:r>
          </a:p>
        </p:txBody>
      </p:sp>
      <p:sp>
        <p:nvSpPr>
          <p:cNvPr id="44" name="FLYING IMPRESSION FID FEIZHAO    qq:1964271550"/>
          <p:cNvSpPr/>
          <p:nvPr/>
        </p:nvSpPr>
        <p:spPr>
          <a:xfrm rot="18482346">
            <a:off x="1214319" y="2973744"/>
            <a:ext cx="539957" cy="539957"/>
          </a:xfrm>
          <a:prstGeom prst="roundRect">
            <a:avLst>
              <a:gd name="adj" fmla="val 25817"/>
            </a:avLst>
          </a:prstGeom>
          <a:solidFill>
            <a:srgbClr val="E69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5" name="FLYING IMPRESSION FID FEIZHAO    qq:1964271550"/>
          <p:cNvSpPr txBox="1"/>
          <p:nvPr>
            <p:custDataLst>
              <p:tags r:id="rId3"/>
            </p:custDataLst>
          </p:nvPr>
        </p:nvSpPr>
        <p:spPr>
          <a:xfrm>
            <a:off x="1246013" y="3115644"/>
            <a:ext cx="476567" cy="307777"/>
          </a:xfrm>
          <a:prstGeom prst="rect">
            <a:avLst/>
          </a:prstGeom>
          <a:noFill/>
        </p:spPr>
        <p:txBody>
          <a:bodyPr wrap="square" rtlCol="0">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02</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7" name="FLYING IMPRESSION FID FEIZHAO    qq:1964271550"/>
          <p:cNvSpPr txBox="1"/>
          <p:nvPr/>
        </p:nvSpPr>
        <p:spPr>
          <a:xfrm>
            <a:off x="1863290" y="3943014"/>
            <a:ext cx="1780112" cy="338554"/>
          </a:xfrm>
          <a:prstGeom prst="rect">
            <a:avLst/>
          </a:prstGeom>
          <a:noFill/>
        </p:spPr>
        <p:txBody>
          <a:bodyPr wrap="square" rtlCol="0">
            <a:spAutoFit/>
          </a:bodyPr>
          <a:lstStyle/>
          <a:p>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Add the title</a:t>
            </a:r>
          </a:p>
        </p:txBody>
      </p:sp>
      <p:sp>
        <p:nvSpPr>
          <p:cNvPr id="48" name="FLYING IMPRESSION FID FEIZHAO    qq:1964271550"/>
          <p:cNvSpPr txBox="1"/>
          <p:nvPr/>
        </p:nvSpPr>
        <p:spPr>
          <a:xfrm>
            <a:off x="1863290" y="4198405"/>
            <a:ext cx="4459301" cy="472950"/>
          </a:xfrm>
          <a:prstGeom prst="rect">
            <a:avLst/>
          </a:prstGeom>
          <a:noFill/>
        </p:spPr>
        <p:txBody>
          <a:bodyPr wrap="square" rtlCol="0">
            <a:spAutoFit/>
          </a:bodyPr>
          <a:lstStyle/>
          <a:p>
            <a:pP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 Please add your text description to the flying impression plane.</a:t>
            </a:r>
          </a:p>
        </p:txBody>
      </p:sp>
      <p:sp>
        <p:nvSpPr>
          <p:cNvPr id="49" name="FLYING IMPRESSION FID FEIZHAO    qq:1964271550"/>
          <p:cNvSpPr/>
          <p:nvPr/>
        </p:nvSpPr>
        <p:spPr>
          <a:xfrm rot="18482346">
            <a:off x="1214319" y="4052028"/>
            <a:ext cx="539957" cy="539957"/>
          </a:xfrm>
          <a:prstGeom prst="roundRect">
            <a:avLst>
              <a:gd name="adj" fmla="val 25817"/>
            </a:avLst>
          </a:prstGeom>
          <a:solidFill>
            <a:srgbClr val="E62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0" name="FLYING IMPRESSION FID FEIZHAO    qq:1964271550"/>
          <p:cNvSpPr txBox="1"/>
          <p:nvPr>
            <p:custDataLst>
              <p:tags r:id="rId4"/>
            </p:custDataLst>
          </p:nvPr>
        </p:nvSpPr>
        <p:spPr>
          <a:xfrm>
            <a:off x="1246013" y="4193928"/>
            <a:ext cx="476567" cy="307777"/>
          </a:xfrm>
          <a:prstGeom prst="rect">
            <a:avLst/>
          </a:prstGeom>
          <a:noFill/>
        </p:spPr>
        <p:txBody>
          <a:bodyPr wrap="square" rtlCol="0">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03</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2" name="FLYING IMPRESSION FID FEIZHAO    qq:1964271550"/>
          <p:cNvSpPr txBox="1"/>
          <p:nvPr/>
        </p:nvSpPr>
        <p:spPr>
          <a:xfrm>
            <a:off x="1863290" y="5021299"/>
            <a:ext cx="1780112" cy="338554"/>
          </a:xfrm>
          <a:prstGeom prst="rect">
            <a:avLst/>
          </a:prstGeom>
          <a:noFill/>
        </p:spPr>
        <p:txBody>
          <a:bodyPr wrap="square" rtlCol="0">
            <a:spAutoFit/>
          </a:bodyPr>
          <a:lstStyle/>
          <a:p>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Add the title</a:t>
            </a:r>
          </a:p>
        </p:txBody>
      </p:sp>
      <p:sp>
        <p:nvSpPr>
          <p:cNvPr id="53" name="FLYING IMPRESSION FID FEIZHAO    qq:1964271550"/>
          <p:cNvSpPr txBox="1"/>
          <p:nvPr/>
        </p:nvSpPr>
        <p:spPr>
          <a:xfrm>
            <a:off x="1863290" y="5276690"/>
            <a:ext cx="4459301" cy="472950"/>
          </a:xfrm>
          <a:prstGeom prst="rect">
            <a:avLst/>
          </a:prstGeom>
          <a:noFill/>
        </p:spPr>
        <p:txBody>
          <a:bodyPr wrap="square" rtlCol="0">
            <a:spAutoFit/>
          </a:bodyPr>
          <a:lstStyle/>
          <a:p>
            <a:pP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 Please add your text description to the flying impression plane.</a:t>
            </a:r>
          </a:p>
        </p:txBody>
      </p:sp>
      <p:sp>
        <p:nvSpPr>
          <p:cNvPr id="54" name="FLYING IMPRESSION FID FEIZHAO    qq:1964271550"/>
          <p:cNvSpPr/>
          <p:nvPr/>
        </p:nvSpPr>
        <p:spPr>
          <a:xfrm rot="18482346">
            <a:off x="1214319" y="5130313"/>
            <a:ext cx="539957" cy="539957"/>
          </a:xfrm>
          <a:prstGeom prst="roundRect">
            <a:avLst>
              <a:gd name="adj" fmla="val 25817"/>
            </a:avLst>
          </a:prstGeom>
          <a:solidFill>
            <a:srgbClr val="015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5" name="FLYING IMPRESSION FID FEIZHAO    qq:1964271550"/>
          <p:cNvSpPr txBox="1"/>
          <p:nvPr>
            <p:custDataLst>
              <p:tags r:id="rId5"/>
            </p:custDataLst>
          </p:nvPr>
        </p:nvSpPr>
        <p:spPr>
          <a:xfrm>
            <a:off x="1246013" y="5272213"/>
            <a:ext cx="476567" cy="307777"/>
          </a:xfrm>
          <a:prstGeom prst="rect">
            <a:avLst/>
          </a:prstGeom>
          <a:noFill/>
        </p:spPr>
        <p:txBody>
          <a:bodyPr wrap="square" rtlCol="0">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04</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5457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1" name="FLYING IMPRESSION FID FEIZHAO    qq:1964271550"/>
          <p:cNvSpPr/>
          <p:nvPr/>
        </p:nvSpPr>
        <p:spPr>
          <a:xfrm rot="20890217" flipH="1">
            <a:off x="6567378" y="3253755"/>
            <a:ext cx="1826905" cy="1826905"/>
          </a:xfrm>
          <a:prstGeom prst="roundRect">
            <a:avLst>
              <a:gd name="adj" fmla="val 25817"/>
            </a:avLst>
          </a:prstGeom>
          <a:solidFill>
            <a:srgbClr val="E6960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LYING IMPRESSION FID FEIZHAO    qq:1964271550"/>
          <p:cNvSpPr/>
          <p:nvPr/>
        </p:nvSpPr>
        <p:spPr>
          <a:xfrm rot="20890217" flipH="1">
            <a:off x="937030" y="3253755"/>
            <a:ext cx="1826905" cy="1826905"/>
          </a:xfrm>
          <a:prstGeom prst="roundRect">
            <a:avLst>
              <a:gd name="adj" fmla="val 25817"/>
            </a:avLst>
          </a:prstGeom>
          <a:solidFill>
            <a:srgbClr val="01559B"/>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LYING IMPRESSION FID FEIZHAO    qq:1964271550"/>
          <p:cNvSpPr/>
          <p:nvPr/>
        </p:nvSpPr>
        <p:spPr>
          <a:xfrm rot="15317265">
            <a:off x="-102518" y="-225971"/>
            <a:ext cx="1062681" cy="1062681"/>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LYING IMPRESSION FID FEIZHAO    qq:1964271550"/>
          <p:cNvSpPr/>
          <p:nvPr/>
        </p:nvSpPr>
        <p:spPr>
          <a:xfrm rot="885751">
            <a:off x="289650" y="-196473"/>
            <a:ext cx="1193096" cy="1193096"/>
          </a:xfrm>
          <a:prstGeom prst="roundRect">
            <a:avLst>
              <a:gd name="adj" fmla="val 25817"/>
            </a:avLst>
          </a:prstGeom>
          <a:solidFill>
            <a:srgbClr val="E62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LYING IMPRESSION FID FEIZHAO    qq:1964271550"/>
          <p:cNvSpPr txBox="1"/>
          <p:nvPr>
            <p:custDataLst>
              <p:tags r:id="rId1"/>
            </p:custDataLst>
          </p:nvPr>
        </p:nvSpPr>
        <p:spPr>
          <a:xfrm>
            <a:off x="462858" y="229284"/>
            <a:ext cx="909636" cy="646331"/>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PART</a:t>
            </a:r>
          </a:p>
          <a:p>
            <a:pPr algn="ctr"/>
            <a:r>
              <a:rPr lang="en-US" altLang="zh-CN" b="1" dirty="0">
                <a:solidFill>
                  <a:schemeClr val="bg1"/>
                </a:solidFill>
                <a:latin typeface="微软雅黑" panose="020B0503020204020204" pitchFamily="34" charset="-122"/>
                <a:ea typeface="微软雅黑" panose="020B0503020204020204" pitchFamily="34" charset="-122"/>
              </a:rPr>
              <a:t>.01</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4" name="FLYING IMPRESSION FID FEIZHAO    qq:1964271550"/>
          <p:cNvSpPr txBox="1"/>
          <p:nvPr/>
        </p:nvSpPr>
        <p:spPr>
          <a:xfrm>
            <a:off x="1615063" y="717622"/>
            <a:ext cx="1274260" cy="276999"/>
          </a:xfrm>
          <a:prstGeom prst="rect">
            <a:avLst/>
          </a:prstGeom>
          <a:noFill/>
        </p:spPr>
        <p:txBody>
          <a:bodyPr wrap="none" rtlCol="0">
            <a:spAutoFit/>
          </a:body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ATMOSPHERE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FLYING IMPRESSION FID FEIZHAO    qq:1964271550"/>
          <p:cNvSpPr txBox="1"/>
          <p:nvPr/>
        </p:nvSpPr>
        <p:spPr>
          <a:xfrm>
            <a:off x="1615063" y="277273"/>
            <a:ext cx="2641889" cy="492443"/>
          </a:xfrm>
          <a:prstGeom prst="rect">
            <a:avLst/>
          </a:prstGeom>
          <a:noFill/>
        </p:spPr>
        <p:txBody>
          <a:bodyPr wrap="square" rtlCol="0">
            <a:spAutoFit/>
          </a:bodyPr>
          <a:lstStyle/>
          <a:p>
            <a:pPr>
              <a:lnSpc>
                <a:spcPct val="130000"/>
              </a:lnSpc>
            </a:pPr>
            <a:r>
              <a:rPr lang="en-US" altLang="zh-CN" sz="2000" b="1" dirty="0">
                <a:solidFill>
                  <a:srgbClr val="E62E6A"/>
                </a:solidFill>
                <a:latin typeface="微软雅黑" panose="020B0503020204020204" pitchFamily="34" charset="-122"/>
                <a:ea typeface="微软雅黑" panose="020B0503020204020204" pitchFamily="34" charset="-122"/>
              </a:rPr>
              <a:t>Business Affairs</a:t>
            </a:r>
          </a:p>
        </p:txBody>
      </p:sp>
      <p:sp>
        <p:nvSpPr>
          <p:cNvPr id="8" name="FLYING IMPRESSION FID FEIZHAO    qq:1964271550"/>
          <p:cNvSpPr txBox="1"/>
          <p:nvPr/>
        </p:nvSpPr>
        <p:spPr>
          <a:xfrm>
            <a:off x="1054317" y="2279745"/>
            <a:ext cx="1862369" cy="461665"/>
          </a:xfrm>
          <a:prstGeom prst="rect">
            <a:avLst/>
          </a:prstGeom>
          <a:noFill/>
        </p:spPr>
        <p:txBody>
          <a:bodyPr wrap="none" rtlCol="0">
            <a:spAutoFit/>
          </a:bodyPr>
          <a:lstStyle/>
          <a:p>
            <a:r>
              <a:rPr lang="en-US" altLang="zh-CN" sz="2400" dirty="0">
                <a:solidFill>
                  <a:srgbClr val="01559B"/>
                </a:solidFill>
                <a:latin typeface="微软雅黑" panose="020B0503020204020204" pitchFamily="34" charset="-122"/>
                <a:ea typeface="微软雅黑" panose="020B0503020204020204" pitchFamily="34" charset="-122"/>
              </a:rPr>
              <a:t>YOUR TEXT</a:t>
            </a:r>
          </a:p>
        </p:txBody>
      </p:sp>
      <p:sp>
        <p:nvSpPr>
          <p:cNvPr id="9" name="FLYING IMPRESSION FID FEIZHAO    qq:1964271550"/>
          <p:cNvSpPr txBox="1"/>
          <p:nvPr/>
        </p:nvSpPr>
        <p:spPr>
          <a:xfrm>
            <a:off x="3184764" y="2881603"/>
            <a:ext cx="2769378" cy="1772793"/>
          </a:xfrm>
          <a:prstGeom prst="rect">
            <a:avLst/>
          </a:prstGeom>
          <a:noFill/>
        </p:spPr>
        <p:txBody>
          <a:bodyPr wrap="square" rtlCol="0">
            <a:spAutoFit/>
          </a:bodyPr>
          <a:lstStyle/>
          <a:p>
            <a:pPr algn="just">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a:t>
            </a:r>
          </a:p>
        </p:txBody>
      </p:sp>
      <p:sp>
        <p:nvSpPr>
          <p:cNvPr id="10" name="FLYING IMPRESSION FID FEIZHAO    qq:1964271550"/>
          <p:cNvSpPr/>
          <p:nvPr/>
        </p:nvSpPr>
        <p:spPr>
          <a:xfrm>
            <a:off x="3254361" y="4691942"/>
            <a:ext cx="840159" cy="323041"/>
          </a:xfrm>
          <a:prstGeom prst="roundRect">
            <a:avLst/>
          </a:prstGeom>
          <a:noFill/>
          <a:ln w="19050">
            <a:solidFill>
              <a:srgbClr val="015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ONE</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FLYING IMPRESSION FID FEIZHAO    qq:1964271550"/>
          <p:cNvSpPr txBox="1"/>
          <p:nvPr/>
        </p:nvSpPr>
        <p:spPr>
          <a:xfrm>
            <a:off x="6632307" y="2279745"/>
            <a:ext cx="1862369" cy="461665"/>
          </a:xfrm>
          <a:prstGeom prst="rect">
            <a:avLst/>
          </a:prstGeom>
          <a:noFill/>
        </p:spPr>
        <p:txBody>
          <a:bodyPr wrap="none" rtlCol="0">
            <a:spAutoFit/>
          </a:bodyPr>
          <a:lstStyle/>
          <a:p>
            <a:r>
              <a:rPr lang="en-US" altLang="zh-CN" sz="2400" dirty="0">
                <a:solidFill>
                  <a:srgbClr val="E69601"/>
                </a:solidFill>
                <a:latin typeface="微软雅黑" panose="020B0503020204020204" pitchFamily="34" charset="-122"/>
                <a:ea typeface="微软雅黑" panose="020B0503020204020204" pitchFamily="34" charset="-122"/>
              </a:rPr>
              <a:t>YOUR TEXT</a:t>
            </a:r>
          </a:p>
        </p:txBody>
      </p:sp>
      <p:sp>
        <p:nvSpPr>
          <p:cNvPr id="18" name="FLYING IMPRESSION FID FEIZHAO    qq:1964271550"/>
          <p:cNvSpPr txBox="1"/>
          <p:nvPr/>
        </p:nvSpPr>
        <p:spPr>
          <a:xfrm>
            <a:off x="8762754" y="2881603"/>
            <a:ext cx="2769378" cy="1772793"/>
          </a:xfrm>
          <a:prstGeom prst="rect">
            <a:avLst/>
          </a:prstGeom>
          <a:noFill/>
        </p:spPr>
        <p:txBody>
          <a:bodyPr wrap="square" rtlCol="0">
            <a:spAutoFit/>
          </a:bodyPr>
          <a:lstStyle/>
          <a:p>
            <a:pPr algn="just">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a:t>
            </a:r>
          </a:p>
        </p:txBody>
      </p:sp>
      <p:sp>
        <p:nvSpPr>
          <p:cNvPr id="19" name="FLYING IMPRESSION FID FEIZHAO    qq:1964271550"/>
          <p:cNvSpPr/>
          <p:nvPr/>
        </p:nvSpPr>
        <p:spPr>
          <a:xfrm>
            <a:off x="8832351" y="4691942"/>
            <a:ext cx="840159" cy="323041"/>
          </a:xfrm>
          <a:prstGeom prst="roundRect">
            <a:avLst/>
          </a:prstGeom>
          <a:noFill/>
          <a:ln w="19050">
            <a:solidFill>
              <a:srgbClr val="E69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TWO</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FLYING IMPRESSION FID FEIZHAO    qq:1964271550"/>
          <p:cNvSpPr/>
          <p:nvPr/>
        </p:nvSpPr>
        <p:spPr>
          <a:xfrm rot="2780406" flipH="1">
            <a:off x="6471218" y="3016980"/>
            <a:ext cx="1826905" cy="1826905"/>
          </a:xfrm>
          <a:prstGeom prst="roundRect">
            <a:avLst>
              <a:gd name="adj" fmla="val 25817"/>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LYING IMPRESSION FID FEIZHAO    qq:1964271550"/>
          <p:cNvSpPr/>
          <p:nvPr/>
        </p:nvSpPr>
        <p:spPr>
          <a:xfrm rot="2780406" flipH="1">
            <a:off x="840870" y="3016980"/>
            <a:ext cx="1826905" cy="1826905"/>
          </a:xfrm>
          <a:prstGeom prst="roundRect">
            <a:avLst>
              <a:gd name="adj" fmla="val 25817"/>
            </a:avLst>
          </a:pr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68459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FLYING IMPRESSION FID FEIZHAO    qq:1964271550"/>
          <p:cNvSpPr/>
          <p:nvPr/>
        </p:nvSpPr>
        <p:spPr>
          <a:xfrm rot="15317265">
            <a:off x="-102518" y="-225971"/>
            <a:ext cx="1062681" cy="1062681"/>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LYING IMPRESSION FID FEIZHAO    qq:1964271550"/>
          <p:cNvSpPr/>
          <p:nvPr/>
        </p:nvSpPr>
        <p:spPr>
          <a:xfrm rot="885751">
            <a:off x="289650" y="-196473"/>
            <a:ext cx="1193096" cy="1193096"/>
          </a:xfrm>
          <a:prstGeom prst="roundRect">
            <a:avLst>
              <a:gd name="adj" fmla="val 25817"/>
            </a:avLst>
          </a:prstGeom>
          <a:solidFill>
            <a:srgbClr val="E62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LYING IMPRESSION FID FEIZHAO    qq:1964271550"/>
          <p:cNvSpPr txBox="1"/>
          <p:nvPr>
            <p:custDataLst>
              <p:tags r:id="rId1"/>
            </p:custDataLst>
          </p:nvPr>
        </p:nvSpPr>
        <p:spPr>
          <a:xfrm>
            <a:off x="462858" y="229284"/>
            <a:ext cx="909636" cy="646331"/>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PART</a:t>
            </a:r>
          </a:p>
          <a:p>
            <a:pPr algn="ctr"/>
            <a:r>
              <a:rPr lang="en-US" altLang="zh-CN" b="1" dirty="0">
                <a:solidFill>
                  <a:schemeClr val="bg1"/>
                </a:solidFill>
                <a:latin typeface="微软雅黑" panose="020B0503020204020204" pitchFamily="34" charset="-122"/>
                <a:ea typeface="微软雅黑" panose="020B0503020204020204" pitchFamily="34" charset="-122"/>
              </a:rPr>
              <a:t>.01</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4" name="FLYING IMPRESSION FID FEIZHAO    qq:1964271550"/>
          <p:cNvSpPr txBox="1"/>
          <p:nvPr/>
        </p:nvSpPr>
        <p:spPr>
          <a:xfrm>
            <a:off x="1615063" y="717622"/>
            <a:ext cx="1274260" cy="276999"/>
          </a:xfrm>
          <a:prstGeom prst="rect">
            <a:avLst/>
          </a:prstGeom>
          <a:noFill/>
        </p:spPr>
        <p:txBody>
          <a:bodyPr wrap="none" rtlCol="0">
            <a:spAutoFit/>
          </a:body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ATMOSPHERE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FLYING IMPRESSION FID FEIZHAO    qq:1964271550"/>
          <p:cNvSpPr txBox="1"/>
          <p:nvPr/>
        </p:nvSpPr>
        <p:spPr>
          <a:xfrm>
            <a:off x="1615063" y="277273"/>
            <a:ext cx="2641889" cy="492443"/>
          </a:xfrm>
          <a:prstGeom prst="rect">
            <a:avLst/>
          </a:prstGeom>
          <a:noFill/>
        </p:spPr>
        <p:txBody>
          <a:bodyPr wrap="square" rtlCol="0">
            <a:spAutoFit/>
          </a:bodyPr>
          <a:lstStyle/>
          <a:p>
            <a:pPr>
              <a:lnSpc>
                <a:spcPct val="130000"/>
              </a:lnSpc>
            </a:pPr>
            <a:r>
              <a:rPr lang="en-US" altLang="zh-CN" sz="2000" b="1" dirty="0">
                <a:solidFill>
                  <a:srgbClr val="E62E6A"/>
                </a:solidFill>
                <a:latin typeface="微软雅黑" panose="020B0503020204020204" pitchFamily="34" charset="-122"/>
                <a:ea typeface="微软雅黑" panose="020B0503020204020204" pitchFamily="34" charset="-122"/>
              </a:rPr>
              <a:t>Business Affairs</a:t>
            </a:r>
          </a:p>
        </p:txBody>
      </p:sp>
      <p:sp>
        <p:nvSpPr>
          <p:cNvPr id="35" name="FLYING IMPRESSION FID FEIZHAO    qq:1964271550"/>
          <p:cNvSpPr txBox="1"/>
          <p:nvPr/>
        </p:nvSpPr>
        <p:spPr>
          <a:xfrm>
            <a:off x="2801692" y="1709228"/>
            <a:ext cx="1612372" cy="369332"/>
          </a:xfrm>
          <a:prstGeom prst="rect">
            <a:avLst/>
          </a:prstGeom>
          <a:noFill/>
        </p:spPr>
        <p:txBody>
          <a:bodyPr wrap="square" rtlCol="0">
            <a:spAutoFit/>
          </a:bodyPr>
          <a:lstStyle/>
          <a:p>
            <a:r>
              <a:rPr lang="en-US" altLang="zh-CN" dirty="0">
                <a:solidFill>
                  <a:srgbClr val="01559B"/>
                </a:solidFill>
                <a:latin typeface="微软雅黑" panose="020B0503020204020204" pitchFamily="34" charset="-122"/>
                <a:ea typeface="微软雅黑" panose="020B0503020204020204" pitchFamily="34" charset="-122"/>
              </a:rPr>
              <a:t>Add the title</a:t>
            </a:r>
          </a:p>
        </p:txBody>
      </p:sp>
      <p:sp>
        <p:nvSpPr>
          <p:cNvPr id="36" name="FLYING IMPRESSION FID FEIZHAO    qq:1964271550"/>
          <p:cNvSpPr txBox="1"/>
          <p:nvPr/>
        </p:nvSpPr>
        <p:spPr>
          <a:xfrm>
            <a:off x="2801692" y="2078560"/>
            <a:ext cx="8305740" cy="572464"/>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a:t>
            </a:r>
          </a:p>
        </p:txBody>
      </p:sp>
      <p:sp>
        <p:nvSpPr>
          <p:cNvPr id="37" name="FLYING IMPRESSION FID FEIZHAO    qq:1964271550"/>
          <p:cNvSpPr txBox="1"/>
          <p:nvPr/>
        </p:nvSpPr>
        <p:spPr>
          <a:xfrm>
            <a:off x="2801692" y="3199508"/>
            <a:ext cx="1612372" cy="369332"/>
          </a:xfrm>
          <a:prstGeom prst="rect">
            <a:avLst/>
          </a:prstGeom>
          <a:noFill/>
        </p:spPr>
        <p:txBody>
          <a:bodyPr wrap="square" rtlCol="0">
            <a:spAutoFit/>
          </a:bodyPr>
          <a:lstStyle/>
          <a:p>
            <a:r>
              <a:rPr lang="en-US" altLang="zh-CN" dirty="0">
                <a:solidFill>
                  <a:srgbClr val="1BA3A0"/>
                </a:solidFill>
                <a:latin typeface="微软雅黑" panose="020B0503020204020204" pitchFamily="34" charset="-122"/>
                <a:ea typeface="微软雅黑" panose="020B0503020204020204" pitchFamily="34" charset="-122"/>
              </a:rPr>
              <a:t>Add the title</a:t>
            </a:r>
          </a:p>
        </p:txBody>
      </p:sp>
      <p:sp>
        <p:nvSpPr>
          <p:cNvPr id="38" name="FLYING IMPRESSION FID FEIZHAO    qq:1964271550"/>
          <p:cNvSpPr txBox="1"/>
          <p:nvPr/>
        </p:nvSpPr>
        <p:spPr>
          <a:xfrm>
            <a:off x="2801692" y="3568840"/>
            <a:ext cx="8305740" cy="572464"/>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a:t>
            </a:r>
          </a:p>
        </p:txBody>
      </p:sp>
      <p:sp>
        <p:nvSpPr>
          <p:cNvPr id="56" name="FLYING IMPRESSION FID FEIZHAO    qq:1964271550"/>
          <p:cNvSpPr txBox="1"/>
          <p:nvPr/>
        </p:nvSpPr>
        <p:spPr>
          <a:xfrm>
            <a:off x="2801692" y="4689788"/>
            <a:ext cx="1612372" cy="369332"/>
          </a:xfrm>
          <a:prstGeom prst="rect">
            <a:avLst/>
          </a:prstGeom>
          <a:noFill/>
        </p:spPr>
        <p:txBody>
          <a:bodyPr wrap="square" rtlCol="0">
            <a:spAutoFit/>
          </a:bodyPr>
          <a:lstStyle/>
          <a:p>
            <a:r>
              <a:rPr lang="en-US" altLang="zh-CN" dirty="0">
                <a:solidFill>
                  <a:srgbClr val="E69601"/>
                </a:solidFill>
                <a:latin typeface="微软雅黑" panose="020B0503020204020204" pitchFamily="34" charset="-122"/>
                <a:ea typeface="微软雅黑" panose="020B0503020204020204" pitchFamily="34" charset="-122"/>
              </a:rPr>
              <a:t>Add the title</a:t>
            </a:r>
          </a:p>
        </p:txBody>
      </p:sp>
      <p:sp>
        <p:nvSpPr>
          <p:cNvPr id="57" name="FLYING IMPRESSION FID FEIZHAO    qq:1964271550"/>
          <p:cNvSpPr txBox="1"/>
          <p:nvPr/>
        </p:nvSpPr>
        <p:spPr>
          <a:xfrm>
            <a:off x="2801692" y="5059120"/>
            <a:ext cx="8305740" cy="572464"/>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a:t>
            </a:r>
          </a:p>
        </p:txBody>
      </p:sp>
      <p:sp>
        <p:nvSpPr>
          <p:cNvPr id="64" name="FLYING IMPRESSION FID FEIZHAO    qq:1964271550"/>
          <p:cNvSpPr/>
          <p:nvPr/>
        </p:nvSpPr>
        <p:spPr>
          <a:xfrm rot="2240270">
            <a:off x="1742146" y="1808571"/>
            <a:ext cx="816978" cy="816978"/>
          </a:xfrm>
          <a:prstGeom prst="roundRect">
            <a:avLst>
              <a:gd name="adj" fmla="val 25817"/>
            </a:avLst>
          </a:prstGeom>
          <a:solidFill>
            <a:srgbClr val="015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FLYING IMPRESSION FID FEIZHAO    qq:1964271550"/>
          <p:cNvSpPr/>
          <p:nvPr/>
        </p:nvSpPr>
        <p:spPr>
          <a:xfrm rot="4604025">
            <a:off x="1582415" y="1757851"/>
            <a:ext cx="816978" cy="816978"/>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FLYING IMPRESSION FID FEIZHAO    qq:1964271550"/>
          <p:cNvSpPr/>
          <p:nvPr/>
        </p:nvSpPr>
        <p:spPr>
          <a:xfrm>
            <a:off x="1963955" y="2025638"/>
            <a:ext cx="373359" cy="332124"/>
          </a:xfrm>
          <a:custGeom>
            <a:avLst/>
            <a:gdLst/>
            <a:ahLst/>
            <a:cxnLst>
              <a:cxn ang="0">
                <a:pos x="wd2" y="hd2"/>
              </a:cxn>
              <a:cxn ang="5400000">
                <a:pos x="wd2" y="hd2"/>
              </a:cxn>
              <a:cxn ang="10800000">
                <a:pos x="wd2" y="hd2"/>
              </a:cxn>
              <a:cxn ang="16200000">
                <a:pos x="wd2" y="hd2"/>
              </a:cxn>
            </a:cxnLst>
            <a:rect l="0" t="0" r="r" b="b"/>
            <a:pathLst>
              <a:path w="21446" h="21471" extrusionOk="0">
                <a:moveTo>
                  <a:pt x="2906" y="19280"/>
                </a:moveTo>
                <a:cubicBezTo>
                  <a:pt x="2683" y="19534"/>
                  <a:pt x="2683" y="19946"/>
                  <a:pt x="2906" y="20200"/>
                </a:cubicBezTo>
                <a:lnTo>
                  <a:pt x="3930" y="21326"/>
                </a:lnTo>
                <a:cubicBezTo>
                  <a:pt x="4154" y="21580"/>
                  <a:pt x="4510" y="21473"/>
                  <a:pt x="4734" y="21220"/>
                </a:cubicBezTo>
                <a:lnTo>
                  <a:pt x="10017" y="15372"/>
                </a:lnTo>
                <a:lnTo>
                  <a:pt x="8398" y="13299"/>
                </a:lnTo>
                <a:cubicBezTo>
                  <a:pt x="8398" y="13299"/>
                  <a:pt x="2906" y="19280"/>
                  <a:pt x="2906" y="19280"/>
                </a:cubicBezTo>
                <a:close/>
                <a:moveTo>
                  <a:pt x="21387" y="2723"/>
                </a:moveTo>
                <a:cubicBezTo>
                  <a:pt x="21307" y="2125"/>
                  <a:pt x="21031" y="2252"/>
                  <a:pt x="20888" y="2505"/>
                </a:cubicBezTo>
                <a:cubicBezTo>
                  <a:pt x="20746" y="2758"/>
                  <a:pt x="20111" y="3840"/>
                  <a:pt x="19852" y="4329"/>
                </a:cubicBezTo>
                <a:cubicBezTo>
                  <a:pt x="19593" y="4815"/>
                  <a:pt x="18956" y="5772"/>
                  <a:pt x="17770" y="4826"/>
                </a:cubicBezTo>
                <a:cubicBezTo>
                  <a:pt x="16533" y="3843"/>
                  <a:pt x="16963" y="3157"/>
                  <a:pt x="17179" y="2694"/>
                </a:cubicBezTo>
                <a:cubicBezTo>
                  <a:pt x="17395" y="2232"/>
                  <a:pt x="18059" y="931"/>
                  <a:pt x="18155" y="768"/>
                </a:cubicBezTo>
                <a:cubicBezTo>
                  <a:pt x="18251" y="605"/>
                  <a:pt x="18139" y="129"/>
                  <a:pt x="17756" y="329"/>
                </a:cubicBezTo>
                <a:cubicBezTo>
                  <a:pt x="17372" y="527"/>
                  <a:pt x="15039" y="1572"/>
                  <a:pt x="14715" y="3066"/>
                </a:cubicBezTo>
                <a:cubicBezTo>
                  <a:pt x="14386" y="4590"/>
                  <a:pt x="14993" y="5950"/>
                  <a:pt x="13800" y="7301"/>
                </a:cubicBezTo>
                <a:lnTo>
                  <a:pt x="12355" y="8998"/>
                </a:lnTo>
                <a:lnTo>
                  <a:pt x="13806" y="10898"/>
                </a:lnTo>
                <a:lnTo>
                  <a:pt x="15589" y="8995"/>
                </a:lnTo>
                <a:cubicBezTo>
                  <a:pt x="16013" y="8514"/>
                  <a:pt x="16919" y="8048"/>
                  <a:pt x="17740" y="8257"/>
                </a:cubicBezTo>
                <a:cubicBezTo>
                  <a:pt x="19498" y="8705"/>
                  <a:pt x="20456" y="7962"/>
                  <a:pt x="21035" y="6733"/>
                </a:cubicBezTo>
                <a:cubicBezTo>
                  <a:pt x="21552" y="5635"/>
                  <a:pt x="21466" y="3322"/>
                  <a:pt x="21387" y="2723"/>
                </a:cubicBezTo>
                <a:close/>
                <a:moveTo>
                  <a:pt x="9478" y="7592"/>
                </a:moveTo>
                <a:cubicBezTo>
                  <a:pt x="9350" y="7424"/>
                  <a:pt x="9189" y="7421"/>
                  <a:pt x="9050" y="7558"/>
                </a:cubicBezTo>
                <a:lnTo>
                  <a:pt x="7506" y="9074"/>
                </a:lnTo>
                <a:cubicBezTo>
                  <a:pt x="7384" y="9194"/>
                  <a:pt x="7369" y="9419"/>
                  <a:pt x="7477" y="9559"/>
                </a:cubicBezTo>
                <a:lnTo>
                  <a:pt x="16408" y="20996"/>
                </a:lnTo>
                <a:cubicBezTo>
                  <a:pt x="16616" y="21268"/>
                  <a:pt x="16979" y="21295"/>
                  <a:pt x="17217" y="21061"/>
                </a:cubicBezTo>
                <a:lnTo>
                  <a:pt x="18263" y="20076"/>
                </a:lnTo>
                <a:cubicBezTo>
                  <a:pt x="18500" y="19839"/>
                  <a:pt x="18526" y="19429"/>
                  <a:pt x="18317" y="19158"/>
                </a:cubicBezTo>
                <a:cubicBezTo>
                  <a:pt x="18317" y="19158"/>
                  <a:pt x="9478" y="7592"/>
                  <a:pt x="9478" y="7592"/>
                </a:cubicBezTo>
                <a:close/>
                <a:moveTo>
                  <a:pt x="3331" y="6965"/>
                </a:moveTo>
                <a:cubicBezTo>
                  <a:pt x="4336" y="6088"/>
                  <a:pt x="5170" y="6693"/>
                  <a:pt x="6282" y="8142"/>
                </a:cubicBezTo>
                <a:cubicBezTo>
                  <a:pt x="6408" y="8304"/>
                  <a:pt x="6575" y="8114"/>
                  <a:pt x="6671" y="8021"/>
                </a:cubicBezTo>
                <a:cubicBezTo>
                  <a:pt x="6766" y="7926"/>
                  <a:pt x="8233" y="6440"/>
                  <a:pt x="8306" y="6370"/>
                </a:cubicBezTo>
                <a:cubicBezTo>
                  <a:pt x="8377" y="6300"/>
                  <a:pt x="8464" y="6167"/>
                  <a:pt x="8349" y="6018"/>
                </a:cubicBezTo>
                <a:cubicBezTo>
                  <a:pt x="8235" y="5868"/>
                  <a:pt x="7817" y="5261"/>
                  <a:pt x="7550" y="4867"/>
                </a:cubicBezTo>
                <a:cubicBezTo>
                  <a:pt x="5603" y="2001"/>
                  <a:pt x="12876" y="57"/>
                  <a:pt x="11758" y="25"/>
                </a:cubicBezTo>
                <a:cubicBezTo>
                  <a:pt x="11190" y="9"/>
                  <a:pt x="8909" y="-20"/>
                  <a:pt x="8569" y="21"/>
                </a:cubicBezTo>
                <a:cubicBezTo>
                  <a:pt x="7186" y="186"/>
                  <a:pt x="5452" y="1638"/>
                  <a:pt x="4578" y="2313"/>
                </a:cubicBezTo>
                <a:cubicBezTo>
                  <a:pt x="3437" y="3196"/>
                  <a:pt x="3011" y="3711"/>
                  <a:pt x="2939" y="3781"/>
                </a:cubicBezTo>
                <a:cubicBezTo>
                  <a:pt x="2617" y="4099"/>
                  <a:pt x="2887" y="4832"/>
                  <a:pt x="2303" y="5410"/>
                </a:cubicBezTo>
                <a:cubicBezTo>
                  <a:pt x="1683" y="6021"/>
                  <a:pt x="1297" y="5560"/>
                  <a:pt x="939" y="5913"/>
                </a:cubicBezTo>
                <a:cubicBezTo>
                  <a:pt x="761" y="6090"/>
                  <a:pt x="264" y="6509"/>
                  <a:pt x="122" y="6650"/>
                </a:cubicBezTo>
                <a:cubicBezTo>
                  <a:pt x="-22" y="6790"/>
                  <a:pt x="-48" y="7030"/>
                  <a:pt x="99" y="7219"/>
                </a:cubicBezTo>
                <a:cubicBezTo>
                  <a:pt x="99" y="7219"/>
                  <a:pt x="1459" y="8912"/>
                  <a:pt x="1574" y="9061"/>
                </a:cubicBezTo>
                <a:cubicBezTo>
                  <a:pt x="1688" y="9210"/>
                  <a:pt x="1994" y="9337"/>
                  <a:pt x="2185" y="9149"/>
                </a:cubicBezTo>
                <a:cubicBezTo>
                  <a:pt x="2375" y="8960"/>
                  <a:pt x="2864" y="8477"/>
                  <a:pt x="2947" y="8394"/>
                </a:cubicBezTo>
                <a:cubicBezTo>
                  <a:pt x="3031" y="8312"/>
                  <a:pt x="2893" y="7349"/>
                  <a:pt x="3331" y="6965"/>
                </a:cubicBezTo>
                <a:close/>
              </a:path>
            </a:pathLst>
          </a:custGeom>
          <a:solidFill>
            <a:schemeClr val="bg1"/>
          </a:solidFill>
          <a:ln w="12700" cap="flat">
            <a:noFill/>
            <a:miter lim="400000"/>
          </a:ln>
          <a:effectLst/>
        </p:spPr>
        <p:txBody>
          <a:bodyPr wrap="square" lIns="38100" tIns="38100" rIns="38100" bIns="38100" numCol="1" anchor="ctr">
            <a:noAutofit/>
          </a:bodyPr>
          <a:lstStyle/>
          <a:p>
            <a:pPr>
              <a:defRPr sz="3200">
                <a:solidFill>
                  <a:srgbClr val="FFFFFF"/>
                </a:solidFill>
                <a:latin typeface="Helvetica Light"/>
                <a:ea typeface="Helvetica Light"/>
                <a:cs typeface="Helvetica Light"/>
                <a:sym typeface="Helvetica Light"/>
              </a:defRPr>
            </a:pPr>
            <a:endParaRPr sz="3200" kern="0">
              <a:solidFill>
                <a:schemeClr val="tx1">
                  <a:lumMod val="75000"/>
                  <a:lumOff val="25000"/>
                </a:schemeClr>
              </a:solidFill>
              <a:latin typeface="微软雅黑"/>
              <a:ea typeface="Helvetica Light"/>
              <a:cs typeface="Helvetica Light"/>
              <a:sym typeface="Helvetica Light"/>
            </a:endParaRPr>
          </a:p>
        </p:txBody>
      </p:sp>
      <p:sp>
        <p:nvSpPr>
          <p:cNvPr id="69" name="FLYING IMPRESSION FID FEIZHAO    qq:1964271550"/>
          <p:cNvSpPr/>
          <p:nvPr/>
        </p:nvSpPr>
        <p:spPr>
          <a:xfrm rot="2240270">
            <a:off x="1742146" y="3283938"/>
            <a:ext cx="816978" cy="816978"/>
          </a:xfrm>
          <a:prstGeom prst="roundRect">
            <a:avLst>
              <a:gd name="adj" fmla="val 25817"/>
            </a:avLst>
          </a:prstGeom>
          <a:solidFill>
            <a:srgbClr val="1BA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FLYING IMPRESSION FID FEIZHAO    qq:1964271550"/>
          <p:cNvSpPr/>
          <p:nvPr/>
        </p:nvSpPr>
        <p:spPr>
          <a:xfrm rot="4604025">
            <a:off x="1843705" y="3233218"/>
            <a:ext cx="816978" cy="816978"/>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FLYING IMPRESSION FID FEIZHAO    qq:1964271550"/>
          <p:cNvSpPr/>
          <p:nvPr/>
        </p:nvSpPr>
        <p:spPr>
          <a:xfrm>
            <a:off x="1931362" y="3517502"/>
            <a:ext cx="438543" cy="292160"/>
          </a:xfrm>
          <a:custGeom>
            <a:avLst/>
            <a:gdLst/>
            <a:ahLst/>
            <a:cxnLst>
              <a:cxn ang="0">
                <a:pos x="wd2" y="hd2"/>
              </a:cxn>
              <a:cxn ang="5400000">
                <a:pos x="wd2" y="hd2"/>
              </a:cxn>
              <a:cxn ang="10800000">
                <a:pos x="wd2" y="hd2"/>
              </a:cxn>
              <a:cxn ang="16200000">
                <a:pos x="wd2" y="hd2"/>
              </a:cxn>
            </a:cxnLst>
            <a:rect l="0" t="0" r="r" b="b"/>
            <a:pathLst>
              <a:path w="21547" h="21600" extrusionOk="0">
                <a:moveTo>
                  <a:pt x="18847" y="15749"/>
                </a:moveTo>
                <a:lnTo>
                  <a:pt x="2701" y="15749"/>
                </a:lnTo>
                <a:lnTo>
                  <a:pt x="2701" y="1346"/>
                </a:lnTo>
                <a:lnTo>
                  <a:pt x="18847" y="1346"/>
                </a:lnTo>
                <a:cubicBezTo>
                  <a:pt x="18847" y="1346"/>
                  <a:pt x="18847" y="15749"/>
                  <a:pt x="18847" y="15749"/>
                </a:cubicBezTo>
                <a:close/>
                <a:moveTo>
                  <a:pt x="0" y="20510"/>
                </a:moveTo>
                <a:cubicBezTo>
                  <a:pt x="0" y="20510"/>
                  <a:pt x="-26" y="21600"/>
                  <a:pt x="1603" y="21600"/>
                </a:cubicBezTo>
                <a:cubicBezTo>
                  <a:pt x="2568" y="21600"/>
                  <a:pt x="6216" y="21600"/>
                  <a:pt x="9032" y="21600"/>
                </a:cubicBezTo>
                <a:cubicBezTo>
                  <a:pt x="9032" y="21600"/>
                  <a:pt x="10576" y="21600"/>
                  <a:pt x="12515" y="21600"/>
                </a:cubicBezTo>
                <a:cubicBezTo>
                  <a:pt x="15331" y="21600"/>
                  <a:pt x="18979" y="21600"/>
                  <a:pt x="19943" y="21600"/>
                </a:cubicBezTo>
                <a:cubicBezTo>
                  <a:pt x="21574" y="21600"/>
                  <a:pt x="21547" y="20510"/>
                  <a:pt x="21547" y="20510"/>
                </a:cubicBezTo>
                <a:lnTo>
                  <a:pt x="19418" y="16436"/>
                </a:lnTo>
                <a:cubicBezTo>
                  <a:pt x="19512" y="16224"/>
                  <a:pt x="19569" y="15977"/>
                  <a:pt x="19569" y="15711"/>
                </a:cubicBezTo>
                <a:lnTo>
                  <a:pt x="19569" y="1384"/>
                </a:lnTo>
                <a:cubicBezTo>
                  <a:pt x="19569" y="621"/>
                  <a:pt x="19123" y="0"/>
                  <a:pt x="18571" y="0"/>
                </a:cubicBezTo>
                <a:lnTo>
                  <a:pt x="2977" y="0"/>
                </a:lnTo>
                <a:cubicBezTo>
                  <a:pt x="2425" y="0"/>
                  <a:pt x="1979" y="621"/>
                  <a:pt x="1979" y="1384"/>
                </a:cubicBezTo>
                <a:lnTo>
                  <a:pt x="1979" y="15711"/>
                </a:lnTo>
                <a:cubicBezTo>
                  <a:pt x="1979" y="15978"/>
                  <a:pt x="2035" y="16224"/>
                  <a:pt x="2129" y="16436"/>
                </a:cubicBezTo>
                <a:cubicBezTo>
                  <a:pt x="2129" y="16436"/>
                  <a:pt x="0" y="20510"/>
                  <a:pt x="0" y="20510"/>
                </a:cubicBezTo>
                <a:close/>
              </a:path>
            </a:pathLst>
          </a:custGeom>
          <a:solidFill>
            <a:schemeClr val="bg1"/>
          </a:solidFill>
          <a:ln w="12700" cap="flat">
            <a:noFill/>
            <a:miter lim="400000"/>
          </a:ln>
          <a:effectLst/>
        </p:spPr>
        <p:txBody>
          <a:bodyPr wrap="square" lIns="38100" tIns="38100" rIns="38100" bIns="38100" numCol="1" anchor="ctr">
            <a:noAutofit/>
          </a:bodyPr>
          <a:lstStyle/>
          <a:p>
            <a:pPr>
              <a:defRPr sz="3200">
                <a:solidFill>
                  <a:srgbClr val="FFFFFF"/>
                </a:solidFill>
                <a:latin typeface="Helvetica Light"/>
                <a:ea typeface="Helvetica Light"/>
                <a:cs typeface="Helvetica Light"/>
                <a:sym typeface="Helvetica Light"/>
              </a:defRPr>
            </a:pPr>
            <a:endParaRPr sz="3200" kern="0">
              <a:solidFill>
                <a:schemeClr val="tx1">
                  <a:lumMod val="75000"/>
                  <a:lumOff val="25000"/>
                </a:schemeClr>
              </a:solidFill>
              <a:latin typeface="微软雅黑"/>
              <a:ea typeface="Helvetica Light"/>
              <a:cs typeface="Helvetica Light"/>
              <a:sym typeface="Helvetica Light"/>
            </a:endParaRPr>
          </a:p>
        </p:txBody>
      </p:sp>
      <p:sp>
        <p:nvSpPr>
          <p:cNvPr id="74" name="FLYING IMPRESSION FID FEIZHAO    qq:1964271550"/>
          <p:cNvSpPr/>
          <p:nvPr/>
        </p:nvSpPr>
        <p:spPr>
          <a:xfrm rot="2240270">
            <a:off x="1742146" y="4759304"/>
            <a:ext cx="816978" cy="816978"/>
          </a:xfrm>
          <a:prstGeom prst="roundRect">
            <a:avLst>
              <a:gd name="adj" fmla="val 25817"/>
            </a:avLst>
          </a:prstGeom>
          <a:solidFill>
            <a:srgbClr val="E69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FLYING IMPRESSION FID FEIZHAO    qq:1964271550"/>
          <p:cNvSpPr/>
          <p:nvPr/>
        </p:nvSpPr>
        <p:spPr>
          <a:xfrm rot="4604025">
            <a:off x="1582415" y="4708584"/>
            <a:ext cx="816978" cy="816978"/>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FLYING IMPRESSION FID FEIZHAO    qq:1964271550"/>
          <p:cNvSpPr/>
          <p:nvPr/>
        </p:nvSpPr>
        <p:spPr>
          <a:xfrm>
            <a:off x="1949494" y="4957050"/>
            <a:ext cx="406092" cy="363236"/>
          </a:xfrm>
          <a:custGeom>
            <a:avLst/>
            <a:gdLst/>
            <a:ahLst/>
            <a:cxnLst>
              <a:cxn ang="0">
                <a:pos x="wd2" y="hd2"/>
              </a:cxn>
              <a:cxn ang="5400000">
                <a:pos x="wd2" y="hd2"/>
              </a:cxn>
              <a:cxn ang="10800000">
                <a:pos x="wd2" y="hd2"/>
              </a:cxn>
              <a:cxn ang="16200000">
                <a:pos x="wd2" y="hd2"/>
              </a:cxn>
            </a:cxnLst>
            <a:rect l="0" t="0" r="r" b="b"/>
            <a:pathLst>
              <a:path w="21177" h="21458" extrusionOk="0">
                <a:moveTo>
                  <a:pt x="20906" y="11130"/>
                </a:moveTo>
                <a:lnTo>
                  <a:pt x="11466" y="425"/>
                </a:lnTo>
                <a:cubicBezTo>
                  <a:pt x="10983" y="-142"/>
                  <a:pt x="10193" y="-142"/>
                  <a:pt x="9710" y="425"/>
                </a:cubicBezTo>
                <a:lnTo>
                  <a:pt x="271" y="11130"/>
                </a:lnTo>
                <a:cubicBezTo>
                  <a:pt x="-212" y="11696"/>
                  <a:pt x="-32" y="12160"/>
                  <a:pt x="671" y="12160"/>
                </a:cubicBezTo>
                <a:lnTo>
                  <a:pt x="2638" y="12160"/>
                </a:lnTo>
                <a:lnTo>
                  <a:pt x="2638" y="20381"/>
                </a:lnTo>
                <a:cubicBezTo>
                  <a:pt x="2638" y="20976"/>
                  <a:pt x="2661" y="21458"/>
                  <a:pt x="3609" y="21458"/>
                </a:cubicBezTo>
                <a:lnTo>
                  <a:pt x="8190" y="21458"/>
                </a:lnTo>
                <a:lnTo>
                  <a:pt x="8190" y="13214"/>
                </a:lnTo>
                <a:lnTo>
                  <a:pt x="12986" y="13214"/>
                </a:lnTo>
                <a:lnTo>
                  <a:pt x="12986" y="21458"/>
                </a:lnTo>
                <a:lnTo>
                  <a:pt x="17795" y="21458"/>
                </a:lnTo>
                <a:cubicBezTo>
                  <a:pt x="18518" y="21458"/>
                  <a:pt x="18538" y="20976"/>
                  <a:pt x="18538" y="20381"/>
                </a:cubicBezTo>
                <a:lnTo>
                  <a:pt x="18538" y="12160"/>
                </a:lnTo>
                <a:lnTo>
                  <a:pt x="20505" y="12160"/>
                </a:lnTo>
                <a:cubicBezTo>
                  <a:pt x="21208" y="12160"/>
                  <a:pt x="21388" y="11696"/>
                  <a:pt x="20906" y="11130"/>
                </a:cubicBezTo>
                <a:close/>
              </a:path>
            </a:pathLst>
          </a:custGeom>
          <a:solidFill>
            <a:schemeClr val="bg1"/>
          </a:solidFill>
          <a:ln w="12700" cap="flat">
            <a:noFill/>
            <a:miter lim="400000"/>
          </a:ln>
          <a:effectLst/>
        </p:spPr>
        <p:txBody>
          <a:bodyPr wrap="square" lIns="38100" tIns="38100" rIns="38100" bIns="38100" numCol="1" anchor="ctr">
            <a:noAutofit/>
          </a:bodyPr>
          <a:lstStyle/>
          <a:p>
            <a:pPr>
              <a:defRPr sz="3200">
                <a:solidFill>
                  <a:srgbClr val="FFFFFF"/>
                </a:solidFill>
                <a:latin typeface="Helvetica Light"/>
                <a:ea typeface="Helvetica Light"/>
                <a:cs typeface="Helvetica Light"/>
                <a:sym typeface="Helvetica Light"/>
              </a:defRPr>
            </a:pPr>
            <a:endParaRPr sz="3200" kern="0">
              <a:solidFill>
                <a:schemeClr val="tx1">
                  <a:lumMod val="75000"/>
                  <a:lumOff val="25000"/>
                </a:schemeClr>
              </a:solidFill>
              <a:latin typeface="微软雅黑"/>
              <a:ea typeface="Helvetica Light"/>
              <a:cs typeface="Helvetica Light"/>
              <a:sym typeface="Helvetica Light"/>
            </a:endParaRPr>
          </a:p>
        </p:txBody>
      </p:sp>
    </p:spTree>
    <p:extLst>
      <p:ext uri="{BB962C8B-B14F-4D97-AF65-F5344CB8AC3E}">
        <p14:creationId xmlns:p14="http://schemas.microsoft.com/office/powerpoint/2010/main" val="3485570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FLYING IMPRESSION FID FEIZHAO    qq:1964271550"/>
          <p:cNvSpPr/>
          <p:nvPr/>
        </p:nvSpPr>
        <p:spPr>
          <a:xfrm rot="15317265">
            <a:off x="-102518" y="-225971"/>
            <a:ext cx="1062681" cy="1062681"/>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LYING IMPRESSION FID FEIZHAO    qq:1964271550"/>
          <p:cNvSpPr/>
          <p:nvPr/>
        </p:nvSpPr>
        <p:spPr>
          <a:xfrm rot="885751">
            <a:off x="289650" y="-196473"/>
            <a:ext cx="1193096" cy="1193096"/>
          </a:xfrm>
          <a:prstGeom prst="roundRect">
            <a:avLst>
              <a:gd name="adj" fmla="val 25817"/>
            </a:avLst>
          </a:prstGeom>
          <a:solidFill>
            <a:srgbClr val="E62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LYING IMPRESSION FID FEIZHAO    qq:1964271550"/>
          <p:cNvSpPr txBox="1"/>
          <p:nvPr>
            <p:custDataLst>
              <p:tags r:id="rId1"/>
            </p:custDataLst>
          </p:nvPr>
        </p:nvSpPr>
        <p:spPr>
          <a:xfrm>
            <a:off x="462858" y="229284"/>
            <a:ext cx="909636" cy="646331"/>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PART</a:t>
            </a:r>
          </a:p>
          <a:p>
            <a:pPr algn="ctr"/>
            <a:r>
              <a:rPr lang="en-US" altLang="zh-CN" b="1" dirty="0">
                <a:solidFill>
                  <a:schemeClr val="bg1"/>
                </a:solidFill>
                <a:latin typeface="微软雅黑" panose="020B0503020204020204" pitchFamily="34" charset="-122"/>
                <a:ea typeface="微软雅黑" panose="020B0503020204020204" pitchFamily="34" charset="-122"/>
              </a:rPr>
              <a:t>.01</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4" name="FLYING IMPRESSION FID FEIZHAO    qq:1964271550"/>
          <p:cNvSpPr txBox="1"/>
          <p:nvPr/>
        </p:nvSpPr>
        <p:spPr>
          <a:xfrm>
            <a:off x="1615063" y="717622"/>
            <a:ext cx="1274260" cy="276999"/>
          </a:xfrm>
          <a:prstGeom prst="rect">
            <a:avLst/>
          </a:prstGeom>
          <a:noFill/>
        </p:spPr>
        <p:txBody>
          <a:bodyPr wrap="none" rtlCol="0">
            <a:spAutoFit/>
          </a:body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ATMOSPHERE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FLYING IMPRESSION FID FEIZHAO    qq:1964271550"/>
          <p:cNvSpPr txBox="1"/>
          <p:nvPr/>
        </p:nvSpPr>
        <p:spPr>
          <a:xfrm>
            <a:off x="1615063" y="277273"/>
            <a:ext cx="2641889" cy="492443"/>
          </a:xfrm>
          <a:prstGeom prst="rect">
            <a:avLst/>
          </a:prstGeom>
          <a:noFill/>
        </p:spPr>
        <p:txBody>
          <a:bodyPr wrap="square" rtlCol="0">
            <a:spAutoFit/>
          </a:bodyPr>
          <a:lstStyle/>
          <a:p>
            <a:pPr>
              <a:lnSpc>
                <a:spcPct val="130000"/>
              </a:lnSpc>
            </a:pPr>
            <a:r>
              <a:rPr lang="en-US" altLang="zh-CN" sz="2000" b="1" dirty="0">
                <a:solidFill>
                  <a:srgbClr val="E62E6A"/>
                </a:solidFill>
                <a:latin typeface="微软雅黑" panose="020B0503020204020204" pitchFamily="34" charset="-122"/>
                <a:ea typeface="微软雅黑" panose="020B0503020204020204" pitchFamily="34" charset="-122"/>
              </a:rPr>
              <a:t>Business Affairs</a:t>
            </a:r>
          </a:p>
        </p:txBody>
      </p:sp>
      <p:grpSp>
        <p:nvGrpSpPr>
          <p:cNvPr id="31" name="FLYING IMPRESSION FID FEIZHAO    qq:1964271550"/>
          <p:cNvGrpSpPr/>
          <p:nvPr/>
        </p:nvGrpSpPr>
        <p:grpSpPr>
          <a:xfrm>
            <a:off x="6393295" y="1687014"/>
            <a:ext cx="5044964" cy="1458861"/>
            <a:chOff x="6420538" y="1970139"/>
            <a:chExt cx="5044964" cy="1458861"/>
          </a:xfrm>
        </p:grpSpPr>
        <p:sp>
          <p:nvSpPr>
            <p:cNvPr id="32" name="FLYING IMPRESSION FID FEIZHAO    qq:1964271550"/>
            <p:cNvSpPr txBox="1"/>
            <p:nvPr/>
          </p:nvSpPr>
          <p:spPr>
            <a:xfrm>
              <a:off x="6420538" y="1970139"/>
              <a:ext cx="3638149" cy="646331"/>
            </a:xfrm>
            <a:prstGeom prst="rect">
              <a:avLst/>
            </a:prstGeom>
            <a:noFill/>
          </p:spPr>
          <p:txBody>
            <a:bodyPr wrap="square" rtlCol="0">
              <a:spAutoFit/>
            </a:bodyPr>
            <a:lstStyle/>
            <a:p>
              <a:r>
                <a:rPr lang="en-US" altLang="zh-CN" sz="3600" b="1" dirty="0">
                  <a:solidFill>
                    <a:srgbClr val="1BA3A0"/>
                  </a:solidFill>
                  <a:latin typeface="微软雅黑" panose="020B0503020204020204" pitchFamily="34" charset="-122"/>
                  <a:ea typeface="微软雅黑" panose="020B0503020204020204" pitchFamily="34" charset="-122"/>
                </a:rPr>
                <a:t>2017</a:t>
              </a:r>
            </a:p>
          </p:txBody>
        </p:sp>
        <p:sp>
          <p:nvSpPr>
            <p:cNvPr id="33" name="FLYING IMPRESSION FID FEIZHAO    qq:1964271550"/>
            <p:cNvSpPr txBox="1"/>
            <p:nvPr/>
          </p:nvSpPr>
          <p:spPr>
            <a:xfrm>
              <a:off x="6420538" y="2616470"/>
              <a:ext cx="5044964" cy="812530"/>
            </a:xfrm>
            <a:prstGeom prst="rect">
              <a:avLst/>
            </a:prstGeom>
            <a:noFill/>
          </p:spPr>
          <p:txBody>
            <a:bodyPr wrap="square" rtlCol="0">
              <a:spAutoFit/>
            </a:bodyPr>
            <a:lstStyle/>
            <a:p>
              <a:pPr algn="just">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grpSp>
      <p:sp>
        <p:nvSpPr>
          <p:cNvPr id="36" name="FLYING IMPRESSION FID FEIZHAO    qq:1964271550"/>
          <p:cNvSpPr txBox="1"/>
          <p:nvPr/>
        </p:nvSpPr>
        <p:spPr>
          <a:xfrm>
            <a:off x="1077684" y="2035579"/>
            <a:ext cx="4183537" cy="1532727"/>
          </a:xfrm>
          <a:prstGeom prst="rect">
            <a:avLst/>
          </a:prstGeom>
          <a:noFill/>
        </p:spPr>
        <p:txBody>
          <a:bodyPr wrap="square" rtlCol="0">
            <a:spAutoFit/>
          </a:bodyPr>
          <a:lstStyle/>
          <a:p>
            <a:pPr marL="171450" indent="-171450" algn="just">
              <a:lnSpc>
                <a:spcPct val="130000"/>
              </a:lnSpc>
              <a:buFont typeface="Arial" panose="020B0604020202020204" pitchFamily="34" charset="0"/>
              <a:buChar cha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a:t>
            </a:r>
          </a:p>
        </p:txBody>
      </p:sp>
      <p:sp>
        <p:nvSpPr>
          <p:cNvPr id="37" name="FLYING IMPRESSION FID FEIZHAO    qq:1964271550"/>
          <p:cNvSpPr txBox="1"/>
          <p:nvPr/>
        </p:nvSpPr>
        <p:spPr>
          <a:xfrm>
            <a:off x="1077684" y="4207378"/>
            <a:ext cx="4183537" cy="1532727"/>
          </a:xfrm>
          <a:prstGeom prst="rect">
            <a:avLst/>
          </a:prstGeom>
          <a:noFill/>
        </p:spPr>
        <p:txBody>
          <a:bodyPr wrap="square" rtlCol="0">
            <a:spAutoFit/>
          </a:bodyPr>
          <a:lstStyle/>
          <a:p>
            <a:pPr marL="171450" indent="-171450" algn="just">
              <a:lnSpc>
                <a:spcPct val="130000"/>
              </a:lnSpc>
              <a:buFont typeface="Arial" panose="020B0604020202020204" pitchFamily="34" charset="0"/>
              <a:buChar cha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a:t>
            </a:r>
          </a:p>
        </p:txBody>
      </p:sp>
      <p:sp>
        <p:nvSpPr>
          <p:cNvPr id="38" name="FLYING IMPRESSION FID FEIZHAO    qq:1964271550"/>
          <p:cNvSpPr/>
          <p:nvPr/>
        </p:nvSpPr>
        <p:spPr>
          <a:xfrm rot="18819594">
            <a:off x="7734968" y="3580667"/>
            <a:ext cx="2361617" cy="2361617"/>
          </a:xfrm>
          <a:prstGeom prst="roundRect">
            <a:avLst>
              <a:gd name="adj" fmla="val 25817"/>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FLYING IMPRESSION FID FEIZHAO    qq:1964271550"/>
          <p:cNvSpPr/>
          <p:nvPr/>
        </p:nvSpPr>
        <p:spPr>
          <a:xfrm rot="709783">
            <a:off x="7176564" y="3580666"/>
            <a:ext cx="2361617" cy="2361617"/>
          </a:xfrm>
          <a:prstGeom prst="roundRect">
            <a:avLst>
              <a:gd name="adj" fmla="val 25817"/>
            </a:avLst>
          </a:prstGeom>
          <a:noFill/>
          <a:ln w="28575">
            <a:solidFill>
              <a:srgbClr val="1BA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98015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FLYING IMPRESSION FID FEIZHAO    qq:1964271550"/>
          <p:cNvSpPr/>
          <p:nvPr/>
        </p:nvSpPr>
        <p:spPr>
          <a:xfrm rot="15317265">
            <a:off x="2011848" y="2411168"/>
            <a:ext cx="2493425" cy="2493425"/>
          </a:xfrm>
          <a:prstGeom prst="roundRect">
            <a:avLst>
              <a:gd name="adj" fmla="val 25817"/>
            </a:avLst>
          </a:prstGeom>
          <a:solidFill>
            <a:srgbClr val="1BA3A0"/>
          </a:solidFill>
          <a:ln w="31750">
            <a:solidFill>
              <a:srgbClr val="1BA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FLYING IMPRESSION FID FEIZHAO    qq:1964271550"/>
          <p:cNvSpPr/>
          <p:nvPr/>
        </p:nvSpPr>
        <p:spPr>
          <a:xfrm rot="2837183">
            <a:off x="2574799" y="2619475"/>
            <a:ext cx="2501167" cy="2501167"/>
          </a:xfrm>
          <a:prstGeom prst="roundRect">
            <a:avLst>
              <a:gd name="adj" fmla="val 25817"/>
            </a:avLst>
          </a:prstGeom>
          <a:blipFill dpi="0" rotWithShape="0">
            <a:blip r:embed="rId2"/>
            <a:srcRect/>
            <a:stretch>
              <a:fillRect/>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FLYING IMPRESSION FID FEIZHAO    qq:1964271550"/>
          <p:cNvSpPr/>
          <p:nvPr/>
        </p:nvSpPr>
        <p:spPr>
          <a:xfrm>
            <a:off x="6096000" y="3657881"/>
            <a:ext cx="3574889" cy="523220"/>
          </a:xfrm>
          <a:prstGeom prst="rect">
            <a:avLst/>
          </a:prstGeom>
          <a:noFill/>
        </p:spPr>
        <p:txBody>
          <a:bodyPr wrap="none">
            <a:spAutoFit/>
          </a:bodyPr>
          <a:lstStyle/>
          <a:p>
            <a:pPr>
              <a:spcBef>
                <a:spcPct val="0"/>
              </a:spcBef>
            </a:pPr>
            <a:r>
              <a:rPr lang="en-US" altLang="zh-CN" sz="2800" b="1" dirty="0">
                <a:solidFill>
                  <a:prstClr val="black">
                    <a:lumMod val="75000"/>
                    <a:lumOff val="25000"/>
                  </a:prstClr>
                </a:solidFill>
                <a:latin typeface="微软雅黑" pitchFamily="34" charset="-122"/>
                <a:ea typeface="微软雅黑" pitchFamily="34" charset="-122"/>
              </a:rPr>
              <a:t>ENTER YOUR TITLE</a:t>
            </a:r>
          </a:p>
        </p:txBody>
      </p:sp>
      <p:sp>
        <p:nvSpPr>
          <p:cNvPr id="10" name="FLYING IMPRESSION FID FEIZHAO    qq:1964271550"/>
          <p:cNvSpPr txBox="1"/>
          <p:nvPr/>
        </p:nvSpPr>
        <p:spPr>
          <a:xfrm>
            <a:off x="6096000" y="4181101"/>
            <a:ext cx="5171615" cy="492443"/>
          </a:xfrm>
          <a:prstGeom prst="rect">
            <a:avLst/>
          </a:prstGeom>
          <a:noFill/>
        </p:spPr>
        <p:txBody>
          <a:bodyPr wrap="square" rtlCol="0">
            <a:spAutoFit/>
          </a:bodyPr>
          <a:lstStyle/>
          <a:p>
            <a:pPr>
              <a:lnSpc>
                <a:spcPct val="130000"/>
              </a:lnSpc>
            </a:pPr>
            <a:r>
              <a:rPr lang="en-US" altLang="zh-CN" sz="1000" dirty="0">
                <a:solidFill>
                  <a:prstClr val="black">
                    <a:lumMod val="75000"/>
                    <a:lumOff val="25000"/>
                  </a:prst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a:t>
            </a:r>
          </a:p>
        </p:txBody>
      </p:sp>
      <p:sp>
        <p:nvSpPr>
          <p:cNvPr id="11" name="FLYING IMPRESSION FID FEIZHAO    qq:1964271550"/>
          <p:cNvSpPr/>
          <p:nvPr/>
        </p:nvSpPr>
        <p:spPr>
          <a:xfrm>
            <a:off x="6096000" y="2949995"/>
            <a:ext cx="2995692" cy="707886"/>
          </a:xfrm>
          <a:prstGeom prst="rect">
            <a:avLst/>
          </a:prstGeom>
          <a:noFill/>
        </p:spPr>
        <p:txBody>
          <a:bodyPr wrap="none">
            <a:spAutoFit/>
          </a:bodyPr>
          <a:lstStyle/>
          <a:p>
            <a:pPr>
              <a:spcBef>
                <a:spcPct val="0"/>
              </a:spcBef>
            </a:pPr>
            <a:r>
              <a:rPr lang="en-US" altLang="zh-CN" sz="4000" b="1" dirty="0">
                <a:solidFill>
                  <a:srgbClr val="1BA3A0"/>
                </a:solidFill>
                <a:latin typeface="微软雅黑" pitchFamily="34" charset="-122"/>
                <a:ea typeface="微软雅黑" pitchFamily="34" charset="-122"/>
              </a:rPr>
              <a:t>PART TWO</a:t>
            </a:r>
          </a:p>
        </p:txBody>
      </p:sp>
    </p:spTree>
    <p:extLst>
      <p:ext uri="{BB962C8B-B14F-4D97-AF65-F5344CB8AC3E}">
        <p14:creationId xmlns:p14="http://schemas.microsoft.com/office/powerpoint/2010/main" val="4128723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FLYING IMPRESSION FID FEIZHAO    qq:1964271550"/>
          <p:cNvSpPr/>
          <p:nvPr/>
        </p:nvSpPr>
        <p:spPr>
          <a:xfrm rot="15317265">
            <a:off x="-102518" y="-225971"/>
            <a:ext cx="1062681" cy="1062681"/>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LYING IMPRESSION FID FEIZHAO    qq:1964271550"/>
          <p:cNvSpPr/>
          <p:nvPr/>
        </p:nvSpPr>
        <p:spPr>
          <a:xfrm rot="885751">
            <a:off x="289650" y="-196473"/>
            <a:ext cx="1193096" cy="1193096"/>
          </a:xfrm>
          <a:prstGeom prst="roundRect">
            <a:avLst>
              <a:gd name="adj" fmla="val 25817"/>
            </a:avLst>
          </a:prstGeom>
          <a:solidFill>
            <a:srgbClr val="1BA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LYING IMPRESSION FID FEIZHAO    qq:1964271550"/>
          <p:cNvSpPr txBox="1"/>
          <p:nvPr>
            <p:custDataLst>
              <p:tags r:id="rId1"/>
            </p:custDataLst>
          </p:nvPr>
        </p:nvSpPr>
        <p:spPr>
          <a:xfrm>
            <a:off x="462858" y="229284"/>
            <a:ext cx="909636" cy="646331"/>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PART</a:t>
            </a:r>
          </a:p>
          <a:p>
            <a:pPr algn="ctr"/>
            <a:r>
              <a:rPr lang="en-US" altLang="zh-CN" b="1" dirty="0">
                <a:solidFill>
                  <a:schemeClr val="bg1"/>
                </a:solidFill>
                <a:latin typeface="微软雅黑" panose="020B0503020204020204" pitchFamily="34" charset="-122"/>
                <a:ea typeface="微软雅黑" panose="020B0503020204020204" pitchFamily="34" charset="-122"/>
              </a:rPr>
              <a:t>.02</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4" name="FLYING IMPRESSION FID FEIZHAO    qq:1964271550"/>
          <p:cNvSpPr txBox="1"/>
          <p:nvPr/>
        </p:nvSpPr>
        <p:spPr>
          <a:xfrm>
            <a:off x="1615063" y="717622"/>
            <a:ext cx="1274260" cy="276999"/>
          </a:xfrm>
          <a:prstGeom prst="rect">
            <a:avLst/>
          </a:prstGeom>
          <a:noFill/>
        </p:spPr>
        <p:txBody>
          <a:bodyPr wrap="none" rtlCol="0">
            <a:spAutoFit/>
          </a:body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ATMOSPHERE</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FLYING IMPRESSION FID FEIZHAO    qq:1964271550"/>
          <p:cNvSpPr txBox="1"/>
          <p:nvPr/>
        </p:nvSpPr>
        <p:spPr>
          <a:xfrm>
            <a:off x="1615063" y="277273"/>
            <a:ext cx="2641889" cy="492443"/>
          </a:xfrm>
          <a:prstGeom prst="rect">
            <a:avLst/>
          </a:prstGeom>
          <a:noFill/>
        </p:spPr>
        <p:txBody>
          <a:bodyPr wrap="square" rtlCol="0">
            <a:spAutoFit/>
          </a:bodyPr>
          <a:lstStyle/>
          <a:p>
            <a:pPr>
              <a:lnSpc>
                <a:spcPct val="130000"/>
              </a:lnSpc>
            </a:pPr>
            <a:r>
              <a:rPr lang="en-US" altLang="zh-CN" sz="2000" b="1" dirty="0">
                <a:solidFill>
                  <a:srgbClr val="1BA3A0"/>
                </a:solidFill>
                <a:latin typeface="微软雅黑" panose="020B0503020204020204" pitchFamily="34" charset="-122"/>
                <a:ea typeface="微软雅黑" panose="020B0503020204020204" pitchFamily="34" charset="-122"/>
              </a:rPr>
              <a:t>Business Affairs</a:t>
            </a:r>
          </a:p>
        </p:txBody>
      </p:sp>
      <p:sp>
        <p:nvSpPr>
          <p:cNvPr id="34" name="FLYING IMPRESSION FID FEIZHAO    qq:1964271550"/>
          <p:cNvSpPr txBox="1"/>
          <p:nvPr/>
        </p:nvSpPr>
        <p:spPr>
          <a:xfrm flipH="1">
            <a:off x="1123621" y="2597851"/>
            <a:ext cx="1673116" cy="338554"/>
          </a:xfrm>
          <a:prstGeom prst="rect">
            <a:avLst/>
          </a:prstGeom>
          <a:noFill/>
        </p:spPr>
        <p:txBody>
          <a:bodyPr wrap="square" rtlCol="0">
            <a:spAutoFit/>
          </a:bodyPr>
          <a:lstStyle/>
          <a:p>
            <a:pPr algn="ctr"/>
            <a:r>
              <a:rPr lang="en-US" altLang="zh-CN" sz="1600" b="1" dirty="0">
                <a:solidFill>
                  <a:srgbClr val="E69601"/>
                </a:solidFill>
                <a:latin typeface="微软雅黑" panose="020B0503020204020204" pitchFamily="34" charset="-122"/>
                <a:ea typeface="微软雅黑" panose="020B0503020204020204" pitchFamily="34" charset="-122"/>
              </a:rPr>
              <a:t>Add the title</a:t>
            </a:r>
          </a:p>
        </p:txBody>
      </p:sp>
      <p:sp>
        <p:nvSpPr>
          <p:cNvPr id="39" name="FLYING IMPRESSION FID FEIZHAO    qq:1964271550"/>
          <p:cNvSpPr txBox="1"/>
          <p:nvPr/>
        </p:nvSpPr>
        <p:spPr>
          <a:xfrm flipH="1">
            <a:off x="945767" y="2936405"/>
            <a:ext cx="2028825" cy="812530"/>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a:t>
            </a:r>
          </a:p>
        </p:txBody>
      </p:sp>
      <p:grpSp>
        <p:nvGrpSpPr>
          <p:cNvPr id="2" name="FLYING IMPRESSION FID FEIZHAO    qq:1964271550"/>
          <p:cNvGrpSpPr/>
          <p:nvPr/>
        </p:nvGrpSpPr>
        <p:grpSpPr>
          <a:xfrm>
            <a:off x="1580449" y="3748935"/>
            <a:ext cx="1017977" cy="1030903"/>
            <a:chOff x="1971822" y="1402903"/>
            <a:chExt cx="1017977" cy="1030903"/>
          </a:xfrm>
        </p:grpSpPr>
        <p:sp>
          <p:nvSpPr>
            <p:cNvPr id="42" name="FLYING IMPRESSION FID FEIZHAO    qq:1964271550"/>
            <p:cNvSpPr/>
            <p:nvPr/>
          </p:nvSpPr>
          <p:spPr>
            <a:xfrm rot="2240270">
              <a:off x="1971822" y="1616828"/>
              <a:ext cx="816978" cy="816978"/>
            </a:xfrm>
            <a:prstGeom prst="roundRect">
              <a:avLst>
                <a:gd name="adj" fmla="val 25817"/>
              </a:avLst>
            </a:prstGeom>
            <a:solidFill>
              <a:srgbClr val="E69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FLYING IMPRESSION FID FEIZHAO    qq:1964271550"/>
            <p:cNvSpPr/>
            <p:nvPr/>
          </p:nvSpPr>
          <p:spPr>
            <a:xfrm rot="4604025">
              <a:off x="2024896" y="1402903"/>
              <a:ext cx="964903" cy="964903"/>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FLYING IMPRESSION FID FEIZHAO    qq:1964271550"/>
          <p:cNvSpPr txBox="1"/>
          <p:nvPr/>
        </p:nvSpPr>
        <p:spPr>
          <a:xfrm flipH="1">
            <a:off x="3880834" y="3798816"/>
            <a:ext cx="1673116" cy="338554"/>
          </a:xfrm>
          <a:prstGeom prst="rect">
            <a:avLst/>
          </a:prstGeom>
          <a:noFill/>
        </p:spPr>
        <p:txBody>
          <a:bodyPr wrap="square" rtlCol="0">
            <a:spAutoFit/>
          </a:bodyPr>
          <a:lstStyle/>
          <a:p>
            <a:pPr algn="ctr"/>
            <a:r>
              <a:rPr lang="en-US" altLang="zh-CN" sz="1600" b="1" dirty="0">
                <a:solidFill>
                  <a:srgbClr val="01559B"/>
                </a:solidFill>
                <a:latin typeface="微软雅黑" panose="020B0503020204020204" pitchFamily="34" charset="-122"/>
                <a:ea typeface="微软雅黑" panose="020B0503020204020204" pitchFamily="34" charset="-122"/>
              </a:rPr>
              <a:t>Add the title</a:t>
            </a:r>
          </a:p>
        </p:txBody>
      </p:sp>
      <p:sp>
        <p:nvSpPr>
          <p:cNvPr id="46" name="FLYING IMPRESSION FID FEIZHAO    qq:1964271550"/>
          <p:cNvSpPr txBox="1"/>
          <p:nvPr/>
        </p:nvSpPr>
        <p:spPr>
          <a:xfrm flipH="1">
            <a:off x="3702980" y="4137370"/>
            <a:ext cx="2028825" cy="812530"/>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a:t>
            </a:r>
          </a:p>
        </p:txBody>
      </p:sp>
      <p:grpSp>
        <p:nvGrpSpPr>
          <p:cNvPr id="47" name="FLYING IMPRESSION FID FEIZHAO    qq:1964271550"/>
          <p:cNvGrpSpPr/>
          <p:nvPr/>
        </p:nvGrpSpPr>
        <p:grpSpPr>
          <a:xfrm>
            <a:off x="4337662" y="2470834"/>
            <a:ext cx="1017977" cy="1030903"/>
            <a:chOff x="1971822" y="1402903"/>
            <a:chExt cx="1017977" cy="1030903"/>
          </a:xfrm>
        </p:grpSpPr>
        <p:sp>
          <p:nvSpPr>
            <p:cNvPr id="48" name="FLYING IMPRESSION FID FEIZHAO    qq:1964271550"/>
            <p:cNvSpPr/>
            <p:nvPr/>
          </p:nvSpPr>
          <p:spPr>
            <a:xfrm rot="2240270">
              <a:off x="1971822" y="1616828"/>
              <a:ext cx="816978" cy="816978"/>
            </a:xfrm>
            <a:prstGeom prst="roundRect">
              <a:avLst>
                <a:gd name="adj" fmla="val 25817"/>
              </a:avLst>
            </a:prstGeom>
            <a:solidFill>
              <a:srgbClr val="015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FLYING IMPRESSION FID FEIZHAO    qq:1964271550"/>
            <p:cNvSpPr/>
            <p:nvPr/>
          </p:nvSpPr>
          <p:spPr>
            <a:xfrm rot="4604025">
              <a:off x="2024896" y="1402903"/>
              <a:ext cx="964903" cy="964903"/>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FLYING IMPRESSION FID FEIZHAO    qq:1964271550"/>
          <p:cNvSpPr txBox="1"/>
          <p:nvPr/>
        </p:nvSpPr>
        <p:spPr>
          <a:xfrm flipH="1">
            <a:off x="6638047" y="2597851"/>
            <a:ext cx="1673116" cy="338554"/>
          </a:xfrm>
          <a:prstGeom prst="rect">
            <a:avLst/>
          </a:prstGeom>
          <a:noFill/>
        </p:spPr>
        <p:txBody>
          <a:bodyPr wrap="square" rtlCol="0">
            <a:spAutoFit/>
          </a:bodyPr>
          <a:lstStyle/>
          <a:p>
            <a:pPr algn="ctr"/>
            <a:r>
              <a:rPr lang="en-US" altLang="zh-CN" sz="1600" b="1" dirty="0">
                <a:solidFill>
                  <a:srgbClr val="E62E6A"/>
                </a:solidFill>
                <a:latin typeface="微软雅黑" panose="020B0503020204020204" pitchFamily="34" charset="-122"/>
                <a:ea typeface="微软雅黑" panose="020B0503020204020204" pitchFamily="34" charset="-122"/>
              </a:rPr>
              <a:t>Add the title</a:t>
            </a:r>
          </a:p>
        </p:txBody>
      </p:sp>
      <p:sp>
        <p:nvSpPr>
          <p:cNvPr id="52" name="FLYING IMPRESSION FID FEIZHAO    qq:1964271550"/>
          <p:cNvSpPr txBox="1"/>
          <p:nvPr/>
        </p:nvSpPr>
        <p:spPr>
          <a:xfrm flipH="1">
            <a:off x="6460193" y="2936405"/>
            <a:ext cx="2028825" cy="812530"/>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a:t>
            </a:r>
          </a:p>
        </p:txBody>
      </p:sp>
      <p:grpSp>
        <p:nvGrpSpPr>
          <p:cNvPr id="53" name="FLYING IMPRESSION FID FEIZHAO    qq:1964271550"/>
          <p:cNvGrpSpPr/>
          <p:nvPr/>
        </p:nvGrpSpPr>
        <p:grpSpPr>
          <a:xfrm>
            <a:off x="7094875" y="3748935"/>
            <a:ext cx="1017977" cy="1030903"/>
            <a:chOff x="1971822" y="1402903"/>
            <a:chExt cx="1017977" cy="1030903"/>
          </a:xfrm>
        </p:grpSpPr>
        <p:sp>
          <p:nvSpPr>
            <p:cNvPr id="54" name="FLYING IMPRESSION FID FEIZHAO    qq:1964271550"/>
            <p:cNvSpPr/>
            <p:nvPr/>
          </p:nvSpPr>
          <p:spPr>
            <a:xfrm rot="2240270">
              <a:off x="1971822" y="1616828"/>
              <a:ext cx="816978" cy="816978"/>
            </a:xfrm>
            <a:prstGeom prst="roundRect">
              <a:avLst>
                <a:gd name="adj" fmla="val 25817"/>
              </a:avLst>
            </a:prstGeom>
            <a:solidFill>
              <a:srgbClr val="E62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FLYING IMPRESSION FID FEIZHAO    qq:1964271550"/>
            <p:cNvSpPr/>
            <p:nvPr/>
          </p:nvSpPr>
          <p:spPr>
            <a:xfrm rot="4604025">
              <a:off x="2024896" y="1402903"/>
              <a:ext cx="964903" cy="964903"/>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FLYING IMPRESSION FID FEIZHAO    qq:1964271550"/>
          <p:cNvSpPr txBox="1"/>
          <p:nvPr/>
        </p:nvSpPr>
        <p:spPr>
          <a:xfrm flipH="1">
            <a:off x="9395261" y="3798816"/>
            <a:ext cx="1673116" cy="338554"/>
          </a:xfrm>
          <a:prstGeom prst="rect">
            <a:avLst/>
          </a:prstGeom>
          <a:noFill/>
        </p:spPr>
        <p:txBody>
          <a:bodyPr wrap="square" rtlCol="0">
            <a:spAutoFit/>
          </a:bodyPr>
          <a:lstStyle/>
          <a:p>
            <a:pPr algn="ctr"/>
            <a:r>
              <a:rPr lang="en-US" altLang="zh-CN" sz="1600" b="1" dirty="0">
                <a:solidFill>
                  <a:srgbClr val="1BA3A0"/>
                </a:solidFill>
                <a:latin typeface="微软雅黑" panose="020B0503020204020204" pitchFamily="34" charset="-122"/>
                <a:ea typeface="微软雅黑" panose="020B0503020204020204" pitchFamily="34" charset="-122"/>
              </a:rPr>
              <a:t>Add the title</a:t>
            </a:r>
          </a:p>
        </p:txBody>
      </p:sp>
      <p:sp>
        <p:nvSpPr>
          <p:cNvPr id="60" name="FLYING IMPRESSION FID FEIZHAO    qq:1964271550"/>
          <p:cNvSpPr txBox="1"/>
          <p:nvPr/>
        </p:nvSpPr>
        <p:spPr>
          <a:xfrm flipH="1">
            <a:off x="9217407" y="4137370"/>
            <a:ext cx="2028825" cy="812530"/>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a:t>
            </a:r>
          </a:p>
        </p:txBody>
      </p:sp>
      <p:grpSp>
        <p:nvGrpSpPr>
          <p:cNvPr id="61" name="FLYING IMPRESSION FID FEIZHAO    qq:1964271550"/>
          <p:cNvGrpSpPr/>
          <p:nvPr/>
        </p:nvGrpSpPr>
        <p:grpSpPr>
          <a:xfrm>
            <a:off x="9852089" y="2470834"/>
            <a:ext cx="1017977" cy="1030903"/>
            <a:chOff x="1971822" y="1402903"/>
            <a:chExt cx="1017977" cy="1030903"/>
          </a:xfrm>
        </p:grpSpPr>
        <p:sp>
          <p:nvSpPr>
            <p:cNvPr id="62" name="FLYING IMPRESSION FID FEIZHAO    qq:1964271550"/>
            <p:cNvSpPr/>
            <p:nvPr/>
          </p:nvSpPr>
          <p:spPr>
            <a:xfrm rot="2240270">
              <a:off x="1971822" y="1616828"/>
              <a:ext cx="816978" cy="816978"/>
            </a:xfrm>
            <a:prstGeom prst="roundRect">
              <a:avLst>
                <a:gd name="adj" fmla="val 25817"/>
              </a:avLst>
            </a:prstGeom>
            <a:solidFill>
              <a:srgbClr val="1BA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FLYING IMPRESSION FID FEIZHAO    qq:1964271550"/>
            <p:cNvSpPr/>
            <p:nvPr/>
          </p:nvSpPr>
          <p:spPr>
            <a:xfrm rot="4604025">
              <a:off x="2024896" y="1402903"/>
              <a:ext cx="964903" cy="964903"/>
            </a:xfrm>
            <a:prstGeom prst="roundRect">
              <a:avLst>
                <a:gd name="adj" fmla="val 2581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6" name="FLYING IMPRESSION FID FEIZHAO    qq:1964271550"/>
          <p:cNvSpPr txBox="1"/>
          <p:nvPr>
            <p:custDataLst>
              <p:tags r:id="rId2"/>
            </p:custDataLst>
          </p:nvPr>
        </p:nvSpPr>
        <p:spPr>
          <a:xfrm>
            <a:off x="1581258" y="4137370"/>
            <a:ext cx="757843" cy="461665"/>
          </a:xfrm>
          <a:prstGeom prst="rect">
            <a:avLst/>
          </a:prstGeom>
          <a:noFill/>
        </p:spPr>
        <p:txBody>
          <a:bodyPr wrap="square" rtlCol="0">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01</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68" name="FLYING IMPRESSION FID FEIZHAO    qq:1964271550"/>
          <p:cNvSpPr txBox="1"/>
          <p:nvPr>
            <p:custDataLst>
              <p:tags r:id="rId3"/>
            </p:custDataLst>
          </p:nvPr>
        </p:nvSpPr>
        <p:spPr>
          <a:xfrm>
            <a:off x="7095684" y="4137370"/>
            <a:ext cx="757843" cy="461665"/>
          </a:xfrm>
          <a:prstGeom prst="rect">
            <a:avLst/>
          </a:prstGeom>
          <a:noFill/>
        </p:spPr>
        <p:txBody>
          <a:bodyPr wrap="square" rtlCol="0">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03</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1" name="FLYING IMPRESSION FID FEIZHAO    qq:1964271550"/>
          <p:cNvSpPr txBox="1"/>
          <p:nvPr>
            <p:custDataLst>
              <p:tags r:id="rId4"/>
            </p:custDataLst>
          </p:nvPr>
        </p:nvSpPr>
        <p:spPr>
          <a:xfrm>
            <a:off x="4351473" y="2866017"/>
            <a:ext cx="757843" cy="461665"/>
          </a:xfrm>
          <a:prstGeom prst="rect">
            <a:avLst/>
          </a:prstGeom>
          <a:noFill/>
        </p:spPr>
        <p:txBody>
          <a:bodyPr wrap="square" rtlCol="0">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02</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3" name="FLYING IMPRESSION FID FEIZHAO    qq:1964271550"/>
          <p:cNvSpPr txBox="1"/>
          <p:nvPr>
            <p:custDataLst>
              <p:tags r:id="rId5"/>
            </p:custDataLst>
          </p:nvPr>
        </p:nvSpPr>
        <p:spPr>
          <a:xfrm>
            <a:off x="9865899" y="2866017"/>
            <a:ext cx="757843" cy="461665"/>
          </a:xfrm>
          <a:prstGeom prst="rect">
            <a:avLst/>
          </a:prstGeom>
          <a:noFill/>
        </p:spPr>
        <p:txBody>
          <a:bodyPr wrap="square" rtlCol="0">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04</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896068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1698</Words>
  <Application>Microsoft Office PowerPoint</Application>
  <PresentationFormat>宽屏</PresentationFormat>
  <Paragraphs>195</Paragraphs>
  <Slides>27</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27</vt:i4>
      </vt:variant>
    </vt:vector>
  </HeadingPairs>
  <TitlesOfParts>
    <vt:vector size="38" baseType="lpstr">
      <vt:lpstr>Gill Sans</vt:lpstr>
      <vt:lpstr>华文黑体</vt:lpstr>
      <vt:lpstr>宋体</vt:lpstr>
      <vt:lpstr>微软雅黑</vt:lpstr>
      <vt:lpstr>Arial</vt:lpstr>
      <vt:lpstr>Calibri</vt:lpstr>
      <vt:lpstr>Calibri Light</vt:lpstr>
      <vt:lpstr>Helvetica Light</vt:lpstr>
      <vt:lpstr>Open Sans Light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赵飞</dc:creator>
  <cp:lastModifiedBy>赵飞</cp:lastModifiedBy>
  <cp:revision>42</cp:revision>
  <dcterms:created xsi:type="dcterms:W3CDTF">2017-05-21T02:28:10Z</dcterms:created>
  <dcterms:modified xsi:type="dcterms:W3CDTF">2018-01-12T04:31:18Z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y fmtid="{D5CDD505-2E9C-101B-9397-08002B2CF9AE}" pid="3" name="KSOTemplateUUID">
    <vt:lpwstr>v1.0_mb_47o1SwgGQCbId0k+ZtkyBw==</vt:lpwstr>
  </property>
</Properties>
</file>