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2.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notesSlide+xml" PartName="/ppt/notesSlides/notesSlide1.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notesSlide+xml" PartName="/ppt/notesSlides/notesSlide2.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notesSlide+xml" PartName="/ppt/notesSlides/notesSlide3.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notesSlide+xml" PartName="/ppt/notesSlides/notesSlide4.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notesSlide+xml" PartName="/ppt/notesSlides/notesSlide5.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notesSlide+xml" PartName="/ppt/notesSlides/notesSlide6.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notesSlide+xml" PartName="/ppt/notesSlides/notesSlide7.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notesSlide+xml" PartName="/ppt/notesSlides/notesSlide8.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notesSlide+xml" PartName="/ppt/notesSlides/notesSlide9.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notesSlide+xml" PartName="/ppt/notesSlides/notesSlide10.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notesSlide+xml" PartName="/ppt/notesSlides/notesSlide11.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notesSlide+xml" PartName="/ppt/notesSlides/notesSlide12.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notesSlide+xml" PartName="/ppt/notesSlides/notesSlide13.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notesSlide+xml" PartName="/ppt/notesSlides/notesSlide14.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notesSlide+xml" PartName="/ppt/notesSlides/notesSlide15.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notesSlide+xml" PartName="/ppt/notesSlides/notesSlide16.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notesSlide+xml" PartName="/ppt/notesSlides/notesSlide17.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notesSlide+xml" PartName="/ppt/notesSlides/notesSlide18.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notesSlide+xml" PartName="/ppt/notesSlides/notesSlide19.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notesSlide+xml" PartName="/ppt/notesSlides/notesSlide20.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notesSlide+xml" PartName="/ppt/notesSlides/notesSlide21.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notesSlide+xml" PartName="/ppt/notesSlides/notesSlide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notesSlide+xml" PartName="/ppt/notesSlides/notesSlide23.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notesSlide+xml" PartName="/ppt/notesSlides/notesSlide24.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notesSlide+xml" PartName="/ppt/notesSlides/notesSlide2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notesSlide+xml" PartName="/ppt/notesSlides/notesSlide26.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notesSlide+xml" PartName="/ppt/notesSlides/notesSlide2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1" r:id="rId5"/>
    <p:sldId id="282" r:id="rId6"/>
    <p:sldId id="280" r:id="rId7"/>
    <p:sldId id="265" r:id="rId8"/>
    <p:sldId id="264" r:id="rId9"/>
    <p:sldId id="263" r:id="rId10"/>
    <p:sldId id="262" r:id="rId11"/>
    <p:sldId id="260" r:id="rId12"/>
    <p:sldId id="261" r:id="rId13"/>
    <p:sldId id="277" r:id="rId14"/>
    <p:sldId id="276" r:id="rId15"/>
    <p:sldId id="275" r:id="rId16"/>
    <p:sldId id="274" r:id="rId17"/>
    <p:sldId id="273" r:id="rId18"/>
    <p:sldId id="259" r:id="rId19"/>
    <p:sldId id="270" r:id="rId20"/>
    <p:sldId id="269" r:id="rId21"/>
    <p:sldId id="268" r:id="rId22"/>
    <p:sldId id="267" r:id="rId23"/>
    <p:sldId id="278" r:id="rId24"/>
    <p:sldId id="266" r:id="rId25"/>
    <p:sldId id="272" r:id="rId26"/>
    <p:sldId id="271" r:id="rId27"/>
    <p:sldId id="27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3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4" autoAdjust="0"/>
    <p:restoredTop sz="94394" autoAdjust="0"/>
  </p:normalViewPr>
  <p:slideViewPr>
    <p:cSldViewPr snapToGrid="0">
      <p:cViewPr varScale="1">
        <p:scale>
          <a:sx n="105" d="100"/>
          <a:sy n="105" d="100"/>
        </p:scale>
        <p:origin x="444" y="78"/>
      </p:cViewPr>
      <p:guideLst/>
    </p:cSldViewPr>
  </p:slideViewPr>
  <p:outlineViewPr>
    <p:cViewPr>
      <p:scale>
        <a:sx n="33" d="100"/>
        <a:sy n="33" d="100"/>
      </p:scale>
      <p:origin x="0" y="-42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A2DB9-216B-4F71-A768-2C70489F55ED}" type="datetimeFigureOut">
              <a:rPr lang="zh-CN" altLang="en-US" smtClean="0"/>
              <a:t>2016/7/25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A77C9-B7AB-4C33-B90D-7BA6AB34AFE4}" type="slidenum">
              <a:rPr lang="zh-CN" altLang="en-US" smtClean="0"/>
              <a:t>‹#›</a:t>
            </a:fld>
            <a:endParaRPr lang="zh-CN" altLang="en-US"/>
          </a:p>
        </p:txBody>
      </p:sp>
    </p:spTree>
    <p:extLst>
      <p:ext uri="{BB962C8B-B14F-4D97-AF65-F5344CB8AC3E}">
        <p14:creationId xmlns:p14="http://schemas.microsoft.com/office/powerpoint/2010/main" val="86711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a:t>
            </a:fld>
            <a:endParaRPr lang="zh-CN" altLang="en-US"/>
          </a:p>
        </p:txBody>
      </p:sp>
    </p:spTree>
    <p:extLst>
      <p:ext uri="{BB962C8B-B14F-4D97-AF65-F5344CB8AC3E}">
        <p14:creationId xmlns:p14="http://schemas.microsoft.com/office/powerpoint/2010/main" val="256898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0D2C7D44-82C0-4973-81A6-B9B6825A7855}" type="slidenum">
              <a:rPr lang="zh-CN" altLang="en-US" smtClean="0">
                <a:latin typeface="Calibri" pitchFamily="34" charset="0"/>
              </a:rPr>
              <a:t>10</a:t>
            </a:fld>
            <a:endParaRPr lang="zh-CN" altLang="en-US" smtClean="0">
              <a:latin typeface="Calibri" pitchFamily="34" charset="0"/>
            </a:endParaRPr>
          </a:p>
        </p:txBody>
      </p:sp>
    </p:spTree>
    <p:extLst>
      <p:ext uri="{BB962C8B-B14F-4D97-AF65-F5344CB8AC3E}">
        <p14:creationId xmlns:p14="http://schemas.microsoft.com/office/powerpoint/2010/main" val="385938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0D2C7D44-82C0-4973-81A6-B9B6825A7855}" type="slidenum">
              <a:rPr lang="zh-CN" altLang="en-US" smtClean="0">
                <a:latin typeface="Calibri" pitchFamily="34" charset="0"/>
              </a:rPr>
              <a:t>11</a:t>
            </a:fld>
            <a:endParaRPr lang="zh-CN" altLang="en-US" smtClean="0">
              <a:latin typeface="Calibri" pitchFamily="34" charset="0"/>
            </a:endParaRPr>
          </a:p>
        </p:txBody>
      </p:sp>
    </p:spTree>
    <p:extLst>
      <p:ext uri="{BB962C8B-B14F-4D97-AF65-F5344CB8AC3E}">
        <p14:creationId xmlns:p14="http://schemas.microsoft.com/office/powerpoint/2010/main" val="3445753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12</a:t>
            </a:fld>
            <a:endParaRPr lang="zh-CN" altLang="en-US"/>
          </a:p>
        </p:txBody>
      </p:sp>
    </p:spTree>
    <p:extLst>
      <p:ext uri="{BB962C8B-B14F-4D97-AF65-F5344CB8AC3E}">
        <p14:creationId xmlns:p14="http://schemas.microsoft.com/office/powerpoint/2010/main" val="53320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13</a:t>
            </a:fld>
            <a:endParaRPr lang="zh-CN" altLang="en-US"/>
          </a:p>
        </p:txBody>
      </p:sp>
    </p:spTree>
    <p:extLst>
      <p:ext uri="{BB962C8B-B14F-4D97-AF65-F5344CB8AC3E}">
        <p14:creationId xmlns:p14="http://schemas.microsoft.com/office/powerpoint/2010/main" val="174913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14</a:t>
            </a:fld>
            <a:endParaRPr lang="zh-CN" altLang="en-US"/>
          </a:p>
        </p:txBody>
      </p:sp>
    </p:spTree>
    <p:extLst>
      <p:ext uri="{BB962C8B-B14F-4D97-AF65-F5344CB8AC3E}">
        <p14:creationId xmlns:p14="http://schemas.microsoft.com/office/powerpoint/2010/main" val="246858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15</a:t>
            </a:fld>
            <a:endParaRPr lang="zh-CN" altLang="en-US"/>
          </a:p>
        </p:txBody>
      </p:sp>
    </p:spTree>
    <p:extLst>
      <p:ext uri="{BB962C8B-B14F-4D97-AF65-F5344CB8AC3E}">
        <p14:creationId xmlns:p14="http://schemas.microsoft.com/office/powerpoint/2010/main" val="79630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16</a:t>
            </a:fld>
            <a:endParaRPr lang="zh-CN" altLang="en-US"/>
          </a:p>
        </p:txBody>
      </p:sp>
    </p:spTree>
    <p:extLst>
      <p:ext uri="{BB962C8B-B14F-4D97-AF65-F5344CB8AC3E}">
        <p14:creationId xmlns:p14="http://schemas.microsoft.com/office/powerpoint/2010/main" val="229728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17</a:t>
            </a:fld>
            <a:endParaRPr lang="zh-CN" altLang="en-US"/>
          </a:p>
        </p:txBody>
      </p:sp>
    </p:spTree>
    <p:extLst>
      <p:ext uri="{BB962C8B-B14F-4D97-AF65-F5344CB8AC3E}">
        <p14:creationId xmlns:p14="http://schemas.microsoft.com/office/powerpoint/2010/main" val="195292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18</a:t>
            </a:fld>
            <a:endParaRPr lang="zh-CN" altLang="en-US"/>
          </a:p>
        </p:txBody>
      </p:sp>
    </p:spTree>
    <p:extLst>
      <p:ext uri="{BB962C8B-B14F-4D97-AF65-F5344CB8AC3E}">
        <p14:creationId xmlns:p14="http://schemas.microsoft.com/office/powerpoint/2010/main" val="2320465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19</a:t>
            </a:fld>
            <a:endParaRPr lang="zh-CN" altLang="en-US"/>
          </a:p>
        </p:txBody>
      </p:sp>
    </p:spTree>
    <p:extLst>
      <p:ext uri="{BB962C8B-B14F-4D97-AF65-F5344CB8AC3E}">
        <p14:creationId xmlns:p14="http://schemas.microsoft.com/office/powerpoint/2010/main" val="368157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a:t>
            </a:fld>
            <a:endParaRPr lang="zh-CN" altLang="en-US"/>
          </a:p>
        </p:txBody>
      </p:sp>
    </p:spTree>
    <p:extLst>
      <p:ext uri="{BB962C8B-B14F-4D97-AF65-F5344CB8AC3E}">
        <p14:creationId xmlns:p14="http://schemas.microsoft.com/office/powerpoint/2010/main" val="329606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20</a:t>
            </a:fld>
            <a:endParaRPr lang="zh-CN" altLang="en-US"/>
          </a:p>
        </p:txBody>
      </p:sp>
    </p:spTree>
    <p:extLst>
      <p:ext uri="{BB962C8B-B14F-4D97-AF65-F5344CB8AC3E}">
        <p14:creationId xmlns:p14="http://schemas.microsoft.com/office/powerpoint/2010/main" val="274145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21</a:t>
            </a:fld>
            <a:endParaRPr lang="zh-CN" altLang="en-US"/>
          </a:p>
        </p:txBody>
      </p:sp>
    </p:spTree>
    <p:extLst>
      <p:ext uri="{BB962C8B-B14F-4D97-AF65-F5344CB8AC3E}">
        <p14:creationId xmlns:p14="http://schemas.microsoft.com/office/powerpoint/2010/main" val="272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22</a:t>
            </a:fld>
            <a:endParaRPr lang="zh-CN" altLang="en-US"/>
          </a:p>
        </p:txBody>
      </p:sp>
    </p:spTree>
    <p:extLst>
      <p:ext uri="{BB962C8B-B14F-4D97-AF65-F5344CB8AC3E}">
        <p14:creationId xmlns:p14="http://schemas.microsoft.com/office/powerpoint/2010/main" val="360233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23</a:t>
            </a:fld>
            <a:endParaRPr lang="zh-CN" altLang="en-US"/>
          </a:p>
        </p:txBody>
      </p:sp>
    </p:spTree>
    <p:extLst>
      <p:ext uri="{BB962C8B-B14F-4D97-AF65-F5344CB8AC3E}">
        <p14:creationId xmlns:p14="http://schemas.microsoft.com/office/powerpoint/2010/main" val="910469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24</a:t>
            </a:fld>
            <a:endParaRPr lang="zh-CN" altLang="en-US"/>
          </a:p>
        </p:txBody>
      </p:sp>
    </p:spTree>
    <p:extLst>
      <p:ext uri="{BB962C8B-B14F-4D97-AF65-F5344CB8AC3E}">
        <p14:creationId xmlns:p14="http://schemas.microsoft.com/office/powerpoint/2010/main" val="2535087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25</a:t>
            </a:fld>
            <a:endParaRPr lang="zh-CN" altLang="en-US"/>
          </a:p>
        </p:txBody>
      </p:sp>
    </p:spTree>
    <p:extLst>
      <p:ext uri="{BB962C8B-B14F-4D97-AF65-F5344CB8AC3E}">
        <p14:creationId xmlns:p14="http://schemas.microsoft.com/office/powerpoint/2010/main" val="2378428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26</a:t>
            </a:fld>
            <a:endParaRPr lang="zh-CN" altLang="en-US"/>
          </a:p>
        </p:txBody>
      </p:sp>
    </p:spTree>
    <p:extLst>
      <p:ext uri="{BB962C8B-B14F-4D97-AF65-F5344CB8AC3E}">
        <p14:creationId xmlns:p14="http://schemas.microsoft.com/office/powerpoint/2010/main" val="1391508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27</a:t>
            </a:fld>
            <a:endParaRPr lang="zh-CN" altLang="en-US"/>
          </a:p>
        </p:txBody>
      </p:sp>
    </p:spTree>
    <p:extLst>
      <p:ext uri="{BB962C8B-B14F-4D97-AF65-F5344CB8AC3E}">
        <p14:creationId xmlns:p14="http://schemas.microsoft.com/office/powerpoint/2010/main" val="57133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A77C9-B7AB-4C33-B90D-7BA6AB34AFE4}" type="slidenum">
              <a:rPr lang="zh-CN" altLang="en-US" smtClean="0"/>
              <a:t>3</a:t>
            </a:fld>
            <a:endParaRPr lang="zh-CN" altLang="en-US"/>
          </a:p>
        </p:txBody>
      </p:sp>
    </p:spTree>
    <p:extLst>
      <p:ext uri="{BB962C8B-B14F-4D97-AF65-F5344CB8AC3E}">
        <p14:creationId xmlns:p14="http://schemas.microsoft.com/office/powerpoint/2010/main" val="238777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5769E8-19F7-47D4-AFC6-D17EEAD4A98C}" type="slidenum">
              <a:rPr lang="zh-CN" altLang="en-US" smtClean="0"/>
              <a:t>4</a:t>
            </a:fld>
            <a:endParaRPr lang="zh-CN" altLang="en-US"/>
          </a:p>
        </p:txBody>
      </p:sp>
    </p:spTree>
    <p:extLst>
      <p:ext uri="{BB962C8B-B14F-4D97-AF65-F5344CB8AC3E}">
        <p14:creationId xmlns:p14="http://schemas.microsoft.com/office/powerpoint/2010/main" val="32142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E73910-F208-4636-A090-B1B04B1D62DC}" type="slidenum">
              <a:rPr lang="zh-CN" altLang="en-US" smtClean="0"/>
              <a:t>5</a:t>
            </a:fld>
            <a:endParaRPr lang="zh-CN" altLang="en-US"/>
          </a:p>
        </p:txBody>
      </p:sp>
    </p:spTree>
    <p:extLst>
      <p:ext uri="{BB962C8B-B14F-4D97-AF65-F5344CB8AC3E}">
        <p14:creationId xmlns:p14="http://schemas.microsoft.com/office/powerpoint/2010/main" val="172997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0D2C7D44-82C0-4973-81A6-B9B6825A7855}" type="slidenum">
              <a:rPr lang="zh-CN" altLang="en-US" smtClean="0">
                <a:latin typeface="Calibri" pitchFamily="34" charset="0"/>
              </a:rPr>
              <a:t>6</a:t>
            </a:fld>
            <a:endParaRPr lang="zh-CN" altLang="en-US" smtClean="0">
              <a:latin typeface="Calibri" pitchFamily="34" charset="0"/>
            </a:endParaRPr>
          </a:p>
        </p:txBody>
      </p:sp>
    </p:spTree>
    <p:extLst>
      <p:ext uri="{BB962C8B-B14F-4D97-AF65-F5344CB8AC3E}">
        <p14:creationId xmlns:p14="http://schemas.microsoft.com/office/powerpoint/2010/main" val="141322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0D2C7D44-82C0-4973-81A6-B9B6825A7855}" type="slidenum">
              <a:rPr lang="zh-CN" altLang="en-US" smtClean="0">
                <a:latin typeface="Calibri" pitchFamily="34" charset="0"/>
              </a:rPr>
              <a:t>7</a:t>
            </a:fld>
            <a:endParaRPr lang="zh-CN" altLang="en-US" smtClean="0">
              <a:latin typeface="Calibri" pitchFamily="34" charset="0"/>
            </a:endParaRPr>
          </a:p>
        </p:txBody>
      </p:sp>
    </p:spTree>
    <p:extLst>
      <p:ext uri="{BB962C8B-B14F-4D97-AF65-F5344CB8AC3E}">
        <p14:creationId xmlns:p14="http://schemas.microsoft.com/office/powerpoint/2010/main" val="210317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0D2C7D44-82C0-4973-81A6-B9B6825A7855}" type="slidenum">
              <a:rPr lang="zh-CN" altLang="en-US" smtClean="0">
                <a:latin typeface="Calibri" pitchFamily="34" charset="0"/>
              </a:rPr>
              <a:t>8</a:t>
            </a:fld>
            <a:endParaRPr lang="zh-CN" altLang="en-US" smtClean="0">
              <a:latin typeface="Calibri" pitchFamily="34" charset="0"/>
            </a:endParaRPr>
          </a:p>
        </p:txBody>
      </p:sp>
    </p:spTree>
    <p:extLst>
      <p:ext uri="{BB962C8B-B14F-4D97-AF65-F5344CB8AC3E}">
        <p14:creationId xmlns:p14="http://schemas.microsoft.com/office/powerpoint/2010/main" val="5143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0D2C7D44-82C0-4973-81A6-B9B6825A7855}" type="slidenum">
              <a:rPr lang="zh-CN" altLang="en-US" smtClean="0">
                <a:latin typeface="Calibri" pitchFamily="34" charset="0"/>
              </a:rPr>
              <a:t>9</a:t>
            </a:fld>
            <a:endParaRPr lang="zh-CN" altLang="en-US" smtClean="0">
              <a:latin typeface="Calibri" pitchFamily="34" charset="0"/>
            </a:endParaRPr>
          </a:p>
        </p:txBody>
      </p:sp>
    </p:spTree>
    <p:extLst>
      <p:ext uri="{BB962C8B-B14F-4D97-AF65-F5344CB8AC3E}">
        <p14:creationId xmlns:p14="http://schemas.microsoft.com/office/powerpoint/2010/main" val="2267959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1096916" y="5670551"/>
            <a:ext cx="9939384" cy="548382"/>
          </a:xfrm>
          <a:noFill/>
        </p:spPr>
        <p:txBody>
          <a:bodyPr anchor="ctr">
            <a:normAutofit/>
          </a:bodyPr>
          <a:lstStyle>
            <a:lvl1pPr marL="0" indent="0" algn="ctr">
              <a:buNone/>
              <a:defRPr sz="2000" b="0" baseline="0">
                <a:solidFill>
                  <a:schemeClr val="tx1"/>
                </a:solidFill>
                <a:effectLst/>
                <a:latin typeface="+mn-lt"/>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p>
        </p:txBody>
      </p:sp>
      <p:sp>
        <p:nvSpPr>
          <p:cNvPr id="7" name="KSO_CT1"/>
          <p:cNvSpPr>
            <a:spLocks noGrp="1"/>
          </p:cNvSpPr>
          <p:nvPr>
            <p:ph type="title" hasCustomPrompt="1"/>
          </p:nvPr>
        </p:nvSpPr>
        <p:spPr>
          <a:xfrm>
            <a:off x="1096916" y="4635502"/>
            <a:ext cx="9939384" cy="924152"/>
          </a:xfrm>
        </p:spPr>
        <p:txBody>
          <a:bodyPr anchor="b">
            <a:normAutofit/>
          </a:bodyPr>
          <a:lstStyle>
            <a:lvl1pPr algn="ctr">
              <a:defRPr sz="4000" b="1" kern="1000" baseline="0">
                <a:solidFill>
                  <a:schemeClr val="tx1"/>
                </a:solidFill>
                <a:effectLst/>
                <a:latin typeface="+mj-lt"/>
                <a:ea typeface="+mj-ea"/>
              </a:defRPr>
            </a:lvl1pPr>
          </a:lstStyle>
          <a:p>
            <a:r>
              <a:rPr lang="zh-CN" altLang="en-US" dirty="0" smtClean="0"/>
              <a:t>单击此处添加您的标题文字</a:t>
            </a:r>
            <a:endParaRPr lang="zh-CN" altLang="en-US" dirty="0"/>
          </a:p>
        </p:txBody>
      </p:sp>
      <p:sp>
        <p:nvSpPr>
          <p:cNvPr id="2" name="日期占位符 1"/>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F2A63-CE0C-476E-9612-87F1B635B2C0}" type="slidenum">
              <a:rPr lang="zh-CN" altLang="en-US" smtClean="0"/>
              <a:t>‹#›</a:t>
            </a:fld>
            <a:endParaRPr lang="zh-CN" altLang="en-US"/>
          </a:p>
        </p:txBody>
      </p:sp>
      <p:sp>
        <p:nvSpPr>
          <p:cNvPr id="9" name="内容占位符 8"/>
          <p:cNvSpPr>
            <a:spLocks noGrp="1"/>
          </p:cNvSpPr>
          <p:nvPr>
            <p:ph sz="quarter" idx="13"/>
          </p:nvPr>
        </p:nvSpPr>
        <p:spPr>
          <a:xfrm>
            <a:off x="477838" y="543961"/>
            <a:ext cx="11236325" cy="6042025"/>
          </a:xfrm>
        </p:spPr>
        <p:txBody>
          <a:bodyPr/>
          <a:lstStyle>
            <a:lvl1pPr marL="342900" indent="-342900">
              <a:buClr>
                <a:schemeClr val="tx1"/>
              </a:buClr>
              <a:buSzPct val="100000"/>
              <a:buFont typeface="Arial" panose="020B0604020202020204" pitchFamily="34" charset="0"/>
              <a:buChar char="•"/>
              <a:defRPr/>
            </a:lvl1pPr>
            <a:lvl2pPr marL="342900" indent="-342900">
              <a:buClr>
                <a:schemeClr val="tx1"/>
              </a:buClr>
              <a:buFont typeface="Arial" panose="020B0604020202020204" pitchFamily="34" charset="0"/>
              <a:buChar char="•"/>
              <a:defRPr/>
            </a:lvl2pPr>
            <a:lvl3pPr>
              <a:defRPr sz="2000"/>
            </a:lvl3pPr>
            <a:lvl4pPr>
              <a:defRPr sz="1800"/>
            </a:lvl4pPr>
            <a:lvl5pPr>
              <a:defRPr sz="1800"/>
            </a:lvl5pPr>
            <a:lvl6pPr>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Tree>
    <p:extLst>
      <p:ext uri="{BB962C8B-B14F-4D97-AF65-F5344CB8AC3E}">
        <p14:creationId xmlns:p14="http://schemas.microsoft.com/office/powerpoint/2010/main" val="40938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2301" y="311283"/>
            <a:ext cx="10954459" cy="796011"/>
          </a:xfrm>
        </p:spPr>
        <p:txBody>
          <a:bodyPr>
            <a:normAutofit/>
          </a:bodyPr>
          <a:lstStyle>
            <a:lvl1pPr>
              <a:defRPr sz="3400">
                <a:solidFill>
                  <a:schemeClr val="tx1"/>
                </a:solidFill>
              </a:defRPr>
            </a:lvl1pPr>
          </a:lstStyle>
          <a:p>
            <a:r>
              <a:rPr lang="zh-CN" altLang="en-US" dirty="0" smtClean="0"/>
              <a:t>单击此处编辑母版标题样式</a:t>
            </a:r>
            <a:endParaRPr lang="en-US" dirty="0"/>
          </a:p>
        </p:txBody>
      </p:sp>
      <p:sp>
        <p:nvSpPr>
          <p:cNvPr id="3" name="KSO_BC1"/>
          <p:cNvSpPr>
            <a:spLocks noGrp="1"/>
          </p:cNvSpPr>
          <p:nvPr>
            <p:ph idx="1"/>
          </p:nvPr>
        </p:nvSpPr>
        <p:spPr>
          <a:xfrm>
            <a:off x="622299" y="1259415"/>
            <a:ext cx="10954800" cy="5097600"/>
          </a:xfrm>
        </p:spPr>
        <p:txBody>
          <a:bodyPr>
            <a:normAutofit/>
          </a:bodyPr>
          <a:lstStyle>
            <a:lvl1pPr>
              <a:lnSpc>
                <a:spcPct val="100000"/>
              </a:lnSpc>
              <a:spcBef>
                <a:spcPts val="300"/>
              </a:spcBef>
              <a:spcAft>
                <a:spcPts val="300"/>
              </a:spcAft>
              <a:defRPr sz="2400">
                <a:solidFill>
                  <a:schemeClr val="tx1"/>
                </a:solidFill>
              </a:defRPr>
            </a:lvl1pPr>
            <a:lvl2pPr>
              <a:defRPr sz="2000">
                <a:solidFill>
                  <a:schemeClr val="tx1"/>
                </a:solidFill>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vl6pPr>
              <a:lnSpc>
                <a:spcPct val="100000"/>
              </a:lnSpc>
              <a:spcBef>
                <a:spcPts val="300"/>
              </a:spcBef>
              <a:spcAft>
                <a:spcPts val="300"/>
              </a:spcAft>
              <a:defRPr/>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2" name="组合 11"/>
          <p:cNvGrpSpPr/>
          <p:nvPr userDrawn="1"/>
        </p:nvGrpSpPr>
        <p:grpSpPr>
          <a:xfrm>
            <a:off x="0" y="0"/>
            <a:ext cx="12192000" cy="6858000"/>
            <a:chOff x="0" y="0"/>
            <a:chExt cx="9144000" cy="6858000"/>
          </a:xfrm>
        </p:grpSpPr>
        <p:sp>
          <p:nvSpPr>
            <p:cNvPr id="13" name="矩形 12"/>
            <p:cNvSpPr/>
            <p:nvPr userDrawn="1"/>
          </p:nvSpPr>
          <p:spPr>
            <a:xfrm>
              <a:off x="0" y="0"/>
              <a:ext cx="9144000" cy="6858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0" y="0"/>
              <a:ext cx="9144000" cy="6858000"/>
            </a:xfrm>
            <a:prstGeom prst="rect">
              <a:avLst/>
            </a:prstGeom>
            <a:solidFill>
              <a:srgbClr val="64443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KSO_ST1"/>
          <p:cNvSpPr>
            <a:spLocks noGrp="1"/>
          </p:cNvSpPr>
          <p:nvPr>
            <p:ph type="title" hasCustomPrompt="1"/>
          </p:nvPr>
        </p:nvSpPr>
        <p:spPr>
          <a:xfrm>
            <a:off x="4449600" y="3157200"/>
            <a:ext cx="5551200" cy="662400"/>
          </a:xfrm>
          <a:solidFill>
            <a:schemeClr val="accent1">
              <a:lumMod val="75000"/>
            </a:schemeClr>
          </a:solidFill>
        </p:spPr>
        <p:txBody>
          <a:bodyPr lIns="0" tIns="0" rIns="0" bIns="0" anchor="ctr" anchorCtr="0">
            <a:normAutofit/>
          </a:bodyPr>
          <a:lstStyle>
            <a:lvl1pPr algn="ctr">
              <a:defRPr sz="2700">
                <a:solidFill>
                  <a:schemeClr val="tx2"/>
                </a:solidFill>
                <a:effectLst/>
              </a:defRPr>
            </a:lvl1pPr>
          </a:lstStyle>
          <a:p>
            <a:r>
              <a:rPr lang="zh-CN" altLang="en-US" dirty="0" smtClean="0"/>
              <a:t>单击此处添加您的标题</a:t>
            </a:r>
            <a:endParaRPr lang="en-US" dirty="0"/>
          </a:p>
        </p:txBody>
      </p:sp>
      <p:cxnSp>
        <p:nvCxnSpPr>
          <p:cNvPr id="7" name="MH_Others_1"/>
          <p:cNvCxnSpPr>
            <a:cxnSpLocks noChangeShapeType="1"/>
          </p:cNvCxnSpPr>
          <p:nvPr userDrawn="1">
            <p:custDataLst>
              <p:tags r:id="rId1"/>
            </p:custDataLst>
          </p:nvPr>
        </p:nvCxnSpPr>
        <p:spPr bwMode="auto">
          <a:xfrm>
            <a:off x="2239934" y="3052798"/>
            <a:ext cx="2607652" cy="0"/>
          </a:xfrm>
          <a:prstGeom prst="line">
            <a:avLst/>
          </a:prstGeom>
          <a:noFill/>
          <a:ln w="12700" algn="ctr">
            <a:solidFill>
              <a:schemeClr val="accent1">
                <a:lumMod val="60000"/>
                <a:lumOff val="40000"/>
              </a:schemeClr>
            </a:solidFill>
            <a:round/>
          </a:ln>
          <a:extLst>
            <a:ext uri="{909E8E84-426E-40DD-AFC4-6F175D3DCCD1}">
              <a14:hiddenFill xmlns:a14="http://schemas.microsoft.com/office/drawing/2010/main">
                <a:noFill/>
              </a14:hiddenFill>
            </a:ext>
          </a:extLst>
        </p:spPr>
      </p:cxnSp>
      <p:cxnSp>
        <p:nvCxnSpPr>
          <p:cNvPr id="8" name="MH_Others_2"/>
          <p:cNvCxnSpPr>
            <a:cxnSpLocks noChangeShapeType="1"/>
          </p:cNvCxnSpPr>
          <p:nvPr userDrawn="1">
            <p:custDataLst>
              <p:tags r:id="rId2"/>
            </p:custDataLst>
          </p:nvPr>
        </p:nvCxnSpPr>
        <p:spPr bwMode="auto">
          <a:xfrm>
            <a:off x="4449123" y="2851672"/>
            <a:ext cx="0" cy="1175202"/>
          </a:xfrm>
          <a:prstGeom prst="line">
            <a:avLst/>
          </a:prstGeom>
          <a:noFill/>
          <a:ln w="12700" algn="ctr">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10" name="MH_Others_3"/>
          <p:cNvSpPr txBox="1"/>
          <p:nvPr userDrawn="1">
            <p:custDataLst>
              <p:tags r:id="rId3"/>
            </p:custDataLst>
          </p:nvPr>
        </p:nvSpPr>
        <p:spPr bwMode="auto">
          <a:xfrm>
            <a:off x="2239934" y="2498762"/>
            <a:ext cx="184946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rm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Tx/>
              <a:buNone/>
            </a:pPr>
            <a:r>
              <a:rPr lang="en-US" altLang="zh-CN" sz="2800" dirty="0">
                <a:solidFill>
                  <a:schemeClr val="accent1">
                    <a:lumMod val="40000"/>
                    <a:lumOff val="60000"/>
                  </a:schemeClr>
                </a:solidFill>
                <a:latin typeface="+mn-lt"/>
                <a:ea typeface="+mn-ea"/>
                <a:cs typeface="Verdana" pitchFamily="34" charset="0"/>
              </a:rPr>
              <a:t>CHAPTER</a:t>
            </a:r>
            <a:endParaRPr lang="zh-CN" altLang="en-US" sz="2800" dirty="0">
              <a:solidFill>
                <a:schemeClr val="accent1">
                  <a:lumMod val="40000"/>
                  <a:lumOff val="60000"/>
                </a:schemeClr>
              </a:solidFill>
              <a:latin typeface="+mn-lt"/>
              <a:ea typeface="+mn-ea"/>
              <a:cs typeface="Verdana" pitchFamily="34" charset="0"/>
            </a:endParaRPr>
          </a:p>
        </p:txBody>
      </p:sp>
      <p:sp>
        <p:nvSpPr>
          <p:cNvPr id="3" name="日期占位符 2"/>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22301" y="328216"/>
            <a:ext cx="10954459" cy="796011"/>
          </a:xfr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622301" y="1397000"/>
            <a:ext cx="5080000" cy="4932363"/>
          </a:xfrm>
        </p:spPr>
        <p:txBody>
          <a:bodyPr>
            <a:normAutofit/>
          </a:bodyPr>
          <a:lstStyle>
            <a:lvl1pPr>
              <a:lnSpc>
                <a:spcPct val="100000"/>
              </a:lnSpc>
              <a:spcBef>
                <a:spcPts val="300"/>
              </a:spcBef>
              <a:spcAft>
                <a:spcPts val="300"/>
              </a:spcAft>
              <a:defRPr sz="2400">
                <a:solidFill>
                  <a:schemeClr val="tx1"/>
                </a:solidFill>
              </a:defRPr>
            </a:lvl1pPr>
            <a:lvl2pPr>
              <a:defRPr>
                <a:solidFill>
                  <a:schemeClr val="tx1"/>
                </a:solidFill>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vl6pPr>
              <a:lnSpc>
                <a:spcPct val="100000"/>
              </a:lnSpc>
              <a:spcBef>
                <a:spcPts val="300"/>
              </a:spcBef>
              <a:spcAft>
                <a:spcPts val="300"/>
              </a:spcAft>
              <a:defRPr/>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KSO_BC2"/>
          <p:cNvSpPr>
            <a:spLocks noGrp="1"/>
          </p:cNvSpPr>
          <p:nvPr>
            <p:ph sz="half" idx="2"/>
          </p:nvPr>
        </p:nvSpPr>
        <p:spPr>
          <a:xfrm>
            <a:off x="6482644" y="1397000"/>
            <a:ext cx="5094000" cy="4932363"/>
          </a:xfrm>
        </p:spPr>
        <p:txBody>
          <a:bodyPr>
            <a:normAutofit/>
          </a:bodyPr>
          <a:lstStyle>
            <a:lvl1pPr>
              <a:lnSpc>
                <a:spcPct val="100000"/>
              </a:lnSpc>
              <a:spcBef>
                <a:spcPts val="300"/>
              </a:spcBef>
              <a:spcAft>
                <a:spcPts val="300"/>
              </a:spcAft>
              <a:defRPr sz="2400">
                <a:solidFill>
                  <a:schemeClr val="tx1"/>
                </a:solidFill>
              </a:defRPr>
            </a:lvl1pPr>
            <a:lvl2pPr>
              <a:defRPr>
                <a:solidFill>
                  <a:schemeClr val="tx1"/>
                </a:solidFill>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vl6pPr>
              <a:lnSpc>
                <a:spcPct val="100000"/>
              </a:lnSpc>
              <a:spcBef>
                <a:spcPts val="300"/>
              </a:spcBef>
              <a:spcAft>
                <a:spcPts val="300"/>
              </a:spcAft>
              <a:defRPr/>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41018" y="476341"/>
            <a:ext cx="10515597"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41018" y="1416118"/>
            <a:ext cx="5157787" cy="823912"/>
          </a:xfrm>
        </p:spPr>
        <p:txBody>
          <a:bodyPr anchor="b">
            <a:normAutofit/>
          </a:bodyPr>
          <a:lstStyle>
            <a:lvl1pPr marL="0" indent="0">
              <a:buNone/>
              <a:defRPr sz="2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4" name="KSO_BC1"/>
          <p:cNvSpPr>
            <a:spLocks noGrp="1"/>
          </p:cNvSpPr>
          <p:nvPr>
            <p:ph sz="half" idx="2"/>
          </p:nvPr>
        </p:nvSpPr>
        <p:spPr>
          <a:xfrm>
            <a:off x="841018" y="2240029"/>
            <a:ext cx="5157787" cy="3942109"/>
          </a:xfrm>
        </p:spPr>
        <p:txBody>
          <a:bodyPr>
            <a:normAutofit/>
          </a:bodyPr>
          <a:lstStyle>
            <a:lvl1pPr>
              <a:defRPr sz="2400">
                <a:solidFill>
                  <a:schemeClr val="tx1"/>
                </a:solidFill>
              </a:defRPr>
            </a:lvl1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173429" y="1416118"/>
            <a:ext cx="5183188" cy="823912"/>
          </a:xfrm>
        </p:spPr>
        <p:txBody>
          <a:bodyPr anchor="b">
            <a:normAutofit/>
          </a:bodyPr>
          <a:lstStyle>
            <a:lvl1pPr marL="0" indent="0">
              <a:buNone/>
              <a:defRPr sz="2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6" name="KSO_BC2"/>
          <p:cNvSpPr>
            <a:spLocks noGrp="1"/>
          </p:cNvSpPr>
          <p:nvPr>
            <p:ph sz="quarter" idx="4"/>
          </p:nvPr>
        </p:nvSpPr>
        <p:spPr>
          <a:xfrm>
            <a:off x="6173429" y="2240029"/>
            <a:ext cx="5183188" cy="3942109"/>
          </a:xfrm>
        </p:spPr>
        <p:txBody>
          <a:bodyPr>
            <a:normAutofit/>
          </a:bodyPr>
          <a:lstStyle>
            <a:lvl1pPr>
              <a:defRPr sz="2400">
                <a:solidFill>
                  <a:schemeClr val="tx1"/>
                </a:solidFill>
              </a:defRPr>
            </a:lvl1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9144000" cy="6858000"/>
          </a:xfrm>
        </p:grpSpPr>
        <p:sp>
          <p:nvSpPr>
            <p:cNvPr id="15" name="矩形 14"/>
            <p:cNvSpPr/>
            <p:nvPr userDrawn="1"/>
          </p:nvSpPr>
          <p:spPr>
            <a:xfrm>
              <a:off x="0" y="0"/>
              <a:ext cx="9144000" cy="68580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0" y="0"/>
              <a:ext cx="9144000" cy="6858000"/>
            </a:xfrm>
            <a:prstGeom prst="rect">
              <a:avLst/>
            </a:prstGeom>
            <a:solidFill>
              <a:srgbClr val="64443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标题 1"/>
          <p:cNvSpPr>
            <a:spLocks noGrp="1"/>
          </p:cNvSpPr>
          <p:nvPr>
            <p:ph type="title" hasCustomPrompt="1"/>
          </p:nvPr>
        </p:nvSpPr>
        <p:spPr>
          <a:xfrm>
            <a:off x="5173200" y="2086697"/>
            <a:ext cx="4446000" cy="796011"/>
          </a:xfrm>
        </p:spPr>
        <p:txBody>
          <a:bodyPr>
            <a:normAutofit/>
          </a:bodyPr>
          <a:lstStyle>
            <a:lvl1pPr algn="ctr">
              <a:defRPr sz="6000">
                <a:solidFill>
                  <a:schemeClr val="accent1"/>
                </a:solidFill>
              </a:defRPr>
            </a:lvl1pPr>
          </a:lstStyle>
          <a:p>
            <a:r>
              <a:rPr lang="zh-CN" altLang="en-US" dirty="0" smtClean="0"/>
              <a:t>编辑标题</a:t>
            </a:r>
            <a:endParaRPr lang="zh-CN" altLang="en-US" dirty="0"/>
          </a:p>
        </p:txBody>
      </p:sp>
      <p:sp>
        <p:nvSpPr>
          <p:cNvPr id="6" name="任意多边形 5"/>
          <p:cNvSpPr/>
          <p:nvPr userDrawn="1">
            <p:custDataLst>
              <p:tags r:id="rId1"/>
            </p:custDataLst>
          </p:nvPr>
        </p:nvSpPr>
        <p:spPr>
          <a:xfrm>
            <a:off x="2901950" y="2343150"/>
            <a:ext cx="7772400" cy="711200"/>
          </a:xfrm>
          <a:custGeom>
            <a:avLst/>
            <a:gdLst>
              <a:gd name="connsiteX0" fmla="*/ 0 w 7772400"/>
              <a:gd name="connsiteY0" fmla="*/ 704850 h 711200"/>
              <a:gd name="connsiteX1" fmla="*/ 0 w 7772400"/>
              <a:gd name="connsiteY1" fmla="*/ 0 h 711200"/>
              <a:gd name="connsiteX2" fmla="*/ 1631950 w 7772400"/>
              <a:gd name="connsiteY2" fmla="*/ 0 h 711200"/>
              <a:gd name="connsiteX3" fmla="*/ 1631950 w 7772400"/>
              <a:gd name="connsiteY3" fmla="*/ 711200 h 711200"/>
              <a:gd name="connsiteX4" fmla="*/ 7772400 w 7772400"/>
              <a:gd name="connsiteY4" fmla="*/ 711200 h 711200"/>
              <a:gd name="connsiteX5" fmla="*/ 7772400 w 7772400"/>
              <a:gd name="connsiteY5" fmla="*/ 70485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711200">
                <a:moveTo>
                  <a:pt x="0" y="704850"/>
                </a:moveTo>
                <a:lnTo>
                  <a:pt x="0" y="0"/>
                </a:lnTo>
                <a:lnTo>
                  <a:pt x="1631950" y="0"/>
                </a:lnTo>
                <a:lnTo>
                  <a:pt x="1631950" y="711200"/>
                </a:lnTo>
                <a:lnTo>
                  <a:pt x="7772400" y="711200"/>
                </a:lnTo>
                <a:lnTo>
                  <a:pt x="7772400" y="704850"/>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p:nvPr userDrawn="1">
            <p:custDataLst>
              <p:tags r:id="rId2"/>
            </p:custDataLst>
          </p:nvPr>
        </p:nvSpPr>
        <p:spPr>
          <a:xfrm>
            <a:off x="1524000" y="3257550"/>
            <a:ext cx="3009900" cy="711200"/>
          </a:xfrm>
          <a:custGeom>
            <a:avLst/>
            <a:gdLst>
              <a:gd name="connsiteX0" fmla="*/ 3009900 w 3009900"/>
              <a:gd name="connsiteY0" fmla="*/ 0 h 711200"/>
              <a:gd name="connsiteX1" fmla="*/ 3009900 w 3009900"/>
              <a:gd name="connsiteY1" fmla="*/ 711200 h 711200"/>
              <a:gd name="connsiteX2" fmla="*/ 1377950 w 3009900"/>
              <a:gd name="connsiteY2" fmla="*/ 711200 h 711200"/>
              <a:gd name="connsiteX3" fmla="*/ 1377950 w 3009900"/>
              <a:gd name="connsiteY3" fmla="*/ 6350 h 711200"/>
              <a:gd name="connsiteX4" fmla="*/ 0 w 3009900"/>
              <a:gd name="connsiteY4" fmla="*/ 635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900" h="711200">
                <a:moveTo>
                  <a:pt x="3009900" y="0"/>
                </a:moveTo>
                <a:lnTo>
                  <a:pt x="3009900" y="711200"/>
                </a:lnTo>
                <a:lnTo>
                  <a:pt x="1377950" y="711200"/>
                </a:lnTo>
                <a:lnTo>
                  <a:pt x="1377950" y="6350"/>
                </a:lnTo>
                <a:lnTo>
                  <a:pt x="0" y="6350"/>
                </a:lnTo>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 name="直接连接符 7"/>
          <p:cNvCxnSpPr/>
          <p:nvPr userDrawn="1">
            <p:custDataLst>
              <p:tags r:id="rId3"/>
            </p:custDataLst>
          </p:nvPr>
        </p:nvCxnSpPr>
        <p:spPr>
          <a:xfrm>
            <a:off x="0" y="3266017"/>
            <a:ext cx="1651000" cy="0"/>
          </a:xfrm>
          <a:prstGeom prst="lin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userDrawn="1">
            <p:custDataLst>
              <p:tags r:id="rId4"/>
            </p:custDataLst>
          </p:nvPr>
        </p:nvCxnSpPr>
        <p:spPr>
          <a:xfrm>
            <a:off x="10541000" y="3054350"/>
            <a:ext cx="1651000" cy="0"/>
          </a:xfrm>
          <a:prstGeom prst="lin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文本占位符 6"/>
          <p:cNvSpPr>
            <a:spLocks noGrp="1"/>
          </p:cNvSpPr>
          <p:nvPr>
            <p:ph type="body" sz="quarter" idx="13" hasCustomPrompt="1"/>
          </p:nvPr>
        </p:nvSpPr>
        <p:spPr>
          <a:xfrm>
            <a:off x="5173200" y="3463200"/>
            <a:ext cx="4446000" cy="414000"/>
          </a:xfrm>
        </p:spPr>
        <p:txBody>
          <a:bodyPr>
            <a:normAutofit/>
          </a:bodyPr>
          <a:lstStyle>
            <a:lvl1pPr marL="0" indent="0" algn="ctr">
              <a:buNone/>
              <a:defRPr sz="2000">
                <a:solidFill>
                  <a:schemeClr val="tx1"/>
                </a:solidFill>
              </a:defRPr>
            </a:lvl1pPr>
          </a:lstStyle>
          <a:p>
            <a:pPr lvl="0"/>
            <a:r>
              <a:rPr lang="zh-CN" altLang="en-US" dirty="0" smtClean="0"/>
              <a:t>单击此处编辑文本</a:t>
            </a:r>
          </a:p>
        </p:txBody>
      </p:sp>
      <p:sp>
        <p:nvSpPr>
          <p:cNvPr id="11" name="日期占位符 10"/>
          <p:cNvSpPr>
            <a:spLocks noGrp="1"/>
          </p:cNvSpPr>
          <p:nvPr>
            <p:ph type="dt" sz="half" idx="14"/>
          </p:nvPr>
        </p:nvSpPr>
        <p:spPr/>
        <p:txBody>
          <a:bodyPr/>
          <a:lstStyle/>
          <a:p>
            <a:fld id="{5B2403C1-AC00-4EF1-BD56-74270FA058CC}" type="datetimeFigureOut">
              <a:rPr lang="zh-CN" altLang="en-US" smtClean="0"/>
              <a:t>2016/7/25</a:t>
            </a:fld>
            <a:endParaRPr lang="zh-CN" altLang="en-US"/>
          </a:p>
        </p:txBody>
      </p:sp>
      <p:sp>
        <p:nvSpPr>
          <p:cNvPr id="12" name="页脚占位符 11"/>
          <p:cNvSpPr>
            <a:spLocks noGrp="1"/>
          </p:cNvSpPr>
          <p:nvPr>
            <p:ph type="ftr" sz="quarter" idx="15"/>
          </p:nvPr>
        </p:nvSpPr>
        <p:spPr/>
        <p:txBody>
          <a:bodyPr/>
          <a:lstStyle/>
          <a:p>
            <a:endParaRPr lang="zh-CN" altLang="en-US"/>
          </a:p>
        </p:txBody>
      </p:sp>
      <p:sp>
        <p:nvSpPr>
          <p:cNvPr id="13" name="灯片编号占位符 12"/>
          <p:cNvSpPr>
            <a:spLocks noGrp="1"/>
          </p:cNvSpPr>
          <p:nvPr>
            <p:ph type="sldNum" sz="quarter" idx="16"/>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6" name="组合 5"/>
          <p:cNvGrpSpPr/>
          <p:nvPr/>
        </p:nvGrpSpPr>
        <p:grpSpPr>
          <a:xfrm>
            <a:off x="0" y="0"/>
            <a:ext cx="12192000" cy="6858000"/>
            <a:chOff x="0" y="0"/>
            <a:chExt cx="9144000" cy="6858000"/>
          </a:xfrm>
        </p:grpSpPr>
        <p:sp>
          <p:nvSpPr>
            <p:cNvPr id="7" name="矩形 6"/>
            <p:cNvSpPr/>
            <p:nvPr userDrawn="1"/>
          </p:nvSpPr>
          <p:spPr>
            <a:xfrm>
              <a:off x="0" y="0"/>
              <a:ext cx="9144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0" y="0"/>
              <a:ext cx="9144000" cy="6858000"/>
            </a:xfrm>
            <a:prstGeom prst="rect">
              <a:avLst/>
            </a:prstGeom>
            <a:solidFill>
              <a:srgbClr val="64443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日期占位符 1"/>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735495"/>
            <a:ext cx="416520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5184000" y="735495"/>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335695"/>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2016/7/25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32866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212576" y="557281"/>
            <a:ext cx="1340007" cy="5811838"/>
          </a:xfrm>
        </p:spPr>
        <p:txBody>
          <a:bodyPr vert="eaVert">
            <a:normAutofit/>
          </a:bodyPr>
          <a:lstStyle>
            <a:lvl1pPr>
              <a:defRPr sz="3600">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715618" y="557281"/>
            <a:ext cx="9340842" cy="5811838"/>
          </a:xfrm>
        </p:spPr>
        <p:txBody>
          <a:bodyPr vert="eaVert">
            <a:normAutofit/>
          </a:bodyPr>
          <a:lstStyle>
            <a:lvl1pPr>
              <a:defRPr sz="2400">
                <a:solidFill>
                  <a:schemeClr val="tx1"/>
                </a:solidFill>
              </a:defRPr>
            </a:lvl1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B2403C1-AC00-4EF1-BD56-74270FA058CC}" type="datetimeFigureOut">
              <a:rPr lang="zh-CN" altLang="en-US" smtClean="0"/>
              <a:t>2016/7/25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F2A63-CE0C-476E-9612-87F1B635B2C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KSO_FD"/>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2403C1-AC00-4EF1-BD56-74270FA058CC}" type="datetimeFigureOut">
              <a:rPr lang="zh-CN" altLang="en-US" smtClean="0"/>
              <a:t>2016/7/25</a:t>
            </a:fld>
            <a:endParaRPr lang="zh-CN" altLang="en-US"/>
          </a:p>
        </p:txBody>
      </p:sp>
      <p:sp>
        <p:nvSpPr>
          <p:cNvPr id="5" name="KSO_FT"/>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2F2A63-CE0C-476E-9612-87F1B635B2C0}" type="slidenum">
              <a:rPr lang="zh-CN" altLang="en-US" smtClean="0"/>
              <a:t>‹#›</a:t>
            </a:fld>
            <a:endParaRPr lang="zh-CN" altLang="en-US"/>
          </a:p>
        </p:txBody>
      </p:sp>
      <p:sp>
        <p:nvSpPr>
          <p:cNvPr id="3" name="KSO_BC1"/>
          <p:cNvSpPr>
            <a:spLocks noGrp="1"/>
          </p:cNvSpPr>
          <p:nvPr>
            <p:ph type="body" idx="1"/>
            <p:custDataLst>
              <p:tags r:id="rId12"/>
            </p:custDataLst>
          </p:nvPr>
        </p:nvSpPr>
        <p:spPr>
          <a:xfrm>
            <a:off x="622300" y="1123951"/>
            <a:ext cx="10954459" cy="5095882"/>
          </a:xfrm>
          <a:prstGeom prst="rect">
            <a:avLst/>
          </a:prstGeom>
        </p:spPr>
        <p:txBody>
          <a:bodyPr vert="horz" lIns="91440" tIns="45720" rIns="91440" bIns="45720" rtlCol="0">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2" name="KSO_BT1"/>
          <p:cNvSpPr>
            <a:spLocks noGrp="1"/>
          </p:cNvSpPr>
          <p:nvPr>
            <p:ph type="title"/>
            <p:custDataLst>
              <p:tags r:id="rId13"/>
            </p:custDataLst>
          </p:nvPr>
        </p:nvSpPr>
        <p:spPr>
          <a:xfrm>
            <a:off x="622301" y="175819"/>
            <a:ext cx="1095445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7" r:id="rId9"/>
    <p:sldLayoutId id="2147483659" r:id="rId1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400" b="1" i="0" kern="1200" baseline="0">
          <a:solidFill>
            <a:schemeClr val="tx1"/>
          </a:solidFill>
          <a:effectLst/>
          <a:latin typeface="+mj-lt"/>
          <a:ea typeface="+mj-ea"/>
          <a:cs typeface="+mj-cs"/>
        </a:defRPr>
      </a:lvl1pPr>
    </p:titleStyle>
    <p:bodyStyle>
      <a:lvl1pPr marL="342900" indent="-342900" algn="just" defTabSz="685800" rtl="0" eaLnBrk="1" latinLnBrk="0" hangingPunct="1">
        <a:lnSpc>
          <a:spcPct val="100000"/>
        </a:lnSpc>
        <a:spcBef>
          <a:spcPts val="300"/>
        </a:spcBef>
        <a:spcAft>
          <a:spcPts val="300"/>
        </a:spcAft>
        <a:buClr>
          <a:schemeClr val="tx1"/>
        </a:buClr>
        <a:buSzPct val="80000"/>
        <a:buFont typeface="Arial" panose="020B0604020202020204" pitchFamily="34" charset="0"/>
        <a:buChar char="•"/>
        <a:defRPr lang="zh-CN" altLang="en-US" sz="2400" kern="1200" baseline="0" dirty="0" smtClean="0">
          <a:solidFill>
            <a:schemeClr val="tx1"/>
          </a:solidFill>
          <a:latin typeface="+mn-lt"/>
          <a:ea typeface="+mn-ea"/>
          <a:cs typeface="+mn-cs"/>
        </a:defRPr>
      </a:lvl1pPr>
      <a:lvl2pPr marL="0" indent="0" algn="just" defTabSz="685800" rtl="0" eaLnBrk="1" latinLnBrk="0" hangingPunct="1">
        <a:lnSpc>
          <a:spcPct val="120000"/>
        </a:lnSpc>
        <a:spcBef>
          <a:spcPts val="0"/>
        </a:spcBef>
        <a:spcAft>
          <a:spcPts val="1200"/>
        </a:spcAft>
        <a:buClr>
          <a:schemeClr val="accent2">
            <a:lumMod val="60000"/>
            <a:lumOff val="40000"/>
          </a:schemeClr>
        </a:buClr>
        <a:buFont typeface="幼圆" pitchFamily="49" charset="-122"/>
        <a:buNone/>
        <a:defRPr sz="2000" kern="1200" baseline="0">
          <a:solidFill>
            <a:schemeClr val="tx1"/>
          </a:solidFill>
          <a:latin typeface="+mn-lt"/>
          <a:ea typeface="+mn-ea"/>
          <a:cs typeface="+mn-cs"/>
        </a:defRPr>
      </a:lvl2pPr>
      <a:lvl3pPr marL="857250" indent="-171450" algn="l" defTabSz="685800" rtl="0" eaLnBrk="1" latinLnBrk="0" hangingPunct="1">
        <a:lnSpc>
          <a:spcPct val="100000"/>
        </a:lnSpc>
        <a:spcBef>
          <a:spcPts val="300"/>
        </a:spcBef>
        <a:spcAft>
          <a:spcPts val="300"/>
        </a:spcAft>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300"/>
        </a:spcBef>
        <a:spcAft>
          <a:spcPts val="300"/>
        </a:spcAft>
        <a:buFont typeface="Arial"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300"/>
        </a:spcBef>
        <a:spcAft>
          <a:spcPts val="300"/>
        </a:spcAft>
        <a:buFont typeface="Arial"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100000"/>
        </a:lnSpc>
        <a:spcBef>
          <a:spcPts val="300"/>
        </a:spcBef>
        <a:spcAft>
          <a:spcPts val="300"/>
        </a:spcAft>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slide" Target="slide7.xml"/><Relationship Id="rId3" Type="http://schemas.openxmlformats.org/officeDocument/2006/relationships/tags" Target="../tags/tag76.xml"/><Relationship Id="rId21" Type="http://schemas.openxmlformats.org/officeDocument/2006/relationships/notesSlide" Target="../notesSlides/notesSlide10.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slide" Target="slide8.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slideLayout" Target="../slideLayouts/slideLayout7.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slide" Target="slide9.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slide" Target="slide10.xml"/><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slide" Target="slide12.xml"/></Relationships>
</file>

<file path=ppt/slides/_rels/slide11.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slide" Target="slide10.xml"/><Relationship Id="rId3" Type="http://schemas.openxmlformats.org/officeDocument/2006/relationships/tags" Target="../tags/tag95.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slide" Target="slide12.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slide" Target="slide7.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notesSlide" Target="../notesSlides/notesSlide11.xml"/><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slideLayout" Target="../slideLayouts/slideLayout7.xml"/><Relationship Id="rId28" Type="http://schemas.openxmlformats.org/officeDocument/2006/relationships/slide" Target="slide8.xml"/><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slide" Target="slide9.xml"/><Relationship Id="rId30" Type="http://schemas.openxmlformats.org/officeDocument/2006/relationships/slide" Target="slide24.xml"/></Relationships>
</file>

<file path=ppt/slides/_rels/slide1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13.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notesSlide" Target="../notesSlides/notesSlide15.xml"/><Relationship Id="rId5" Type="http://schemas.openxmlformats.org/officeDocument/2006/relationships/tags" Target="../tags/tag134.xml"/><Relationship Id="rId10" Type="http://schemas.openxmlformats.org/officeDocument/2006/relationships/slideLayout" Target="../slideLayouts/slideLayout2.xml"/><Relationship Id="rId4" Type="http://schemas.openxmlformats.org/officeDocument/2006/relationships/tags" Target="../tags/tag133.xml"/><Relationship Id="rId9" Type="http://schemas.openxmlformats.org/officeDocument/2006/relationships/tags" Target="../tags/tag138.xml"/></Relationships>
</file>

<file path=ppt/slides/_rels/slide16.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notesSlide" Target="../notesSlides/notesSlide1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s/_rels/slide17.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notesSlide" Target="../notesSlides/notesSlide17.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notesSlide" Target="../notesSlides/notesSlide18.xml"/><Relationship Id="rId2" Type="http://schemas.openxmlformats.org/officeDocument/2006/relationships/tags" Target="../tags/tag164.xml"/><Relationship Id="rId16"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19.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notesSlide" Target="../notesSlides/notesSlide19.xml"/><Relationship Id="rId5" Type="http://schemas.openxmlformats.org/officeDocument/2006/relationships/tags" Target="../tags/tag182.xml"/><Relationship Id="rId10" Type="http://schemas.openxmlformats.org/officeDocument/2006/relationships/slideLayout" Target="../slideLayouts/slideLayout2.xml"/><Relationship Id="rId4" Type="http://schemas.openxmlformats.org/officeDocument/2006/relationships/tags" Target="../tags/tag181.xml"/><Relationship Id="rId9" Type="http://schemas.openxmlformats.org/officeDocument/2006/relationships/tags" Target="../tags/tag186.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94.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notesSlide" Target="../notesSlides/notesSlide20.xml"/><Relationship Id="rId5" Type="http://schemas.openxmlformats.org/officeDocument/2006/relationships/tags" Target="../tags/tag191.xml"/><Relationship Id="rId10" Type="http://schemas.openxmlformats.org/officeDocument/2006/relationships/slideLayout" Target="../slideLayouts/slideLayout2.xml"/><Relationship Id="rId4" Type="http://schemas.openxmlformats.org/officeDocument/2006/relationships/tags" Target="../tags/tag190.xml"/><Relationship Id="rId9" Type="http://schemas.openxmlformats.org/officeDocument/2006/relationships/tags" Target="../tags/tag195.xml"/></Relationships>
</file>

<file path=ppt/slides/_rels/slide21.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slideLayout" Target="../slideLayouts/slideLayout2.xml"/><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tags" Target="../tags/tag207.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5" Type="http://schemas.openxmlformats.org/officeDocument/2006/relationships/tags" Target="../tags/tag200.xml"/><Relationship Id="rId10" Type="http://schemas.openxmlformats.org/officeDocument/2006/relationships/tags" Target="../tags/tag205.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notesSlide" Target="../notesSlides/notesSlide22.xml"/><Relationship Id="rId2" Type="http://schemas.openxmlformats.org/officeDocument/2006/relationships/tags" Target="../tags/tag209.xml"/><Relationship Id="rId16" Type="http://schemas.openxmlformats.org/officeDocument/2006/relationships/slideLayout" Target="../slideLayouts/slideLayout2.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tags" Target="../tags/tag222.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s/_rels/slide23.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notesSlide" Target="../notesSlides/notesSlide23.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tags" Target="../tags/tag237.xml"/><Relationship Id="rId10" Type="http://schemas.openxmlformats.org/officeDocument/2006/relationships/tags" Target="../tags/tag232.xml"/><Relationship Id="rId19" Type="http://schemas.openxmlformats.org/officeDocument/2006/relationships/slideLayout" Target="../slideLayouts/slideLayout2.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s>
</file>

<file path=ppt/slides/_rels/slide24.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tags" Target="../tags/tag253.xml"/><Relationship Id="rId18" Type="http://schemas.openxmlformats.org/officeDocument/2006/relationships/tags" Target="../tags/tag258.xml"/><Relationship Id="rId3" Type="http://schemas.openxmlformats.org/officeDocument/2006/relationships/tags" Target="../tags/tag243.xml"/><Relationship Id="rId21" Type="http://schemas.openxmlformats.org/officeDocument/2006/relationships/tags" Target="../tags/tag261.xml"/><Relationship Id="rId7" Type="http://schemas.openxmlformats.org/officeDocument/2006/relationships/tags" Target="../tags/tag247.xml"/><Relationship Id="rId12" Type="http://schemas.openxmlformats.org/officeDocument/2006/relationships/tags" Target="../tags/tag252.xml"/><Relationship Id="rId17" Type="http://schemas.openxmlformats.org/officeDocument/2006/relationships/tags" Target="../tags/tag257.xml"/><Relationship Id="rId2" Type="http://schemas.openxmlformats.org/officeDocument/2006/relationships/tags" Target="../tags/tag242.xml"/><Relationship Id="rId16" Type="http://schemas.openxmlformats.org/officeDocument/2006/relationships/tags" Target="../tags/tag256.xml"/><Relationship Id="rId20" Type="http://schemas.openxmlformats.org/officeDocument/2006/relationships/tags" Target="../tags/tag260.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tags" Target="../tags/tag251.xml"/><Relationship Id="rId5" Type="http://schemas.openxmlformats.org/officeDocument/2006/relationships/tags" Target="../tags/tag245.xml"/><Relationship Id="rId15" Type="http://schemas.openxmlformats.org/officeDocument/2006/relationships/tags" Target="../tags/tag255.xml"/><Relationship Id="rId23" Type="http://schemas.openxmlformats.org/officeDocument/2006/relationships/notesSlide" Target="../notesSlides/notesSlide24.xml"/><Relationship Id="rId10" Type="http://schemas.openxmlformats.org/officeDocument/2006/relationships/tags" Target="../tags/tag250.xml"/><Relationship Id="rId19" Type="http://schemas.openxmlformats.org/officeDocument/2006/relationships/tags" Target="../tags/tag259.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tags" Target="../tags/tag254.xml"/><Relationship Id="rId2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64.xml"/><Relationship Id="rId7" Type="http://schemas.openxmlformats.org/officeDocument/2006/relationships/image" Target="../media/image5.jpe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265.xml"/></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68.xml"/><Relationship Id="rId7" Type="http://schemas.openxmlformats.org/officeDocument/2006/relationships/notesSlide" Target="../notesSlides/notesSlide26.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2.xml"/><Relationship Id="rId5" Type="http://schemas.openxmlformats.org/officeDocument/2006/relationships/tags" Target="../tags/tag270.xml"/><Relationship Id="rId4" Type="http://schemas.openxmlformats.org/officeDocument/2006/relationships/tags" Target="../tags/tag269.xml"/><Relationship Id="rId9"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8.jpe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274.xml"/></Relationships>
</file>

<file path=ppt/slides/_rels/slide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jp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slide" Target="slide12.xml"/><Relationship Id="rId4" Type="http://schemas.openxmlformats.org/officeDocument/2006/relationships/tags" Target="../tags/tag3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 Target="slide1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notesSlide" Target="../notesSlides/notesSlide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Layout" Target="../slideLayouts/slideLayout7.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slide" Target="slide9.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slide" Target="slide10.xml"/><Relationship Id="rId2" Type="http://schemas.openxmlformats.org/officeDocument/2006/relationships/tags" Target="../tags/tag46.xml"/><Relationship Id="rId16" Type="http://schemas.openxmlformats.org/officeDocument/2006/relationships/slide" Target="slide12.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notesSlide" Target="../notesSlides/notesSlide8.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notesSlide" Target="../notesSlides/notesSlide9.xml"/><Relationship Id="rId3" Type="http://schemas.openxmlformats.org/officeDocument/2006/relationships/tags" Target="../tags/tag60.xml"/><Relationship Id="rId21" Type="http://schemas.openxmlformats.org/officeDocument/2006/relationships/slide" Target="slide9.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slideLayout" Target="../slideLayouts/slideLayout7.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slide" Target="slide10.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slide" Target="slide12.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2"/>
            </p:custDataLst>
          </p:nvPr>
        </p:nvSpPr>
        <p:spPr/>
        <p:txBody>
          <a:bodyPr/>
          <a:lstStyle/>
          <a:p>
            <a:r>
              <a:rPr lang="en-US" altLang="zh-CN" smtClean="0"/>
              <a:t>LOREM IPSUM DOLOR LOREM </a:t>
            </a:r>
            <a:endParaRPr lang="zh-CN" altLang="en-US" dirty="0"/>
          </a:p>
        </p:txBody>
      </p:sp>
      <p:sp>
        <p:nvSpPr>
          <p:cNvPr id="2" name="标题 1"/>
          <p:cNvSpPr>
            <a:spLocks noGrp="1"/>
          </p:cNvSpPr>
          <p:nvPr>
            <p:ph type="title"/>
            <p:custDataLst>
              <p:tags r:id="rId3"/>
            </p:custDataLst>
          </p:nvPr>
        </p:nvSpPr>
        <p:spPr/>
        <p:txBody>
          <a:bodyPr/>
          <a:lstStyle/>
          <a:p>
            <a:r>
              <a:rPr lang="en-US" altLang="zh-CN" dirty="0" smtClean="0"/>
              <a:t>LOREM IPSUM DOLOR LOREM </a:t>
            </a: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2"/>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3"/>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4"/>
            </p:custDataLst>
          </p:nvPr>
        </p:nvCxnSpPr>
        <p:spPr>
          <a:xfrm>
            <a:off x="4727233" y="2072591"/>
            <a:ext cx="163512" cy="0"/>
          </a:xfrm>
          <a:prstGeom prst="line">
            <a:avLst/>
          </a:prstGeom>
          <a:noFill/>
          <a:ln w="12700" cap="flat" cmpd="sng" algn="ctr">
            <a:solidFill>
              <a:schemeClr val="tx1"/>
            </a:solidFill>
            <a:prstDash val="solid"/>
          </a:ln>
          <a:effectLst/>
        </p:spPr>
      </p:cxnSp>
      <p:sp>
        <p:nvSpPr>
          <p:cNvPr id="34" name="MH_Number_1">
            <a:hlinkClick r:id="rId22" action="ppaction://hlinksldjump"/>
          </p:cNvPr>
          <p:cNvSpPr txBox="1"/>
          <p:nvPr>
            <p:custDataLst>
              <p:tags r:id="rId5"/>
            </p:custDataLst>
          </p:nvPr>
        </p:nvSpPr>
        <p:spPr>
          <a:xfrm>
            <a:off x="4095408" y="150598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p>
        </p:txBody>
      </p:sp>
      <p:sp>
        <p:nvSpPr>
          <p:cNvPr id="23" name="MH_Entry_1">
            <a:hlinkClick r:id="rId22" action="ppaction://hlinksldjump"/>
          </p:cNvPr>
          <p:cNvSpPr/>
          <p:nvPr>
            <p:custDataLst>
              <p:tags r:id="rId6"/>
            </p:custDataLst>
          </p:nvPr>
        </p:nvSpPr>
        <p:spPr>
          <a:xfrm>
            <a:off x="4817720" y="156822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da-DK" altLang="zh-CN" sz="2000" kern="0" smtClean="0"/>
              <a:t>LOREM IPSUM DOLOR LOREM </a:t>
            </a:r>
            <a:endParaRPr lang="en-US" sz="2000" kern="0" dirty="0"/>
          </a:p>
        </p:txBody>
      </p:sp>
      <p:cxnSp>
        <p:nvCxnSpPr>
          <p:cNvPr id="61" name="MH_Others_5"/>
          <p:cNvCxnSpPr/>
          <p:nvPr>
            <p:custDataLst>
              <p:tags r:id="rId7"/>
            </p:custDataLst>
          </p:nvPr>
        </p:nvCxnSpPr>
        <p:spPr>
          <a:xfrm>
            <a:off x="4727233" y="3026534"/>
            <a:ext cx="163512" cy="0"/>
          </a:xfrm>
          <a:prstGeom prst="line">
            <a:avLst/>
          </a:prstGeom>
          <a:noFill/>
          <a:ln w="12700" cap="flat" cmpd="sng" algn="ctr">
            <a:solidFill>
              <a:schemeClr val="tx1"/>
            </a:solidFill>
            <a:prstDash val="solid"/>
          </a:ln>
          <a:effectLst/>
        </p:spPr>
      </p:cxnSp>
      <p:sp>
        <p:nvSpPr>
          <p:cNvPr id="62" name="MH_Number_2">
            <a:hlinkClick r:id="rId23" action="ppaction://hlinksldjump"/>
          </p:cNvPr>
          <p:cNvSpPr txBox="1"/>
          <p:nvPr>
            <p:custDataLst>
              <p:tags r:id="rId8"/>
            </p:custDataLst>
          </p:nvPr>
        </p:nvSpPr>
        <p:spPr>
          <a:xfrm>
            <a:off x="4095408" y="2459927"/>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23" action="ppaction://hlinksldjump"/>
          </p:cNvPr>
          <p:cNvSpPr/>
          <p:nvPr>
            <p:custDataLst>
              <p:tags r:id="rId9"/>
            </p:custDataLst>
          </p:nvPr>
        </p:nvSpPr>
        <p:spPr>
          <a:xfrm>
            <a:off x="4817720" y="2522164"/>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5" name="MH_Others_6"/>
          <p:cNvCxnSpPr/>
          <p:nvPr>
            <p:custDataLst>
              <p:tags r:id="rId10"/>
            </p:custDataLst>
          </p:nvPr>
        </p:nvCxnSpPr>
        <p:spPr>
          <a:xfrm>
            <a:off x="4727233" y="3980477"/>
            <a:ext cx="163512" cy="0"/>
          </a:xfrm>
          <a:prstGeom prst="line">
            <a:avLst/>
          </a:prstGeom>
          <a:noFill/>
          <a:ln w="12700" cap="flat" cmpd="sng" algn="ctr">
            <a:solidFill>
              <a:schemeClr val="tx1"/>
            </a:solidFill>
            <a:prstDash val="solid"/>
          </a:ln>
          <a:effectLst/>
        </p:spPr>
      </p:cxnSp>
      <p:sp>
        <p:nvSpPr>
          <p:cNvPr id="66" name="MH_Number_3">
            <a:hlinkClick r:id="rId24" action="ppaction://hlinksldjump"/>
          </p:cNvPr>
          <p:cNvSpPr txBox="1"/>
          <p:nvPr>
            <p:custDataLst>
              <p:tags r:id="rId11"/>
            </p:custDataLst>
          </p:nvPr>
        </p:nvSpPr>
        <p:spPr>
          <a:xfrm>
            <a:off x="4095408" y="3413870"/>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24" action="ppaction://hlinksldjump"/>
          </p:cNvPr>
          <p:cNvSpPr/>
          <p:nvPr>
            <p:custDataLst>
              <p:tags r:id="rId12"/>
            </p:custDataLst>
          </p:nvPr>
        </p:nvSpPr>
        <p:spPr>
          <a:xfrm>
            <a:off x="4817720" y="3476107"/>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9" name="MH_Others_7"/>
          <p:cNvCxnSpPr/>
          <p:nvPr>
            <p:custDataLst>
              <p:tags r:id="rId13"/>
            </p:custDataLst>
          </p:nvPr>
        </p:nvCxnSpPr>
        <p:spPr>
          <a:xfrm>
            <a:off x="4727233" y="4934420"/>
            <a:ext cx="163512" cy="0"/>
          </a:xfrm>
          <a:prstGeom prst="line">
            <a:avLst/>
          </a:prstGeom>
          <a:noFill/>
          <a:ln w="12700" cap="flat" cmpd="sng" algn="ctr">
            <a:solidFill>
              <a:schemeClr val="tx1"/>
            </a:solidFill>
            <a:prstDash val="solid"/>
          </a:ln>
          <a:effectLst/>
        </p:spPr>
      </p:cxnSp>
      <p:sp>
        <p:nvSpPr>
          <p:cNvPr id="70" name="MH_Number_4">
            <a:hlinkClick r:id="rId25" action="ppaction://hlinksldjump"/>
          </p:cNvPr>
          <p:cNvSpPr txBox="1"/>
          <p:nvPr>
            <p:custDataLst>
              <p:tags r:id="rId14"/>
            </p:custDataLst>
          </p:nvPr>
        </p:nvSpPr>
        <p:spPr>
          <a:xfrm>
            <a:off x="4095408" y="4367813"/>
            <a:ext cx="703262" cy="494751"/>
          </a:xfrm>
          <a:prstGeom prst="rect">
            <a:avLst/>
          </a:prstGeom>
          <a:noFill/>
        </p:spPr>
        <p:txBody>
          <a:bodyPr>
            <a:spAutoFit/>
          </a:bodyPr>
          <a:lstStyle/>
          <a:p>
            <a:pPr algn="r">
              <a:lnSpc>
                <a:spcPct val="120000"/>
              </a:lnSpc>
              <a:defRPr/>
            </a:pPr>
            <a:r>
              <a:rPr lang="en-US" altLang="zh-CN" sz="2400" kern="0">
                <a:solidFill>
                  <a:schemeClr val="accent1"/>
                </a:solidFill>
              </a:rPr>
              <a:t>04</a:t>
            </a:r>
            <a:endParaRPr lang="en-US" sz="2400" kern="0" dirty="0">
              <a:solidFill>
                <a:schemeClr val="accent1"/>
              </a:solidFill>
            </a:endParaRPr>
          </a:p>
        </p:txBody>
      </p:sp>
      <p:sp>
        <p:nvSpPr>
          <p:cNvPr id="71" name="MH_Entry_4">
            <a:hlinkClick r:id="rId25" action="ppaction://hlinksldjump"/>
          </p:cNvPr>
          <p:cNvSpPr/>
          <p:nvPr>
            <p:custDataLst>
              <p:tags r:id="rId15"/>
            </p:custDataLst>
          </p:nvPr>
        </p:nvSpPr>
        <p:spPr>
          <a:xfrm>
            <a:off x="4817720" y="4430050"/>
            <a:ext cx="4765541"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73" name="MH_Others_8"/>
          <p:cNvCxnSpPr/>
          <p:nvPr>
            <p:custDataLst>
              <p:tags r:id="rId16"/>
            </p:custDataLst>
          </p:nvPr>
        </p:nvCxnSpPr>
        <p:spPr>
          <a:xfrm>
            <a:off x="4727233" y="5888364"/>
            <a:ext cx="163512" cy="0"/>
          </a:xfrm>
          <a:prstGeom prst="line">
            <a:avLst/>
          </a:prstGeom>
          <a:noFill/>
          <a:ln w="12700" cap="flat" cmpd="sng" algn="ctr">
            <a:solidFill>
              <a:schemeClr val="tx1"/>
            </a:solidFill>
            <a:prstDash val="solid"/>
          </a:ln>
          <a:effectLst/>
        </p:spPr>
      </p:cxnSp>
      <p:sp>
        <p:nvSpPr>
          <p:cNvPr id="74" name="MH_Number_5">
            <a:hlinkClick r:id="rId26" action="ppaction://hlinksldjump"/>
          </p:cNvPr>
          <p:cNvSpPr txBox="1"/>
          <p:nvPr>
            <p:custDataLst>
              <p:tags r:id="rId17"/>
            </p:custDataLst>
          </p:nvPr>
        </p:nvSpPr>
        <p:spPr>
          <a:xfrm>
            <a:off x="4095408" y="5321757"/>
            <a:ext cx="703262" cy="494751"/>
          </a:xfrm>
          <a:prstGeom prst="rect">
            <a:avLst/>
          </a:prstGeom>
          <a:noFill/>
        </p:spPr>
        <p:txBody>
          <a:bodyPr>
            <a:spAutoFit/>
          </a:bodyPr>
          <a:lstStyle/>
          <a:p>
            <a:pPr algn="r">
              <a:lnSpc>
                <a:spcPct val="120000"/>
              </a:lnSpc>
              <a:defRPr/>
            </a:pPr>
            <a:r>
              <a:rPr lang="en-US" altLang="zh-CN" sz="2400" kern="0">
                <a:solidFill>
                  <a:schemeClr val="accent1"/>
                </a:solidFill>
              </a:rPr>
              <a:t>05</a:t>
            </a:r>
            <a:endParaRPr lang="en-US" sz="2400" kern="0" dirty="0">
              <a:solidFill>
                <a:schemeClr val="accent1"/>
              </a:solidFill>
            </a:endParaRPr>
          </a:p>
        </p:txBody>
      </p:sp>
      <p:sp>
        <p:nvSpPr>
          <p:cNvPr id="75" name="MH_Entry_5">
            <a:hlinkClick r:id="rId26" action="ppaction://hlinksldjump"/>
          </p:cNvPr>
          <p:cNvSpPr/>
          <p:nvPr>
            <p:custDataLst>
              <p:tags r:id="rId18"/>
            </p:custDataLst>
          </p:nvPr>
        </p:nvSpPr>
        <p:spPr>
          <a:xfrm>
            <a:off x="4817720" y="5383994"/>
            <a:ext cx="503216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sp>
        <p:nvSpPr>
          <p:cNvPr id="20" name="MH_Others_1"/>
          <p:cNvSpPr txBox="1"/>
          <p:nvPr>
            <p:custDataLst>
              <p:tags r:id="rId19"/>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solidFill>
                <a:latin typeface="+mj-lt"/>
                <a:ea typeface="+mj-ea"/>
                <a:cs typeface="+mj-cs"/>
              </a:rPr>
              <a:t>Content</a:t>
            </a:r>
            <a:endParaRPr lang="zh-CN" altLang="en-US" sz="4800" dirty="0">
              <a:solidFill>
                <a:schemeClr val="accent1"/>
              </a:solidFill>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2"/>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3"/>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4"/>
            </p:custDataLst>
          </p:nvPr>
        </p:nvCxnSpPr>
        <p:spPr>
          <a:xfrm>
            <a:off x="4727233" y="2072591"/>
            <a:ext cx="163512" cy="0"/>
          </a:xfrm>
          <a:prstGeom prst="line">
            <a:avLst/>
          </a:prstGeom>
          <a:noFill/>
          <a:ln w="12700" cap="flat" cmpd="sng" algn="ctr">
            <a:solidFill>
              <a:schemeClr val="tx1"/>
            </a:solidFill>
            <a:prstDash val="solid"/>
          </a:ln>
          <a:effectLst/>
        </p:spPr>
      </p:cxnSp>
      <p:sp>
        <p:nvSpPr>
          <p:cNvPr id="34" name="MH_Number_1">
            <a:hlinkClick r:id="rId25" action="ppaction://hlinksldjump"/>
          </p:cNvPr>
          <p:cNvSpPr txBox="1"/>
          <p:nvPr>
            <p:custDataLst>
              <p:tags r:id="rId5"/>
            </p:custDataLst>
          </p:nvPr>
        </p:nvSpPr>
        <p:spPr>
          <a:xfrm>
            <a:off x="4095408" y="150598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p>
        </p:txBody>
      </p:sp>
      <p:sp>
        <p:nvSpPr>
          <p:cNvPr id="23" name="MH_Entry_1">
            <a:hlinkClick r:id="rId25" action="ppaction://hlinksldjump"/>
          </p:cNvPr>
          <p:cNvSpPr/>
          <p:nvPr>
            <p:custDataLst>
              <p:tags r:id="rId6"/>
            </p:custDataLst>
          </p:nvPr>
        </p:nvSpPr>
        <p:spPr>
          <a:xfrm>
            <a:off x="4817720" y="156822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da-DK" altLang="zh-CN" sz="2000" kern="0" smtClean="0"/>
              <a:t>LOREM IPSUM DOLOR LOREM </a:t>
            </a:r>
            <a:endParaRPr lang="en-US" sz="2000" kern="0" dirty="0"/>
          </a:p>
        </p:txBody>
      </p:sp>
      <p:cxnSp>
        <p:nvCxnSpPr>
          <p:cNvPr id="61" name="MH_Others_5"/>
          <p:cNvCxnSpPr/>
          <p:nvPr>
            <p:custDataLst>
              <p:tags r:id="rId7"/>
            </p:custDataLst>
          </p:nvPr>
        </p:nvCxnSpPr>
        <p:spPr>
          <a:xfrm>
            <a:off x="4727233" y="2835746"/>
            <a:ext cx="163512" cy="0"/>
          </a:xfrm>
          <a:prstGeom prst="line">
            <a:avLst/>
          </a:prstGeom>
          <a:noFill/>
          <a:ln w="12700" cap="flat" cmpd="sng" algn="ctr">
            <a:solidFill>
              <a:schemeClr val="tx1"/>
            </a:solidFill>
            <a:prstDash val="solid"/>
          </a:ln>
          <a:effectLst/>
        </p:spPr>
      </p:cxnSp>
      <p:sp>
        <p:nvSpPr>
          <p:cNvPr id="62" name="MH_Number_2">
            <a:hlinkClick r:id="rId26" action="ppaction://hlinksldjump"/>
          </p:cNvPr>
          <p:cNvSpPr txBox="1"/>
          <p:nvPr>
            <p:custDataLst>
              <p:tags r:id="rId8"/>
            </p:custDataLst>
          </p:nvPr>
        </p:nvSpPr>
        <p:spPr>
          <a:xfrm>
            <a:off x="4095408" y="2269139"/>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26" action="ppaction://hlinksldjump"/>
          </p:cNvPr>
          <p:cNvSpPr/>
          <p:nvPr>
            <p:custDataLst>
              <p:tags r:id="rId9"/>
            </p:custDataLst>
          </p:nvPr>
        </p:nvSpPr>
        <p:spPr>
          <a:xfrm>
            <a:off x="4817720" y="2331376"/>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5" name="MH_Others_6"/>
          <p:cNvCxnSpPr/>
          <p:nvPr>
            <p:custDataLst>
              <p:tags r:id="rId10"/>
            </p:custDataLst>
          </p:nvPr>
        </p:nvCxnSpPr>
        <p:spPr>
          <a:xfrm>
            <a:off x="4727233" y="3598901"/>
            <a:ext cx="163512" cy="0"/>
          </a:xfrm>
          <a:prstGeom prst="line">
            <a:avLst/>
          </a:prstGeom>
          <a:noFill/>
          <a:ln w="12700" cap="flat" cmpd="sng" algn="ctr">
            <a:solidFill>
              <a:schemeClr val="tx1"/>
            </a:solidFill>
            <a:prstDash val="solid"/>
          </a:ln>
          <a:effectLst/>
        </p:spPr>
      </p:cxnSp>
      <p:sp>
        <p:nvSpPr>
          <p:cNvPr id="66" name="MH_Number_3">
            <a:hlinkClick r:id="rId27" action="ppaction://hlinksldjump"/>
          </p:cNvPr>
          <p:cNvSpPr txBox="1"/>
          <p:nvPr>
            <p:custDataLst>
              <p:tags r:id="rId11"/>
            </p:custDataLst>
          </p:nvPr>
        </p:nvSpPr>
        <p:spPr>
          <a:xfrm>
            <a:off x="4095408" y="3032294"/>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27" action="ppaction://hlinksldjump"/>
          </p:cNvPr>
          <p:cNvSpPr/>
          <p:nvPr>
            <p:custDataLst>
              <p:tags r:id="rId12"/>
            </p:custDataLst>
          </p:nvPr>
        </p:nvSpPr>
        <p:spPr>
          <a:xfrm>
            <a:off x="4817720" y="3094531"/>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9" name="MH_Others_7"/>
          <p:cNvCxnSpPr/>
          <p:nvPr>
            <p:custDataLst>
              <p:tags r:id="rId13"/>
            </p:custDataLst>
          </p:nvPr>
        </p:nvCxnSpPr>
        <p:spPr>
          <a:xfrm>
            <a:off x="4727233" y="4362056"/>
            <a:ext cx="163512" cy="0"/>
          </a:xfrm>
          <a:prstGeom prst="line">
            <a:avLst/>
          </a:prstGeom>
          <a:noFill/>
          <a:ln w="12700" cap="flat" cmpd="sng" algn="ctr">
            <a:solidFill>
              <a:schemeClr val="tx1"/>
            </a:solidFill>
            <a:prstDash val="solid"/>
          </a:ln>
          <a:effectLst/>
        </p:spPr>
      </p:cxnSp>
      <p:sp>
        <p:nvSpPr>
          <p:cNvPr id="70" name="MH_Number_4">
            <a:hlinkClick r:id="rId28" action="ppaction://hlinksldjump"/>
          </p:cNvPr>
          <p:cNvSpPr txBox="1"/>
          <p:nvPr>
            <p:custDataLst>
              <p:tags r:id="rId14"/>
            </p:custDataLst>
          </p:nvPr>
        </p:nvSpPr>
        <p:spPr>
          <a:xfrm>
            <a:off x="4095408" y="3795449"/>
            <a:ext cx="703262" cy="494751"/>
          </a:xfrm>
          <a:prstGeom prst="rect">
            <a:avLst/>
          </a:prstGeom>
          <a:noFill/>
        </p:spPr>
        <p:txBody>
          <a:bodyPr>
            <a:spAutoFit/>
          </a:bodyPr>
          <a:lstStyle/>
          <a:p>
            <a:pPr algn="r">
              <a:lnSpc>
                <a:spcPct val="120000"/>
              </a:lnSpc>
              <a:defRPr/>
            </a:pPr>
            <a:r>
              <a:rPr lang="en-US" altLang="zh-CN" sz="2400" kern="0">
                <a:solidFill>
                  <a:schemeClr val="accent1"/>
                </a:solidFill>
              </a:rPr>
              <a:t>04</a:t>
            </a:r>
            <a:endParaRPr lang="en-US" sz="2400" kern="0" dirty="0">
              <a:solidFill>
                <a:schemeClr val="accent1"/>
              </a:solidFill>
            </a:endParaRPr>
          </a:p>
        </p:txBody>
      </p:sp>
      <p:sp>
        <p:nvSpPr>
          <p:cNvPr id="71" name="MH_Entry_4">
            <a:hlinkClick r:id="rId28" action="ppaction://hlinksldjump"/>
          </p:cNvPr>
          <p:cNvSpPr/>
          <p:nvPr>
            <p:custDataLst>
              <p:tags r:id="rId15"/>
            </p:custDataLst>
          </p:nvPr>
        </p:nvSpPr>
        <p:spPr>
          <a:xfrm>
            <a:off x="4817720" y="3857686"/>
            <a:ext cx="4765541"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73" name="MH_Others_8"/>
          <p:cNvCxnSpPr/>
          <p:nvPr>
            <p:custDataLst>
              <p:tags r:id="rId16"/>
            </p:custDataLst>
          </p:nvPr>
        </p:nvCxnSpPr>
        <p:spPr>
          <a:xfrm>
            <a:off x="4727233" y="5125211"/>
            <a:ext cx="163512" cy="0"/>
          </a:xfrm>
          <a:prstGeom prst="line">
            <a:avLst/>
          </a:prstGeom>
          <a:noFill/>
          <a:ln w="12700" cap="flat" cmpd="sng" algn="ctr">
            <a:solidFill>
              <a:schemeClr val="tx1"/>
            </a:solidFill>
            <a:prstDash val="solid"/>
          </a:ln>
          <a:effectLst/>
        </p:spPr>
      </p:cxnSp>
      <p:sp>
        <p:nvSpPr>
          <p:cNvPr id="74" name="MH_Number_5">
            <a:hlinkClick r:id="rId29" action="ppaction://hlinksldjump"/>
          </p:cNvPr>
          <p:cNvSpPr txBox="1"/>
          <p:nvPr>
            <p:custDataLst>
              <p:tags r:id="rId17"/>
            </p:custDataLst>
          </p:nvPr>
        </p:nvSpPr>
        <p:spPr>
          <a:xfrm>
            <a:off x="4095408" y="4558604"/>
            <a:ext cx="703262" cy="494751"/>
          </a:xfrm>
          <a:prstGeom prst="rect">
            <a:avLst/>
          </a:prstGeom>
          <a:noFill/>
        </p:spPr>
        <p:txBody>
          <a:bodyPr>
            <a:spAutoFit/>
          </a:bodyPr>
          <a:lstStyle/>
          <a:p>
            <a:pPr algn="r">
              <a:lnSpc>
                <a:spcPct val="120000"/>
              </a:lnSpc>
              <a:defRPr/>
            </a:pPr>
            <a:r>
              <a:rPr lang="en-US" altLang="zh-CN" sz="2400" kern="0">
                <a:solidFill>
                  <a:schemeClr val="accent1"/>
                </a:solidFill>
              </a:rPr>
              <a:t>05</a:t>
            </a:r>
            <a:endParaRPr lang="en-US" sz="2400" kern="0" dirty="0">
              <a:solidFill>
                <a:schemeClr val="accent1"/>
              </a:solidFill>
            </a:endParaRPr>
          </a:p>
        </p:txBody>
      </p:sp>
      <p:sp>
        <p:nvSpPr>
          <p:cNvPr id="75" name="MH_Entry_5">
            <a:hlinkClick r:id="rId29" action="ppaction://hlinksldjump"/>
          </p:cNvPr>
          <p:cNvSpPr/>
          <p:nvPr>
            <p:custDataLst>
              <p:tags r:id="rId18"/>
            </p:custDataLst>
          </p:nvPr>
        </p:nvSpPr>
        <p:spPr>
          <a:xfrm>
            <a:off x="4817720" y="4620841"/>
            <a:ext cx="503216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77" name="MH_Others_9"/>
          <p:cNvCxnSpPr/>
          <p:nvPr>
            <p:custDataLst>
              <p:tags r:id="rId19"/>
            </p:custDataLst>
          </p:nvPr>
        </p:nvCxnSpPr>
        <p:spPr>
          <a:xfrm>
            <a:off x="4727233" y="5888364"/>
            <a:ext cx="163512" cy="0"/>
          </a:xfrm>
          <a:prstGeom prst="line">
            <a:avLst/>
          </a:prstGeom>
          <a:noFill/>
          <a:ln w="12700" cap="flat" cmpd="sng" algn="ctr">
            <a:solidFill>
              <a:schemeClr val="tx1"/>
            </a:solidFill>
            <a:prstDash val="solid"/>
          </a:ln>
          <a:effectLst/>
        </p:spPr>
      </p:cxnSp>
      <p:sp>
        <p:nvSpPr>
          <p:cNvPr id="78" name="MH_Number_6">
            <a:hlinkClick r:id="rId30" action="ppaction://hlinksldjump"/>
          </p:cNvPr>
          <p:cNvSpPr txBox="1"/>
          <p:nvPr>
            <p:custDataLst>
              <p:tags r:id="rId20"/>
            </p:custDataLst>
          </p:nvPr>
        </p:nvSpPr>
        <p:spPr>
          <a:xfrm>
            <a:off x="4095408" y="5321757"/>
            <a:ext cx="703262" cy="494751"/>
          </a:xfrm>
          <a:prstGeom prst="rect">
            <a:avLst/>
          </a:prstGeom>
          <a:noFill/>
        </p:spPr>
        <p:txBody>
          <a:bodyPr>
            <a:spAutoFit/>
          </a:bodyPr>
          <a:lstStyle/>
          <a:p>
            <a:pPr algn="r">
              <a:lnSpc>
                <a:spcPct val="120000"/>
              </a:lnSpc>
              <a:defRPr/>
            </a:pPr>
            <a:r>
              <a:rPr lang="en-US" altLang="zh-CN" sz="2400" kern="0">
                <a:solidFill>
                  <a:schemeClr val="accent1"/>
                </a:solidFill>
              </a:rPr>
              <a:t>06</a:t>
            </a:r>
            <a:endParaRPr lang="en-US" sz="2400" kern="0" dirty="0">
              <a:solidFill>
                <a:schemeClr val="accent1"/>
              </a:solidFill>
            </a:endParaRPr>
          </a:p>
        </p:txBody>
      </p:sp>
      <p:sp>
        <p:nvSpPr>
          <p:cNvPr id="79" name="MH_Entry_6">
            <a:hlinkClick r:id="rId30" action="ppaction://hlinksldjump"/>
          </p:cNvPr>
          <p:cNvSpPr/>
          <p:nvPr>
            <p:custDataLst>
              <p:tags r:id="rId21"/>
            </p:custDataLst>
          </p:nvPr>
        </p:nvSpPr>
        <p:spPr>
          <a:xfrm>
            <a:off x="4817720" y="5383994"/>
            <a:ext cx="5298553"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sp>
        <p:nvSpPr>
          <p:cNvPr id="24" name="MH_Others_1"/>
          <p:cNvSpPr txBox="1"/>
          <p:nvPr>
            <p:custDataLst>
              <p:tags r:id="rId22"/>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solidFill>
                <a:latin typeface="+mj-lt"/>
                <a:ea typeface="+mj-ea"/>
                <a:cs typeface="+mj-cs"/>
              </a:rPr>
              <a:t>Content</a:t>
            </a:r>
            <a:endParaRPr lang="zh-CN" altLang="en-US" sz="4800" dirty="0">
              <a:solidFill>
                <a:schemeClr val="accent1"/>
              </a:solidFill>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Number"/>
          <p:cNvSpPr txBox="1"/>
          <p:nvPr>
            <p:custDataLst>
              <p:tags r:id="rId2"/>
            </p:custDataLst>
          </p:nvPr>
        </p:nvSpPr>
        <p:spPr bwMode="auto">
          <a:xfrm>
            <a:off x="3958542" y="2349500"/>
            <a:ext cx="355490" cy="8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lumMod val="40000"/>
                    <a:lumOff val="60000"/>
                  </a:schemeClr>
                </a:solidFill>
                <a:latin typeface="+mn-lt"/>
                <a:ea typeface="+mn-ea"/>
              </a:rPr>
              <a:t>1</a:t>
            </a:r>
            <a:endParaRPr lang="zh-CN" altLang="en-US" sz="4800" dirty="0">
              <a:solidFill>
                <a:schemeClr val="accent1">
                  <a:lumMod val="40000"/>
                  <a:lumOff val="60000"/>
                </a:schemeClr>
              </a:solidFill>
              <a:latin typeface="+mn-lt"/>
              <a:ea typeface="+mn-ea"/>
            </a:endParaRPr>
          </a:p>
        </p:txBody>
      </p:sp>
      <p:sp>
        <p:nvSpPr>
          <p:cNvPr id="2" name="标题 1"/>
          <p:cNvSpPr>
            <a:spLocks noGrp="1"/>
          </p:cNvSpPr>
          <p:nvPr>
            <p:ph type="title"/>
            <p:custDataLst>
              <p:tags r:id="rId3"/>
            </p:custDataLst>
          </p:nvPr>
        </p:nvSpPr>
        <p:spPr/>
        <p:txBody>
          <a:bodyPr/>
          <a:lstStyle/>
          <a:p>
            <a:r>
              <a:rPr lang="en-US" altLang="zh-CN" smtClean="0">
                <a:solidFill>
                  <a:schemeClr val="tx1"/>
                </a:solidFill>
              </a:rPr>
              <a:t>LOREM IPSUM DOLOR</a:t>
            </a:r>
            <a:endParaRPr lang="zh-CN" altLang="en-US" dirty="0">
              <a:solidFill>
                <a:schemeClr val="tx1"/>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custDataLst>
              <p:tags r:id="rId2"/>
            </p:custDataLst>
          </p:nvPr>
        </p:nvSpPr>
        <p:spPr>
          <a:xfrm>
            <a:off x="2428326" y="2508250"/>
            <a:ext cx="7335349" cy="1711479"/>
          </a:xfrm>
          <a:custGeom>
            <a:avLst/>
            <a:gdLst>
              <a:gd name="connsiteX0" fmla="*/ 0 w 5824204"/>
              <a:gd name="connsiteY0" fmla="*/ 241300 h 1358900"/>
              <a:gd name="connsiteX1" fmla="*/ 4415105 w 5824204"/>
              <a:gd name="connsiteY1" fmla="*/ 241300 h 1358900"/>
              <a:gd name="connsiteX2" fmla="*/ 4415105 w 5824204"/>
              <a:gd name="connsiteY2" fmla="*/ 1117600 h 1358900"/>
              <a:gd name="connsiteX3" fmla="*/ 0 w 5824204"/>
              <a:gd name="connsiteY3" fmla="*/ 1117600 h 1358900"/>
              <a:gd name="connsiteX4" fmla="*/ 4487343 w 5824204"/>
              <a:gd name="connsiteY4" fmla="*/ 0 h 1358900"/>
              <a:gd name="connsiteX5" fmla="*/ 5824204 w 5824204"/>
              <a:gd name="connsiteY5" fmla="*/ 679450 h 1358900"/>
              <a:gd name="connsiteX6" fmla="*/ 4487343 w 5824204"/>
              <a:gd name="connsiteY6"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4204" h="1358900">
                <a:moveTo>
                  <a:pt x="0" y="241300"/>
                </a:moveTo>
                <a:lnTo>
                  <a:pt x="4415105" y="241300"/>
                </a:lnTo>
                <a:lnTo>
                  <a:pt x="4415105" y="1117600"/>
                </a:lnTo>
                <a:lnTo>
                  <a:pt x="0" y="1117600"/>
                </a:lnTo>
                <a:close/>
                <a:moveTo>
                  <a:pt x="4487343" y="0"/>
                </a:moveTo>
                <a:lnTo>
                  <a:pt x="5824204" y="679450"/>
                </a:lnTo>
                <a:lnTo>
                  <a:pt x="4487343"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p:custDataLst>
              <p:tags r:id="rId3"/>
            </p:custDataLst>
          </p:nvPr>
        </p:nvSpPr>
        <p:spPr>
          <a:xfrm>
            <a:off x="4553957" y="3123063"/>
            <a:ext cx="1428591" cy="529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4"/>
            </p:custDataLst>
          </p:nvPr>
        </p:nvSpPr>
        <p:spPr>
          <a:xfrm>
            <a:off x="3776150" y="4292154"/>
            <a:ext cx="2984204" cy="1327596"/>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5"/>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custDataLst>
              <p:tags r:id="rId2"/>
            </p:custDataLst>
          </p:nvPr>
        </p:nvSpPr>
        <p:spPr>
          <a:xfrm>
            <a:off x="2661327" y="2127250"/>
            <a:ext cx="7353535" cy="1715723"/>
          </a:xfrm>
          <a:custGeom>
            <a:avLst/>
            <a:gdLst>
              <a:gd name="connsiteX0" fmla="*/ 0 w 5824204"/>
              <a:gd name="connsiteY0" fmla="*/ 241300 h 1358900"/>
              <a:gd name="connsiteX1" fmla="*/ 4415105 w 5824204"/>
              <a:gd name="connsiteY1" fmla="*/ 241300 h 1358900"/>
              <a:gd name="connsiteX2" fmla="*/ 4415105 w 5824204"/>
              <a:gd name="connsiteY2" fmla="*/ 1117600 h 1358900"/>
              <a:gd name="connsiteX3" fmla="*/ 0 w 5824204"/>
              <a:gd name="connsiteY3" fmla="*/ 1117600 h 1358900"/>
              <a:gd name="connsiteX4" fmla="*/ 4487343 w 5824204"/>
              <a:gd name="connsiteY4" fmla="*/ 0 h 1358900"/>
              <a:gd name="connsiteX5" fmla="*/ 5824204 w 5824204"/>
              <a:gd name="connsiteY5" fmla="*/ 679450 h 1358900"/>
              <a:gd name="connsiteX6" fmla="*/ 4487343 w 5824204"/>
              <a:gd name="connsiteY6"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4204" h="1358900">
                <a:moveTo>
                  <a:pt x="0" y="241300"/>
                </a:moveTo>
                <a:lnTo>
                  <a:pt x="4415105" y="241300"/>
                </a:lnTo>
                <a:lnTo>
                  <a:pt x="4415105" y="1117600"/>
                </a:lnTo>
                <a:lnTo>
                  <a:pt x="0" y="1117600"/>
                </a:lnTo>
                <a:close/>
                <a:moveTo>
                  <a:pt x="4487343" y="0"/>
                </a:moveTo>
                <a:lnTo>
                  <a:pt x="5824204" y="679450"/>
                </a:lnTo>
                <a:lnTo>
                  <a:pt x="4487343"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3"/>
            </p:custDataLst>
          </p:nvPr>
        </p:nvSpPr>
        <p:spPr>
          <a:xfrm>
            <a:off x="2956871" y="2743587"/>
            <a:ext cx="1432133" cy="531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dirty="0"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4"/>
            </p:custDataLst>
          </p:nvPr>
        </p:nvSpPr>
        <p:spPr>
          <a:xfrm>
            <a:off x="2177138" y="4094413"/>
            <a:ext cx="2991602" cy="1696787"/>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5"/>
            </p:custDataLst>
          </p:nvPr>
        </p:nvSpPr>
        <p:spPr>
          <a:xfrm>
            <a:off x="7580932" y="2743587"/>
            <a:ext cx="1432133" cy="531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6"/>
            </p:custDataLst>
          </p:nvPr>
        </p:nvSpPr>
        <p:spPr>
          <a:xfrm>
            <a:off x="6801198" y="4094413"/>
            <a:ext cx="2991602" cy="1696787"/>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7"/>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custDataLst>
              <p:tags r:id="rId2"/>
            </p:custDataLst>
          </p:nvPr>
        </p:nvSpPr>
        <p:spPr>
          <a:xfrm>
            <a:off x="1314657" y="2312887"/>
            <a:ext cx="9551419" cy="1536389"/>
          </a:xfrm>
          <a:custGeom>
            <a:avLst/>
            <a:gdLst>
              <a:gd name="connsiteX0" fmla="*/ 0 w 8448008"/>
              <a:gd name="connsiteY0" fmla="*/ 241300 h 1358900"/>
              <a:gd name="connsiteX1" fmla="*/ 344770 w 8448008"/>
              <a:gd name="connsiteY1" fmla="*/ 241300 h 1358900"/>
              <a:gd name="connsiteX2" fmla="*/ 7038909 w 8448008"/>
              <a:gd name="connsiteY2" fmla="*/ 241300 h 1358900"/>
              <a:gd name="connsiteX3" fmla="*/ 7038909 w 8448008"/>
              <a:gd name="connsiteY3" fmla="*/ 1117600 h 1358900"/>
              <a:gd name="connsiteX4" fmla="*/ 344770 w 8448008"/>
              <a:gd name="connsiteY4" fmla="*/ 1117600 h 1358900"/>
              <a:gd name="connsiteX5" fmla="*/ 0 w 8448008"/>
              <a:gd name="connsiteY5" fmla="*/ 1117600 h 1358900"/>
              <a:gd name="connsiteX6" fmla="*/ 7111147 w 8448008"/>
              <a:gd name="connsiteY6" fmla="*/ 0 h 1358900"/>
              <a:gd name="connsiteX7" fmla="*/ 8448008 w 8448008"/>
              <a:gd name="connsiteY7" fmla="*/ 679450 h 1358900"/>
              <a:gd name="connsiteX8" fmla="*/ 7111147 w 8448008"/>
              <a:gd name="connsiteY8"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8008" h="1358900">
                <a:moveTo>
                  <a:pt x="0" y="241300"/>
                </a:moveTo>
                <a:lnTo>
                  <a:pt x="344770" y="241300"/>
                </a:lnTo>
                <a:lnTo>
                  <a:pt x="7038909" y="241300"/>
                </a:lnTo>
                <a:lnTo>
                  <a:pt x="7038909" y="1117600"/>
                </a:lnTo>
                <a:lnTo>
                  <a:pt x="344770" y="1117600"/>
                </a:lnTo>
                <a:lnTo>
                  <a:pt x="0" y="1117600"/>
                </a:lnTo>
                <a:close/>
                <a:moveTo>
                  <a:pt x="7111147" y="0"/>
                </a:moveTo>
                <a:lnTo>
                  <a:pt x="8448008" y="679450"/>
                </a:lnTo>
                <a:lnTo>
                  <a:pt x="7111147"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3"/>
            </p:custDataLst>
          </p:nvPr>
        </p:nvSpPr>
        <p:spPr>
          <a:xfrm>
            <a:off x="1444319" y="2864802"/>
            <a:ext cx="1282441" cy="475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4"/>
            </p:custDataLst>
          </p:nvPr>
        </p:nvSpPr>
        <p:spPr>
          <a:xfrm>
            <a:off x="1209768" y="3967982"/>
            <a:ext cx="2530234" cy="1480318"/>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5"/>
            </p:custDataLst>
          </p:nvPr>
        </p:nvSpPr>
        <p:spPr>
          <a:xfrm>
            <a:off x="5065434" y="2864802"/>
            <a:ext cx="1282441" cy="475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6"/>
            </p:custDataLst>
          </p:nvPr>
        </p:nvSpPr>
        <p:spPr>
          <a:xfrm>
            <a:off x="4830883" y="3967982"/>
            <a:ext cx="2530234" cy="1480318"/>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7"/>
            </p:custDataLst>
          </p:nvPr>
        </p:nvSpPr>
        <p:spPr>
          <a:xfrm>
            <a:off x="8686550" y="2864802"/>
            <a:ext cx="1282441" cy="475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8"/>
            </p:custDataLst>
          </p:nvPr>
        </p:nvSpPr>
        <p:spPr>
          <a:xfrm>
            <a:off x="8451998" y="3967982"/>
            <a:ext cx="2530234" cy="1480318"/>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9"/>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custDataLst>
              <p:tags r:id="rId2"/>
            </p:custDataLst>
          </p:nvPr>
        </p:nvSpPr>
        <p:spPr>
          <a:xfrm>
            <a:off x="1022497" y="2408948"/>
            <a:ext cx="10259672" cy="1650314"/>
          </a:xfrm>
          <a:custGeom>
            <a:avLst/>
            <a:gdLst>
              <a:gd name="connsiteX0" fmla="*/ 0 w 8448008"/>
              <a:gd name="connsiteY0" fmla="*/ 241300 h 1358900"/>
              <a:gd name="connsiteX1" fmla="*/ 344770 w 8448008"/>
              <a:gd name="connsiteY1" fmla="*/ 241300 h 1358900"/>
              <a:gd name="connsiteX2" fmla="*/ 7038909 w 8448008"/>
              <a:gd name="connsiteY2" fmla="*/ 241300 h 1358900"/>
              <a:gd name="connsiteX3" fmla="*/ 7038909 w 8448008"/>
              <a:gd name="connsiteY3" fmla="*/ 1117600 h 1358900"/>
              <a:gd name="connsiteX4" fmla="*/ 344770 w 8448008"/>
              <a:gd name="connsiteY4" fmla="*/ 1117600 h 1358900"/>
              <a:gd name="connsiteX5" fmla="*/ 0 w 8448008"/>
              <a:gd name="connsiteY5" fmla="*/ 1117600 h 1358900"/>
              <a:gd name="connsiteX6" fmla="*/ 7111147 w 8448008"/>
              <a:gd name="connsiteY6" fmla="*/ 0 h 1358900"/>
              <a:gd name="connsiteX7" fmla="*/ 8448008 w 8448008"/>
              <a:gd name="connsiteY7" fmla="*/ 679450 h 1358900"/>
              <a:gd name="connsiteX8" fmla="*/ 7111147 w 8448008"/>
              <a:gd name="connsiteY8"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8008" h="1358900">
                <a:moveTo>
                  <a:pt x="0" y="241300"/>
                </a:moveTo>
                <a:lnTo>
                  <a:pt x="344770" y="241300"/>
                </a:lnTo>
                <a:lnTo>
                  <a:pt x="7038909" y="241300"/>
                </a:lnTo>
                <a:lnTo>
                  <a:pt x="7038909" y="1117600"/>
                </a:lnTo>
                <a:lnTo>
                  <a:pt x="344770" y="1117600"/>
                </a:lnTo>
                <a:lnTo>
                  <a:pt x="0" y="1117600"/>
                </a:lnTo>
                <a:close/>
                <a:moveTo>
                  <a:pt x="7111147" y="0"/>
                </a:moveTo>
                <a:lnTo>
                  <a:pt x="8448008" y="679450"/>
                </a:lnTo>
                <a:lnTo>
                  <a:pt x="7111147"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3"/>
            </p:custDataLst>
          </p:nvPr>
        </p:nvSpPr>
        <p:spPr>
          <a:xfrm>
            <a:off x="1161773" y="3001788"/>
            <a:ext cx="1377536" cy="510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4"/>
            </p:custDataLst>
          </p:nvPr>
        </p:nvSpPr>
        <p:spPr>
          <a:xfrm>
            <a:off x="909831"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5"/>
            </p:custDataLst>
          </p:nvPr>
        </p:nvSpPr>
        <p:spPr>
          <a:xfrm>
            <a:off x="3754858" y="3001788"/>
            <a:ext cx="1377536" cy="510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6"/>
            </p:custDataLst>
          </p:nvPr>
        </p:nvSpPr>
        <p:spPr>
          <a:xfrm>
            <a:off x="3502916"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7"/>
            </p:custDataLst>
          </p:nvPr>
        </p:nvSpPr>
        <p:spPr>
          <a:xfrm>
            <a:off x="6347943" y="3001788"/>
            <a:ext cx="1377536" cy="5109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5" name="文本框 14"/>
          <p:cNvSpPr txBox="1"/>
          <p:nvPr>
            <p:custDataLst>
              <p:tags r:id="rId8"/>
            </p:custDataLst>
          </p:nvPr>
        </p:nvSpPr>
        <p:spPr>
          <a:xfrm>
            <a:off x="6096001"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7" name="矩形 16"/>
          <p:cNvSpPr/>
          <p:nvPr>
            <p:custDataLst>
              <p:tags r:id="rId9"/>
            </p:custDataLst>
          </p:nvPr>
        </p:nvSpPr>
        <p:spPr>
          <a:xfrm>
            <a:off x="8941028" y="3001788"/>
            <a:ext cx="1377536" cy="510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10"/>
            </p:custDataLst>
          </p:nvPr>
        </p:nvSpPr>
        <p:spPr>
          <a:xfrm>
            <a:off x="8689084" y="4286945"/>
            <a:ext cx="1881424" cy="1514235"/>
          </a:xfrm>
          <a:prstGeom prst="rect">
            <a:avLst/>
          </a:prstGeom>
          <a:noFill/>
        </p:spPr>
        <p:txBody>
          <a:bodyPr wrap="square" lIns="0" tIns="0" rIns="0" bIns="0" rtlCol="0">
            <a:norm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11"/>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custDataLst>
              <p:tags r:id="rId2"/>
            </p:custDataLst>
          </p:nvPr>
        </p:nvSpPr>
        <p:spPr>
          <a:xfrm>
            <a:off x="829342" y="2553647"/>
            <a:ext cx="10838116" cy="1358900"/>
          </a:xfrm>
          <a:custGeom>
            <a:avLst/>
            <a:gdLst>
              <a:gd name="connsiteX0" fmla="*/ 0 w 10838116"/>
              <a:gd name="connsiteY0" fmla="*/ 241300 h 1358900"/>
              <a:gd name="connsiteX1" fmla="*/ 2287204 w 10838116"/>
              <a:gd name="connsiteY1" fmla="*/ 241300 h 1358900"/>
              <a:gd name="connsiteX2" fmla="*/ 2734878 w 10838116"/>
              <a:gd name="connsiteY2" fmla="*/ 241300 h 1358900"/>
              <a:gd name="connsiteX3" fmla="*/ 9429017 w 10838116"/>
              <a:gd name="connsiteY3" fmla="*/ 241300 h 1358900"/>
              <a:gd name="connsiteX4" fmla="*/ 9429017 w 10838116"/>
              <a:gd name="connsiteY4" fmla="*/ 1117600 h 1358900"/>
              <a:gd name="connsiteX5" fmla="*/ 2734878 w 10838116"/>
              <a:gd name="connsiteY5" fmla="*/ 1117600 h 1358900"/>
              <a:gd name="connsiteX6" fmla="*/ 2287204 w 10838116"/>
              <a:gd name="connsiteY6" fmla="*/ 1117600 h 1358900"/>
              <a:gd name="connsiteX7" fmla="*/ 0 w 10838116"/>
              <a:gd name="connsiteY7" fmla="*/ 1117600 h 1358900"/>
              <a:gd name="connsiteX8" fmla="*/ 9501255 w 10838116"/>
              <a:gd name="connsiteY8" fmla="*/ 0 h 1358900"/>
              <a:gd name="connsiteX9" fmla="*/ 10838116 w 10838116"/>
              <a:gd name="connsiteY9" fmla="*/ 679450 h 1358900"/>
              <a:gd name="connsiteX10" fmla="*/ 9501255 w 10838116"/>
              <a:gd name="connsiteY10"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8116" h="1358900">
                <a:moveTo>
                  <a:pt x="0" y="241300"/>
                </a:moveTo>
                <a:lnTo>
                  <a:pt x="2287204" y="241300"/>
                </a:lnTo>
                <a:lnTo>
                  <a:pt x="2734878" y="241300"/>
                </a:lnTo>
                <a:lnTo>
                  <a:pt x="9429017" y="241300"/>
                </a:lnTo>
                <a:lnTo>
                  <a:pt x="9429017" y="1117600"/>
                </a:lnTo>
                <a:lnTo>
                  <a:pt x="2734878" y="1117600"/>
                </a:lnTo>
                <a:lnTo>
                  <a:pt x="2287204" y="1117600"/>
                </a:lnTo>
                <a:lnTo>
                  <a:pt x="0" y="1117600"/>
                </a:lnTo>
                <a:close/>
                <a:moveTo>
                  <a:pt x="9501255" y="0"/>
                </a:moveTo>
                <a:lnTo>
                  <a:pt x="10838116" y="679450"/>
                </a:lnTo>
                <a:lnTo>
                  <a:pt x="9501255"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3"/>
            </p:custDataLst>
          </p:nvPr>
        </p:nvSpPr>
        <p:spPr>
          <a:xfrm>
            <a:off x="982061" y="3041803"/>
            <a:ext cx="1134289" cy="42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4"/>
            </p:custDataLst>
          </p:nvPr>
        </p:nvSpPr>
        <p:spPr>
          <a:xfrm>
            <a:off x="778494"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5"/>
            </p:custDataLst>
          </p:nvPr>
        </p:nvSpPr>
        <p:spPr>
          <a:xfrm>
            <a:off x="3171476" y="3041803"/>
            <a:ext cx="1134289"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6"/>
            </p:custDataLst>
          </p:nvPr>
        </p:nvSpPr>
        <p:spPr>
          <a:xfrm>
            <a:off x="2967909"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7"/>
            </p:custDataLst>
          </p:nvPr>
        </p:nvSpPr>
        <p:spPr>
          <a:xfrm>
            <a:off x="5360891" y="3041803"/>
            <a:ext cx="1134289" cy="42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5" name="文本框 14"/>
          <p:cNvSpPr txBox="1"/>
          <p:nvPr>
            <p:custDataLst>
              <p:tags r:id="rId8"/>
            </p:custDataLst>
          </p:nvPr>
        </p:nvSpPr>
        <p:spPr>
          <a:xfrm>
            <a:off x="5157324"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7" name="矩形 16"/>
          <p:cNvSpPr/>
          <p:nvPr>
            <p:custDataLst>
              <p:tags r:id="rId9"/>
            </p:custDataLst>
          </p:nvPr>
        </p:nvSpPr>
        <p:spPr>
          <a:xfrm>
            <a:off x="7550306" y="3041803"/>
            <a:ext cx="1134289"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10"/>
            </p:custDataLst>
          </p:nvPr>
        </p:nvSpPr>
        <p:spPr>
          <a:xfrm>
            <a:off x="7346738"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20" name="矩形 19"/>
          <p:cNvSpPr/>
          <p:nvPr>
            <p:custDataLst>
              <p:tags r:id="rId11"/>
            </p:custDataLst>
          </p:nvPr>
        </p:nvSpPr>
        <p:spPr>
          <a:xfrm>
            <a:off x="9739718" y="3041803"/>
            <a:ext cx="1134289" cy="42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21" name="文本框 20"/>
          <p:cNvSpPr txBox="1"/>
          <p:nvPr>
            <p:custDataLst>
              <p:tags r:id="rId12"/>
            </p:custDataLst>
          </p:nvPr>
        </p:nvSpPr>
        <p:spPr>
          <a:xfrm>
            <a:off x="9536150" y="3944297"/>
            <a:ext cx="1831355" cy="1504003"/>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13"/>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custDataLst>
              <p:tags r:id="rId2"/>
            </p:custDataLst>
          </p:nvPr>
        </p:nvSpPr>
        <p:spPr>
          <a:xfrm>
            <a:off x="1138136" y="2354093"/>
            <a:ext cx="9915728" cy="1243250"/>
          </a:xfrm>
          <a:custGeom>
            <a:avLst/>
            <a:gdLst>
              <a:gd name="connsiteX0" fmla="*/ 0 w 10838116"/>
              <a:gd name="connsiteY0" fmla="*/ 241300 h 1358900"/>
              <a:gd name="connsiteX1" fmla="*/ 2287204 w 10838116"/>
              <a:gd name="connsiteY1" fmla="*/ 241300 h 1358900"/>
              <a:gd name="connsiteX2" fmla="*/ 2734878 w 10838116"/>
              <a:gd name="connsiteY2" fmla="*/ 241300 h 1358900"/>
              <a:gd name="connsiteX3" fmla="*/ 9429017 w 10838116"/>
              <a:gd name="connsiteY3" fmla="*/ 241300 h 1358900"/>
              <a:gd name="connsiteX4" fmla="*/ 9429017 w 10838116"/>
              <a:gd name="connsiteY4" fmla="*/ 1117600 h 1358900"/>
              <a:gd name="connsiteX5" fmla="*/ 2734878 w 10838116"/>
              <a:gd name="connsiteY5" fmla="*/ 1117600 h 1358900"/>
              <a:gd name="connsiteX6" fmla="*/ 2287204 w 10838116"/>
              <a:gd name="connsiteY6" fmla="*/ 1117600 h 1358900"/>
              <a:gd name="connsiteX7" fmla="*/ 0 w 10838116"/>
              <a:gd name="connsiteY7" fmla="*/ 1117600 h 1358900"/>
              <a:gd name="connsiteX8" fmla="*/ 9501255 w 10838116"/>
              <a:gd name="connsiteY8" fmla="*/ 0 h 1358900"/>
              <a:gd name="connsiteX9" fmla="*/ 10838116 w 10838116"/>
              <a:gd name="connsiteY9" fmla="*/ 679450 h 1358900"/>
              <a:gd name="connsiteX10" fmla="*/ 9501255 w 10838116"/>
              <a:gd name="connsiteY10" fmla="*/ 13589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8116" h="1358900">
                <a:moveTo>
                  <a:pt x="0" y="241300"/>
                </a:moveTo>
                <a:lnTo>
                  <a:pt x="2287204" y="241300"/>
                </a:lnTo>
                <a:lnTo>
                  <a:pt x="2734878" y="241300"/>
                </a:lnTo>
                <a:lnTo>
                  <a:pt x="9429017" y="241300"/>
                </a:lnTo>
                <a:lnTo>
                  <a:pt x="9429017" y="1117600"/>
                </a:lnTo>
                <a:lnTo>
                  <a:pt x="2734878" y="1117600"/>
                </a:lnTo>
                <a:lnTo>
                  <a:pt x="2287204" y="1117600"/>
                </a:lnTo>
                <a:lnTo>
                  <a:pt x="0" y="1117600"/>
                </a:lnTo>
                <a:close/>
                <a:moveTo>
                  <a:pt x="9501255" y="0"/>
                </a:moveTo>
                <a:lnTo>
                  <a:pt x="10838116" y="679450"/>
                </a:lnTo>
                <a:lnTo>
                  <a:pt x="9501255" y="1358900"/>
                </a:ln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8" name="矩形 7"/>
          <p:cNvSpPr/>
          <p:nvPr>
            <p:custDataLst>
              <p:tags r:id="rId3"/>
            </p:custDataLst>
          </p:nvPr>
        </p:nvSpPr>
        <p:spPr>
          <a:xfrm>
            <a:off x="1277858" y="2800704"/>
            <a:ext cx="1037754" cy="384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9" name="文本框 8"/>
          <p:cNvSpPr txBox="1"/>
          <p:nvPr>
            <p:custDataLst>
              <p:tags r:id="rId4"/>
            </p:custDataLst>
          </p:nvPr>
        </p:nvSpPr>
        <p:spPr>
          <a:xfrm>
            <a:off x="1277859"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1" name="矩形 10"/>
          <p:cNvSpPr/>
          <p:nvPr>
            <p:custDataLst>
              <p:tags r:id="rId5"/>
            </p:custDataLst>
          </p:nvPr>
        </p:nvSpPr>
        <p:spPr>
          <a:xfrm>
            <a:off x="2880324" y="2800704"/>
            <a:ext cx="1037754" cy="384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2" name="文本框 11"/>
          <p:cNvSpPr txBox="1"/>
          <p:nvPr>
            <p:custDataLst>
              <p:tags r:id="rId6"/>
            </p:custDataLst>
          </p:nvPr>
        </p:nvSpPr>
        <p:spPr>
          <a:xfrm>
            <a:off x="2880325"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4" name="矩形 13"/>
          <p:cNvSpPr/>
          <p:nvPr>
            <p:custDataLst>
              <p:tags r:id="rId7"/>
            </p:custDataLst>
          </p:nvPr>
        </p:nvSpPr>
        <p:spPr>
          <a:xfrm>
            <a:off x="4482790" y="2800704"/>
            <a:ext cx="1037754" cy="3848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5" name="文本框 14"/>
          <p:cNvSpPr txBox="1"/>
          <p:nvPr>
            <p:custDataLst>
              <p:tags r:id="rId8"/>
            </p:custDataLst>
          </p:nvPr>
        </p:nvSpPr>
        <p:spPr>
          <a:xfrm>
            <a:off x="4482791"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17" name="矩形 16"/>
          <p:cNvSpPr/>
          <p:nvPr>
            <p:custDataLst>
              <p:tags r:id="rId9"/>
            </p:custDataLst>
          </p:nvPr>
        </p:nvSpPr>
        <p:spPr>
          <a:xfrm>
            <a:off x="6085256" y="2800704"/>
            <a:ext cx="1037754" cy="3848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18" name="文本框 17"/>
          <p:cNvSpPr txBox="1"/>
          <p:nvPr>
            <p:custDataLst>
              <p:tags r:id="rId10"/>
            </p:custDataLst>
          </p:nvPr>
        </p:nvSpPr>
        <p:spPr>
          <a:xfrm>
            <a:off x="6085256"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20" name="矩形 19"/>
          <p:cNvSpPr/>
          <p:nvPr>
            <p:custDataLst>
              <p:tags r:id="rId11"/>
            </p:custDataLst>
          </p:nvPr>
        </p:nvSpPr>
        <p:spPr>
          <a:xfrm>
            <a:off x="7687722" y="2800704"/>
            <a:ext cx="1037754" cy="3848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21" name="文本框 20"/>
          <p:cNvSpPr txBox="1"/>
          <p:nvPr>
            <p:custDataLst>
              <p:tags r:id="rId12"/>
            </p:custDataLst>
          </p:nvPr>
        </p:nvSpPr>
        <p:spPr>
          <a:xfrm>
            <a:off x="7687722"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23" name="矩形 22"/>
          <p:cNvSpPr/>
          <p:nvPr>
            <p:custDataLst>
              <p:tags r:id="rId13"/>
            </p:custDataLst>
          </p:nvPr>
        </p:nvSpPr>
        <p:spPr>
          <a:xfrm>
            <a:off x="9290186" y="2800704"/>
            <a:ext cx="1037754" cy="3848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mtClean="0">
                <a:solidFill>
                  <a:schemeClr val="tx1"/>
                </a:solidFill>
                <a:latin typeface="+mj-lt"/>
                <a:ea typeface="+mj-ea"/>
                <a:cs typeface="+mj-cs"/>
              </a:rPr>
              <a:t>LOREM</a:t>
            </a:r>
            <a:endParaRPr lang="zh-CN" altLang="en-US" dirty="0">
              <a:solidFill>
                <a:schemeClr val="tx1"/>
              </a:solidFill>
              <a:latin typeface="+mj-lt"/>
              <a:ea typeface="+mj-ea"/>
              <a:cs typeface="+mj-cs"/>
            </a:endParaRPr>
          </a:p>
        </p:txBody>
      </p:sp>
      <p:sp>
        <p:nvSpPr>
          <p:cNvPr id="24" name="文本框 23"/>
          <p:cNvSpPr txBox="1"/>
          <p:nvPr>
            <p:custDataLst>
              <p:tags r:id="rId14"/>
            </p:custDataLst>
          </p:nvPr>
        </p:nvSpPr>
        <p:spPr>
          <a:xfrm>
            <a:off x="9290186" y="3710697"/>
            <a:ext cx="1408191" cy="1528054"/>
          </a:xfrm>
          <a:prstGeom prst="rect">
            <a:avLst/>
          </a:prstGeom>
          <a:noFill/>
        </p:spPr>
        <p:txBody>
          <a:bodyPr wrap="square" lIns="0" tIns="0" rIns="0" bIns="0" rtlCol="0">
            <a:noAutofit/>
          </a:bodyPr>
          <a:lstStyle/>
          <a:p>
            <a:pPr algn="ctr">
              <a:lnSpc>
                <a:spcPct val="150000"/>
              </a:lnSpc>
            </a:pPr>
            <a:r>
              <a:rPr lang="it-IT" altLang="zh-CN" smtClean="0">
                <a:solidFill>
                  <a:schemeClr val="tx1">
                    <a:lumMod val="65000"/>
                    <a:lumOff val="35000"/>
                  </a:schemeClr>
                </a:solidFill>
              </a:rPr>
              <a:t>LOREM IPSUM DOLOR</a:t>
            </a:r>
            <a:endParaRPr lang="zh-CN" altLang="en-US" dirty="0">
              <a:solidFill>
                <a:schemeClr val="tx1">
                  <a:lumMod val="65000"/>
                  <a:lumOff val="35000"/>
                </a:schemeClr>
              </a:solidFill>
            </a:endParaRPr>
          </a:p>
        </p:txBody>
      </p:sp>
      <p:sp>
        <p:nvSpPr>
          <p:cNvPr id="3" name="文本框 2"/>
          <p:cNvSpPr txBox="1"/>
          <p:nvPr>
            <p:custDataLst>
              <p:tags r:id="rId15"/>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p:cNvSpPr/>
          <p:nvPr>
            <p:custDataLst>
              <p:tags r:id="rId2"/>
            </p:custDataLst>
          </p:nvPr>
        </p:nvSpPr>
        <p:spPr>
          <a:xfrm rot="16200000">
            <a:off x="4772397" y="3184227"/>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4" name="菱形 3"/>
          <p:cNvSpPr/>
          <p:nvPr>
            <p:custDataLst>
              <p:tags r:id="rId3"/>
            </p:custDataLst>
          </p:nvPr>
        </p:nvSpPr>
        <p:spPr>
          <a:xfrm>
            <a:off x="5047642" y="2109086"/>
            <a:ext cx="2082758" cy="2080340"/>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6" name="菱形 5"/>
          <p:cNvSpPr/>
          <p:nvPr>
            <p:custDataLst>
              <p:tags r:id="rId4"/>
            </p:custDataLst>
          </p:nvPr>
        </p:nvSpPr>
        <p:spPr>
          <a:xfrm rot="16200000">
            <a:off x="6973528" y="3184226"/>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7" name="菱形 6"/>
          <p:cNvSpPr/>
          <p:nvPr>
            <p:custDataLst>
              <p:tags r:id="rId5"/>
            </p:custDataLst>
          </p:nvPr>
        </p:nvSpPr>
        <p:spPr>
          <a:xfrm rot="16200000">
            <a:off x="6385871" y="2078245"/>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8" name="菱形 7"/>
          <p:cNvSpPr/>
          <p:nvPr>
            <p:custDataLst>
              <p:tags r:id="rId6"/>
            </p:custDataLst>
          </p:nvPr>
        </p:nvSpPr>
        <p:spPr>
          <a:xfrm rot="16200000">
            <a:off x="5339755" y="2076455"/>
            <a:ext cx="454760" cy="453374"/>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9" name="矩形 8"/>
          <p:cNvSpPr/>
          <p:nvPr>
            <p:custDataLst>
              <p:tags r:id="rId7"/>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10" name="矩形 9"/>
          <p:cNvSpPr/>
          <p:nvPr>
            <p:custDataLst>
              <p:tags r:id="rId8"/>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11" name="文本框 10"/>
          <p:cNvSpPr txBox="1"/>
          <p:nvPr>
            <p:custDataLst>
              <p:tags r:id="rId9"/>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dirty="0" smtClean="0">
                <a:solidFill>
                  <a:schemeClr val="accent1"/>
                </a:solidFill>
              </a:rPr>
              <a:t>LOREM IPSUM DOLOR LOREM </a:t>
            </a:r>
            <a:endParaRPr lang="zh-CN" altLang="en-US" dirty="0">
              <a:solidFill>
                <a:schemeClr val="accent1"/>
              </a:solidFill>
            </a:endParaRPr>
          </a:p>
        </p:txBody>
      </p:sp>
      <p:sp>
        <p:nvSpPr>
          <p:cNvPr id="3" name="内容占位符 2"/>
          <p:cNvSpPr>
            <a:spLocks noGrp="1"/>
          </p:cNvSpPr>
          <p:nvPr>
            <p:ph idx="1"/>
            <p:custDataLst>
              <p:tags r:id="rId3"/>
            </p:custDataLst>
          </p:nvPr>
        </p:nvSpPr>
        <p:spPr/>
        <p:txBody>
          <a:bodyPr/>
          <a:lstStyle/>
          <a:p>
            <a:pPr>
              <a:lnSpc>
                <a:spcPct val="200000"/>
              </a:lnSpc>
            </a:pPr>
            <a:r>
              <a:rPr lang="en-US" altLang="zh-CN" dirty="0" smtClean="0"/>
              <a:t>Lorem ipsum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 </a:t>
            </a:r>
            <a:r>
              <a:rPr lang="en-US" altLang="zh-CN" dirty="0" err="1" smtClean="0"/>
              <a:t>sed</a:t>
            </a:r>
            <a:r>
              <a:rPr lang="en-US" altLang="zh-CN" dirty="0" smtClean="0"/>
              <a:t> do </a:t>
            </a:r>
            <a:r>
              <a:rPr lang="en-US" altLang="zh-CN" dirty="0" err="1" smtClean="0"/>
              <a:t>eiusmod</a:t>
            </a:r>
            <a:r>
              <a:rPr lang="en-US" altLang="zh-CN" dirty="0" smtClean="0"/>
              <a:t> </a:t>
            </a:r>
            <a:r>
              <a:rPr lang="en-US" altLang="zh-CN" dirty="0" err="1" smtClean="0"/>
              <a:t>tempor</a:t>
            </a:r>
            <a:r>
              <a:rPr lang="en-US" altLang="zh-CN" dirty="0" smtClean="0"/>
              <a:t> </a:t>
            </a:r>
            <a:r>
              <a:rPr lang="en-US" altLang="zh-CN" dirty="0" err="1" smtClean="0"/>
              <a:t>incididunt</a:t>
            </a:r>
            <a:r>
              <a:rPr lang="en-US" altLang="zh-CN" dirty="0" smtClean="0"/>
              <a:t> </a:t>
            </a:r>
            <a:r>
              <a:rPr lang="en-US" altLang="zh-CN" dirty="0" err="1" smtClean="0"/>
              <a:t>ut</a:t>
            </a:r>
            <a:r>
              <a:rPr lang="en-US" altLang="zh-CN" dirty="0" smtClean="0"/>
              <a:t> </a:t>
            </a:r>
            <a:r>
              <a:rPr lang="en-US" altLang="zh-CN" dirty="0" err="1" smtClean="0"/>
              <a:t>labore</a:t>
            </a:r>
            <a:r>
              <a:rPr lang="en-US" altLang="zh-CN" dirty="0" smtClean="0"/>
              <a:t> et </a:t>
            </a:r>
            <a:r>
              <a:rPr lang="en-US" altLang="zh-CN" dirty="0" err="1" smtClean="0"/>
              <a:t>dolore</a:t>
            </a:r>
            <a:r>
              <a:rPr lang="en-US" altLang="zh-CN" dirty="0" smtClean="0"/>
              <a:t> magna </a:t>
            </a:r>
            <a:r>
              <a:rPr lang="en-US" altLang="zh-CN" dirty="0" err="1" smtClean="0"/>
              <a:t>aliqua</a:t>
            </a:r>
            <a:r>
              <a:rPr lang="en-US" altLang="zh-CN" dirty="0" smtClean="0"/>
              <a:t>. </a:t>
            </a:r>
            <a:r>
              <a:rPr lang="en-US" altLang="zh-CN" dirty="0" err="1" smtClean="0"/>
              <a:t>Ut</a:t>
            </a:r>
            <a:r>
              <a:rPr lang="en-US" altLang="zh-CN" dirty="0" smtClean="0"/>
              <a:t> </a:t>
            </a:r>
            <a:r>
              <a:rPr lang="en-US" altLang="zh-CN" dirty="0" err="1" smtClean="0"/>
              <a:t>enim</a:t>
            </a:r>
            <a:r>
              <a:rPr lang="en-US" altLang="zh-CN" dirty="0" smtClean="0"/>
              <a:t> ad minim </a:t>
            </a:r>
            <a:r>
              <a:rPr lang="en-US" altLang="zh-CN" dirty="0" err="1" smtClean="0"/>
              <a:t>veniam</a:t>
            </a:r>
            <a:r>
              <a:rPr lang="en-US" altLang="zh-CN" dirty="0" smtClean="0"/>
              <a:t>, </a:t>
            </a:r>
            <a:r>
              <a:rPr lang="en-US" altLang="zh-CN" dirty="0" err="1" smtClean="0"/>
              <a:t>quis</a:t>
            </a:r>
            <a:r>
              <a:rPr lang="en-US" altLang="zh-CN" dirty="0" smtClean="0"/>
              <a:t> </a:t>
            </a:r>
            <a:r>
              <a:rPr lang="en-US" altLang="zh-CN" dirty="0" err="1" smtClean="0"/>
              <a:t>nostrud</a:t>
            </a:r>
            <a:r>
              <a:rPr lang="en-US" altLang="zh-CN" dirty="0" smtClean="0"/>
              <a:t> exercitation </a:t>
            </a:r>
            <a:r>
              <a:rPr lang="en-US" altLang="zh-CN" dirty="0" err="1" smtClean="0"/>
              <a:t>ullamco</a:t>
            </a:r>
            <a:r>
              <a:rPr lang="en-US" altLang="zh-CN" dirty="0" smtClean="0"/>
              <a:t> </a:t>
            </a:r>
            <a:r>
              <a:rPr lang="en-US" altLang="zh-CN" dirty="0" err="1" smtClean="0"/>
              <a:t>laboris</a:t>
            </a:r>
            <a:r>
              <a:rPr lang="en-US" altLang="zh-CN" dirty="0" smtClean="0"/>
              <a:t> nisi </a:t>
            </a:r>
            <a:r>
              <a:rPr lang="en-US" altLang="zh-CN" dirty="0" err="1" smtClean="0"/>
              <a:t>ut</a:t>
            </a:r>
            <a:r>
              <a:rPr lang="en-US" altLang="zh-CN" dirty="0" smtClean="0"/>
              <a:t> </a:t>
            </a:r>
            <a:r>
              <a:rPr lang="en-US" altLang="zh-CN" dirty="0" err="1" smtClean="0"/>
              <a:t>aliquip</a:t>
            </a:r>
            <a:r>
              <a:rPr lang="en-US" altLang="zh-CN" dirty="0" smtClean="0"/>
              <a:t> ex </a:t>
            </a:r>
            <a:r>
              <a:rPr lang="en-US" altLang="zh-CN" dirty="0" err="1" smtClean="0"/>
              <a:t>ea</a:t>
            </a:r>
            <a:r>
              <a:rPr lang="en-US" altLang="zh-CN" dirty="0" smtClean="0"/>
              <a:t> </a:t>
            </a:r>
            <a:r>
              <a:rPr lang="en-US" altLang="zh-CN" dirty="0" err="1" smtClean="0"/>
              <a:t>commodo</a:t>
            </a:r>
            <a:r>
              <a:rPr lang="en-US" altLang="zh-CN" dirty="0" smtClean="0"/>
              <a:t> </a:t>
            </a:r>
            <a:r>
              <a:rPr lang="en-US" altLang="zh-CN" dirty="0" err="1" smtClean="0"/>
              <a:t>consequat</a:t>
            </a:r>
            <a:r>
              <a:rPr lang="en-US" altLang="zh-CN" dirty="0" smtClean="0"/>
              <a:t>.</a:t>
            </a:r>
            <a:endParaRPr lang="zh-CN" alt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3"/>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4"/>
            </p:custDataLst>
          </p:nvPr>
        </p:nvSpPr>
        <p:spPr>
          <a:xfrm>
            <a:off x="4407941"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5"/>
            </p:custDataLst>
          </p:nvPr>
        </p:nvSpPr>
        <p:spPr>
          <a:xfrm>
            <a:off x="4370234"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6"/>
            </p:custDataLst>
          </p:nvPr>
        </p:nvSpPr>
        <p:spPr>
          <a:xfrm>
            <a:off x="616613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7"/>
            </p:custDataLst>
          </p:nvPr>
        </p:nvSpPr>
        <p:spPr>
          <a:xfrm>
            <a:off x="6128520"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en-US"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8"/>
            </p:custDataLst>
          </p:nvPr>
        </p:nvSpPr>
        <p:spPr>
          <a:xfrm>
            <a:off x="5844221"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文本框 10"/>
          <p:cNvSpPr txBox="1"/>
          <p:nvPr>
            <p:custDataLst>
              <p:tags r:id="rId9"/>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3"/>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4"/>
            </p:custDataLst>
          </p:nvPr>
        </p:nvSpPr>
        <p:spPr>
          <a:xfrm>
            <a:off x="3534131"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5"/>
            </p:custDataLst>
          </p:nvPr>
        </p:nvSpPr>
        <p:spPr>
          <a:xfrm>
            <a:off x="3496424"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6"/>
            </p:custDataLst>
          </p:nvPr>
        </p:nvSpPr>
        <p:spPr>
          <a:xfrm>
            <a:off x="529232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7"/>
            </p:custDataLst>
          </p:nvPr>
        </p:nvSpPr>
        <p:spPr>
          <a:xfrm>
            <a:off x="5254710"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8"/>
            </p:custDataLst>
          </p:nvPr>
        </p:nvSpPr>
        <p:spPr>
          <a:xfrm>
            <a:off x="4970411"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9"/>
            </p:custDataLst>
          </p:nvPr>
        </p:nvSpPr>
        <p:spPr>
          <a:xfrm>
            <a:off x="6726710"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3" name="菱形 12"/>
          <p:cNvSpPr/>
          <p:nvPr>
            <p:custDataLst>
              <p:tags r:id="rId10"/>
            </p:custDataLst>
          </p:nvPr>
        </p:nvSpPr>
        <p:spPr>
          <a:xfrm>
            <a:off x="7011010"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4" name="文本框 86"/>
          <p:cNvSpPr txBox="1"/>
          <p:nvPr>
            <p:custDataLst>
              <p:tags r:id="rId11"/>
            </p:custDataLst>
          </p:nvPr>
        </p:nvSpPr>
        <p:spPr>
          <a:xfrm>
            <a:off x="704862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2" name="文本框 11"/>
          <p:cNvSpPr txBox="1"/>
          <p:nvPr>
            <p:custDataLst>
              <p:tags r:id="rId12"/>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3"/>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4"/>
            </p:custDataLst>
          </p:nvPr>
        </p:nvSpPr>
        <p:spPr>
          <a:xfrm>
            <a:off x="2655981"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5"/>
            </p:custDataLst>
          </p:nvPr>
        </p:nvSpPr>
        <p:spPr>
          <a:xfrm>
            <a:off x="2618274"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6"/>
            </p:custDataLst>
          </p:nvPr>
        </p:nvSpPr>
        <p:spPr>
          <a:xfrm>
            <a:off x="441417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7"/>
            </p:custDataLst>
          </p:nvPr>
        </p:nvSpPr>
        <p:spPr>
          <a:xfrm>
            <a:off x="4376560"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8"/>
            </p:custDataLst>
          </p:nvPr>
        </p:nvSpPr>
        <p:spPr>
          <a:xfrm>
            <a:off x="4092261"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9"/>
            </p:custDataLst>
          </p:nvPr>
        </p:nvSpPr>
        <p:spPr>
          <a:xfrm>
            <a:off x="5848560"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2" name="菱形 11"/>
          <p:cNvSpPr/>
          <p:nvPr>
            <p:custDataLst>
              <p:tags r:id="rId10"/>
            </p:custDataLst>
          </p:nvPr>
        </p:nvSpPr>
        <p:spPr>
          <a:xfrm>
            <a:off x="7604859" y="2949035"/>
            <a:ext cx="505549" cy="504008"/>
          </a:xfrm>
          <a:prstGeom prst="diamond">
            <a:avLst/>
          </a:prstGeom>
          <a:solidFill>
            <a:schemeClr val="accent3">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4" name="菱形 13"/>
          <p:cNvSpPr/>
          <p:nvPr>
            <p:custDataLst>
              <p:tags r:id="rId11"/>
            </p:custDataLst>
          </p:nvPr>
        </p:nvSpPr>
        <p:spPr>
          <a:xfrm>
            <a:off x="6132860"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5" name="文本框 86"/>
          <p:cNvSpPr txBox="1"/>
          <p:nvPr>
            <p:custDataLst>
              <p:tags r:id="rId12"/>
            </p:custDataLst>
          </p:nvPr>
        </p:nvSpPr>
        <p:spPr>
          <a:xfrm>
            <a:off x="617047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6" name="菱形 15"/>
          <p:cNvSpPr/>
          <p:nvPr>
            <p:custDataLst>
              <p:tags r:id="rId13"/>
            </p:custDataLst>
          </p:nvPr>
        </p:nvSpPr>
        <p:spPr>
          <a:xfrm>
            <a:off x="7889159" y="1819183"/>
            <a:ext cx="1693247"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7" name="文本框 86"/>
          <p:cNvSpPr txBox="1"/>
          <p:nvPr>
            <p:custDataLst>
              <p:tags r:id="rId14"/>
            </p:custDataLst>
          </p:nvPr>
        </p:nvSpPr>
        <p:spPr>
          <a:xfrm>
            <a:off x="792677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3" name="文本框 12"/>
          <p:cNvSpPr txBox="1"/>
          <p:nvPr>
            <p:custDataLst>
              <p:tags r:id="rId15"/>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3"/>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4"/>
            </p:custDataLst>
          </p:nvPr>
        </p:nvSpPr>
        <p:spPr>
          <a:xfrm>
            <a:off x="1777832"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5"/>
            </p:custDataLst>
          </p:nvPr>
        </p:nvSpPr>
        <p:spPr>
          <a:xfrm>
            <a:off x="1740125"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6"/>
            </p:custDataLst>
          </p:nvPr>
        </p:nvSpPr>
        <p:spPr>
          <a:xfrm>
            <a:off x="3536027"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7"/>
            </p:custDataLst>
          </p:nvPr>
        </p:nvSpPr>
        <p:spPr>
          <a:xfrm>
            <a:off x="3498411"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8"/>
            </p:custDataLst>
          </p:nvPr>
        </p:nvSpPr>
        <p:spPr>
          <a:xfrm>
            <a:off x="3214112"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9"/>
            </p:custDataLst>
          </p:nvPr>
        </p:nvSpPr>
        <p:spPr>
          <a:xfrm>
            <a:off x="4970411"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2" name="菱形 11"/>
          <p:cNvSpPr/>
          <p:nvPr>
            <p:custDataLst>
              <p:tags r:id="rId10"/>
            </p:custDataLst>
          </p:nvPr>
        </p:nvSpPr>
        <p:spPr>
          <a:xfrm>
            <a:off x="6726710" y="2949035"/>
            <a:ext cx="505549" cy="504008"/>
          </a:xfrm>
          <a:prstGeom prst="diamond">
            <a:avLst/>
          </a:prstGeom>
          <a:solidFill>
            <a:schemeClr val="accent3">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4" name="菱形 13"/>
          <p:cNvSpPr/>
          <p:nvPr>
            <p:custDataLst>
              <p:tags r:id="rId11"/>
            </p:custDataLst>
          </p:nvPr>
        </p:nvSpPr>
        <p:spPr>
          <a:xfrm>
            <a:off x="8483009" y="1878804"/>
            <a:ext cx="505549" cy="505549"/>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5" name="菱形 14"/>
          <p:cNvSpPr/>
          <p:nvPr>
            <p:custDataLst>
              <p:tags r:id="rId12"/>
            </p:custDataLst>
          </p:nvPr>
        </p:nvSpPr>
        <p:spPr>
          <a:xfrm>
            <a:off x="5254711"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6" name="文本框 86"/>
          <p:cNvSpPr txBox="1"/>
          <p:nvPr>
            <p:custDataLst>
              <p:tags r:id="rId13"/>
            </p:custDataLst>
          </p:nvPr>
        </p:nvSpPr>
        <p:spPr>
          <a:xfrm>
            <a:off x="529232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7" name="菱形 16"/>
          <p:cNvSpPr/>
          <p:nvPr>
            <p:custDataLst>
              <p:tags r:id="rId14"/>
            </p:custDataLst>
          </p:nvPr>
        </p:nvSpPr>
        <p:spPr>
          <a:xfrm>
            <a:off x="7011010" y="1819183"/>
            <a:ext cx="1693247"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8" name="文本框 86"/>
          <p:cNvSpPr txBox="1"/>
          <p:nvPr>
            <p:custDataLst>
              <p:tags r:id="rId15"/>
            </p:custDataLst>
          </p:nvPr>
        </p:nvSpPr>
        <p:spPr>
          <a:xfrm>
            <a:off x="7048626"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9" name="菱形 18"/>
          <p:cNvSpPr/>
          <p:nvPr>
            <p:custDataLst>
              <p:tags r:id="rId16"/>
            </p:custDataLst>
          </p:nvPr>
        </p:nvSpPr>
        <p:spPr>
          <a:xfrm>
            <a:off x="8767309"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20" name="文本框 86"/>
          <p:cNvSpPr txBox="1"/>
          <p:nvPr>
            <p:custDataLst>
              <p:tags r:id="rId17"/>
            </p:custDataLst>
          </p:nvPr>
        </p:nvSpPr>
        <p:spPr>
          <a:xfrm>
            <a:off x="880492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3" name="文本框 12"/>
          <p:cNvSpPr txBox="1"/>
          <p:nvPr>
            <p:custDataLst>
              <p:tags r:id="rId18"/>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968941" y="4851329"/>
            <a:ext cx="10262798" cy="1232199"/>
          </a:xfrm>
          <a:prstGeom prst="rect">
            <a:avLst/>
          </a:prstGeom>
        </p:spPr>
        <p:txBody>
          <a:bodyPr anchor="ctr">
            <a:normAutofit/>
          </a:bodyPr>
          <a:lstStyle/>
          <a:p>
            <a:pPr algn="just">
              <a:lnSpc>
                <a:spcPct val="150000"/>
              </a:lnSpc>
              <a:defRPr/>
            </a:pPr>
            <a:r>
              <a:rPr lang="en-US" altLang="zh-CN" kern="0" smtClean="0"/>
              <a:t>Lorem ipsum dolor sit amet, consectetur adipisicing elit, sed do eiusmod tempor incididunt ut labore et dolore magna aliqua. </a:t>
            </a:r>
            <a:endParaRPr lang="zh-CN" altLang="en-US" kern="0" dirty="0"/>
          </a:p>
        </p:txBody>
      </p:sp>
      <p:sp>
        <p:nvSpPr>
          <p:cNvPr id="4" name="矩形 3"/>
          <p:cNvSpPr/>
          <p:nvPr>
            <p:custDataLst>
              <p:tags r:id="rId3"/>
            </p:custDataLst>
          </p:nvPr>
        </p:nvSpPr>
        <p:spPr>
          <a:xfrm>
            <a:off x="968941" y="4553773"/>
            <a:ext cx="10262798" cy="582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solidFill>
                <a:schemeClr val="tx1"/>
              </a:solidFill>
            </a:endParaRPr>
          </a:p>
        </p:txBody>
      </p:sp>
      <p:sp>
        <p:nvSpPr>
          <p:cNvPr id="6" name="文本框 87"/>
          <p:cNvSpPr txBox="1"/>
          <p:nvPr>
            <p:custDataLst>
              <p:tags r:id="rId4"/>
            </p:custDataLst>
          </p:nvPr>
        </p:nvSpPr>
        <p:spPr>
          <a:xfrm>
            <a:off x="895350" y="3723252"/>
            <a:ext cx="1619802"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7" name="菱形 6"/>
          <p:cNvSpPr/>
          <p:nvPr>
            <p:custDataLst>
              <p:tags r:id="rId5"/>
            </p:custDataLst>
          </p:nvPr>
        </p:nvSpPr>
        <p:spPr>
          <a:xfrm>
            <a:off x="857643" y="1819183"/>
            <a:ext cx="1695216"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en-US" altLang="zh-CN" kern="0" smtClean="0">
                <a:latin typeface="+mj-lt"/>
                <a:ea typeface="+mj-ea"/>
                <a:cs typeface="+mj-cs"/>
              </a:rPr>
              <a:t>LOREM</a:t>
            </a:r>
            <a:endParaRPr lang="zh-CN" altLang="en-US" kern="0" dirty="0">
              <a:latin typeface="+mj-lt"/>
              <a:ea typeface="+mj-ea"/>
              <a:cs typeface="+mj-cs"/>
            </a:endParaRPr>
          </a:p>
        </p:txBody>
      </p:sp>
      <p:sp>
        <p:nvSpPr>
          <p:cNvPr id="8" name="文本框 86"/>
          <p:cNvSpPr txBox="1"/>
          <p:nvPr>
            <p:custDataLst>
              <p:tags r:id="rId6"/>
            </p:custDataLst>
          </p:nvPr>
        </p:nvSpPr>
        <p:spPr>
          <a:xfrm>
            <a:off x="265354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9" name="菱形 8"/>
          <p:cNvSpPr/>
          <p:nvPr>
            <p:custDataLst>
              <p:tags r:id="rId7"/>
            </p:custDataLst>
          </p:nvPr>
        </p:nvSpPr>
        <p:spPr>
          <a:xfrm>
            <a:off x="2615929"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0" name="菱形 9"/>
          <p:cNvSpPr/>
          <p:nvPr>
            <p:custDataLst>
              <p:tags r:id="rId8"/>
            </p:custDataLst>
          </p:nvPr>
        </p:nvSpPr>
        <p:spPr>
          <a:xfrm>
            <a:off x="2331630" y="2949035"/>
            <a:ext cx="505549" cy="504008"/>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1" name="菱形 10"/>
          <p:cNvSpPr/>
          <p:nvPr>
            <p:custDataLst>
              <p:tags r:id="rId9"/>
            </p:custDataLst>
          </p:nvPr>
        </p:nvSpPr>
        <p:spPr>
          <a:xfrm>
            <a:off x="4087929" y="1878804"/>
            <a:ext cx="505549" cy="505549"/>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2" name="菱形 11"/>
          <p:cNvSpPr/>
          <p:nvPr>
            <p:custDataLst>
              <p:tags r:id="rId10"/>
            </p:custDataLst>
          </p:nvPr>
        </p:nvSpPr>
        <p:spPr>
          <a:xfrm>
            <a:off x="5844228" y="2949035"/>
            <a:ext cx="505549" cy="504008"/>
          </a:xfrm>
          <a:prstGeom prst="diamond">
            <a:avLst/>
          </a:prstGeom>
          <a:solidFill>
            <a:schemeClr val="accent3">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3" name="菱形 12"/>
          <p:cNvSpPr/>
          <p:nvPr>
            <p:custDataLst>
              <p:tags r:id="rId11"/>
            </p:custDataLst>
          </p:nvPr>
        </p:nvSpPr>
        <p:spPr>
          <a:xfrm>
            <a:off x="9356827" y="2949035"/>
            <a:ext cx="505549" cy="504008"/>
          </a:xfrm>
          <a:prstGeom prst="diamond">
            <a:avLst/>
          </a:prstGeom>
          <a:solidFill>
            <a:schemeClr val="accent2">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4" name="菱形 13"/>
          <p:cNvSpPr/>
          <p:nvPr>
            <p:custDataLst>
              <p:tags r:id="rId12"/>
            </p:custDataLst>
          </p:nvPr>
        </p:nvSpPr>
        <p:spPr>
          <a:xfrm>
            <a:off x="7600527" y="1878804"/>
            <a:ext cx="505549" cy="505549"/>
          </a:xfrm>
          <a:prstGeom prst="diamond">
            <a:avLst/>
          </a:prstGeom>
          <a:solidFill>
            <a:schemeClr val="accent1">
              <a:lumMod val="20000"/>
              <a:lumOff val="80000"/>
            </a:schemeClr>
          </a:solidFill>
          <a:ln w="12700" cap="flat" cmpd="sng" algn="ctr">
            <a:noFill/>
            <a:prstDash val="solid"/>
            <a:miter lim="800000"/>
          </a:ln>
          <a:effectLst/>
        </p:spPr>
        <p:txBody>
          <a:bodyPr anchor="ctr"/>
          <a:lstStyle/>
          <a:p>
            <a:pPr algn="ctr" eaLnBrk="1" hangingPunct="1">
              <a:spcBef>
                <a:spcPts val="0"/>
              </a:spcBef>
              <a:spcAft>
                <a:spcPts val="0"/>
              </a:spcAft>
              <a:defRPr/>
            </a:pPr>
            <a:endParaRPr lang="zh-CN" altLang="en-US" kern="0">
              <a:solidFill>
                <a:sysClr val="window" lastClr="FFFFFF"/>
              </a:solidFill>
            </a:endParaRPr>
          </a:p>
        </p:txBody>
      </p:sp>
      <p:sp>
        <p:nvSpPr>
          <p:cNvPr id="15" name="菱形 14"/>
          <p:cNvSpPr/>
          <p:nvPr>
            <p:custDataLst>
              <p:tags r:id="rId13"/>
            </p:custDataLst>
          </p:nvPr>
        </p:nvSpPr>
        <p:spPr>
          <a:xfrm>
            <a:off x="4372229"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16" name="文本框 86"/>
          <p:cNvSpPr txBox="1"/>
          <p:nvPr>
            <p:custDataLst>
              <p:tags r:id="rId14"/>
            </p:custDataLst>
          </p:nvPr>
        </p:nvSpPr>
        <p:spPr>
          <a:xfrm>
            <a:off x="4409844"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7" name="菱形 16"/>
          <p:cNvSpPr/>
          <p:nvPr>
            <p:custDataLst>
              <p:tags r:id="rId15"/>
            </p:custDataLst>
          </p:nvPr>
        </p:nvSpPr>
        <p:spPr>
          <a:xfrm>
            <a:off x="6128528" y="1819183"/>
            <a:ext cx="1693247" cy="1693247"/>
          </a:xfrm>
          <a:prstGeom prst="diamond">
            <a:avLst/>
          </a:prstGeom>
          <a:solidFill>
            <a:schemeClr val="accent1"/>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a:latin typeface="+mj-lt"/>
              <a:ea typeface="+mj-ea"/>
              <a:cs typeface="+mj-cs"/>
            </a:endParaRPr>
          </a:p>
        </p:txBody>
      </p:sp>
      <p:sp>
        <p:nvSpPr>
          <p:cNvPr id="18" name="文本框 86"/>
          <p:cNvSpPr txBox="1"/>
          <p:nvPr>
            <p:custDataLst>
              <p:tags r:id="rId16"/>
            </p:custDataLst>
          </p:nvPr>
        </p:nvSpPr>
        <p:spPr>
          <a:xfrm>
            <a:off x="6166144"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19" name="菱形 18"/>
          <p:cNvSpPr/>
          <p:nvPr>
            <p:custDataLst>
              <p:tags r:id="rId17"/>
            </p:custDataLst>
          </p:nvPr>
        </p:nvSpPr>
        <p:spPr>
          <a:xfrm>
            <a:off x="7884827" y="1819183"/>
            <a:ext cx="1693247" cy="1693247"/>
          </a:xfrm>
          <a:prstGeom prst="diamond">
            <a:avLst/>
          </a:prstGeom>
          <a:solidFill>
            <a:schemeClr val="accent2"/>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20" name="文本框 86"/>
          <p:cNvSpPr txBox="1"/>
          <p:nvPr>
            <p:custDataLst>
              <p:tags r:id="rId18"/>
            </p:custDataLst>
          </p:nvPr>
        </p:nvSpPr>
        <p:spPr>
          <a:xfrm>
            <a:off x="7922443"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21" name="菱形 20"/>
          <p:cNvSpPr/>
          <p:nvPr>
            <p:custDataLst>
              <p:tags r:id="rId19"/>
            </p:custDataLst>
          </p:nvPr>
        </p:nvSpPr>
        <p:spPr>
          <a:xfrm>
            <a:off x="9641129" y="1819183"/>
            <a:ext cx="1693247" cy="1693247"/>
          </a:xfrm>
          <a:prstGeom prst="diamond">
            <a:avLst/>
          </a:prstGeom>
          <a:solidFill>
            <a:schemeClr val="accent3"/>
          </a:solidFill>
          <a:ln w="12700" cap="flat" cmpd="sng" algn="ctr">
            <a:noFill/>
            <a:prstDash val="solid"/>
            <a:miter lim="800000"/>
          </a:ln>
          <a:effectLst/>
        </p:spPr>
        <p:txBody>
          <a:bodyPr lIns="0" tIns="0" rIns="0" bIns="0" anchor="ctr">
            <a:normAutofit/>
          </a:bodyPr>
          <a:lstStyle/>
          <a:p>
            <a:pPr algn="ctr">
              <a:defRPr/>
            </a:pPr>
            <a:r>
              <a:rPr lang="da-DK" altLang="zh-CN" kern="0" smtClean="0">
                <a:latin typeface="+mj-lt"/>
                <a:ea typeface="+mj-ea"/>
                <a:cs typeface="+mj-cs"/>
              </a:rPr>
              <a:t>LOREM</a:t>
            </a:r>
            <a:endParaRPr lang="zh-CN" altLang="en-US" kern="0" dirty="0">
              <a:latin typeface="+mj-lt"/>
              <a:ea typeface="+mj-ea"/>
              <a:cs typeface="+mj-cs"/>
            </a:endParaRPr>
          </a:p>
        </p:txBody>
      </p:sp>
      <p:sp>
        <p:nvSpPr>
          <p:cNvPr id="22" name="文本框 86"/>
          <p:cNvSpPr txBox="1"/>
          <p:nvPr>
            <p:custDataLst>
              <p:tags r:id="rId20"/>
            </p:custDataLst>
          </p:nvPr>
        </p:nvSpPr>
        <p:spPr>
          <a:xfrm>
            <a:off x="9678745" y="3723252"/>
            <a:ext cx="1618018" cy="817685"/>
          </a:xfrm>
          <a:prstGeom prst="rect">
            <a:avLst/>
          </a:prstGeom>
          <a:noFill/>
        </p:spPr>
        <p:txBody>
          <a:bodyPr>
            <a:normAutofit/>
          </a:bodyPr>
          <a:lstStyle/>
          <a:p>
            <a:pPr algn="ctr" eaLnBrk="1" hangingPunct="1">
              <a:spcBef>
                <a:spcPts val="0"/>
              </a:spcBef>
              <a:spcAft>
                <a:spcPts val="0"/>
              </a:spcAft>
              <a:defRPr/>
            </a:pPr>
            <a:r>
              <a:rPr lang="da-DK" altLang="zh-CN" kern="0" smtClean="0"/>
              <a:t>LOREM IPSUM </a:t>
            </a:r>
            <a:endParaRPr lang="zh-CN" altLang="en-US" kern="0" dirty="0"/>
          </a:p>
        </p:txBody>
      </p:sp>
      <p:sp>
        <p:nvSpPr>
          <p:cNvPr id="23" name="文本框 22"/>
          <p:cNvSpPr txBox="1"/>
          <p:nvPr>
            <p:custDataLst>
              <p:tags r:id="rId21"/>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custDataLst>
              <p:tags r:id="rId2"/>
            </p:custDataLst>
          </p:nvPr>
        </p:nvSpPr>
        <p:spPr>
          <a:xfrm rot="1885571">
            <a:off x="1168164" y="3328612"/>
            <a:ext cx="8922462" cy="2654511"/>
          </a:xfrm>
          <a:custGeom>
            <a:avLst/>
            <a:gdLst>
              <a:gd name="connsiteX0" fmla="*/ 0 w 8922462"/>
              <a:gd name="connsiteY0" fmla="*/ 0 h 2654511"/>
              <a:gd name="connsiteX1" fmla="*/ 8394110 w 8922462"/>
              <a:gd name="connsiteY1" fmla="*/ 0 h 2654511"/>
              <a:gd name="connsiteX2" fmla="*/ 8922462 w 8922462"/>
              <a:gd name="connsiteY2" fmla="*/ 864691 h 2654511"/>
              <a:gd name="connsiteX3" fmla="*/ 5993278 w 8922462"/>
              <a:gd name="connsiteY3" fmla="*/ 2654511 h 2654511"/>
              <a:gd name="connsiteX4" fmla="*/ 1621986 w 8922462"/>
              <a:gd name="connsiteY4" fmla="*/ 2654511 h 265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462" h="2654511">
                <a:moveTo>
                  <a:pt x="0" y="0"/>
                </a:moveTo>
                <a:lnTo>
                  <a:pt x="8394110" y="0"/>
                </a:lnTo>
                <a:lnTo>
                  <a:pt x="8922462" y="864691"/>
                </a:lnTo>
                <a:lnTo>
                  <a:pt x="5993278" y="2654511"/>
                </a:lnTo>
                <a:lnTo>
                  <a:pt x="1621986" y="2654511"/>
                </a:lnTo>
                <a:close/>
              </a:path>
            </a:pathLst>
          </a:custGeom>
          <a:solidFill>
            <a:schemeClr val="accent1"/>
          </a:solidFill>
        </p:spPr>
        <p:txBody>
          <a:bodyPr wrap="square" lIns="1440000" rIns="1800000" anchor="ctr" anchorCtr="0">
            <a:normAutofit/>
          </a:bodyPr>
          <a:lstStyle/>
          <a:p>
            <a:pPr algn="just">
              <a:lnSpc>
                <a:spcPct val="120000"/>
              </a:lnSpc>
            </a:pPr>
            <a:r>
              <a:rPr lang="en-US" altLang="zh-CN" smtClean="0">
                <a:solidFill>
                  <a:schemeClr val="tx1">
                    <a:lumMod val="50000"/>
                    <a:lumOff val="50000"/>
                  </a:schemeClr>
                </a:solidFill>
              </a:rPr>
              <a:t>Lorem ipsum dolor sit amet, consectetur adipisicing elit, sed do eiusmod tempor incididunt ut labore et dolore magna aliqua. Ut enim ad minim veniam, quis nostrud exercitation ullamco laboris nisi ut aliquip ex ea commodo consequat.</a:t>
            </a:r>
            <a:endParaRPr lang="en-US" altLang="zh-CN" dirty="0" smtClean="0">
              <a:solidFill>
                <a:schemeClr val="tx1">
                  <a:lumMod val="50000"/>
                  <a:lumOff val="50000"/>
                </a:schemeClr>
              </a:solidFill>
            </a:endParaRPr>
          </a:p>
        </p:txBody>
      </p:sp>
      <p:sp>
        <p:nvSpPr>
          <p:cNvPr id="4" name="任意多边形 3"/>
          <p:cNvSpPr/>
          <p:nvPr>
            <p:custDataLst>
              <p:tags r:id="rId3"/>
            </p:custDataLst>
          </p:nvPr>
        </p:nvSpPr>
        <p:spPr>
          <a:xfrm>
            <a:off x="2514600" y="1203395"/>
            <a:ext cx="7162800" cy="5383845"/>
          </a:xfrm>
          <a:custGeom>
            <a:avLst/>
            <a:gdLst>
              <a:gd name="connsiteX0" fmla="*/ 0 w 9144000"/>
              <a:gd name="connsiteY0" fmla="*/ 3957406 h 6872993"/>
              <a:gd name="connsiteX1" fmla="*/ 4766872 w 9144000"/>
              <a:gd name="connsiteY1" fmla="*/ 6872993 h 6872993"/>
              <a:gd name="connsiteX2" fmla="*/ 0 w 9144000"/>
              <a:gd name="connsiteY2" fmla="*/ 6872993 h 6872993"/>
              <a:gd name="connsiteX3" fmla="*/ 0 w 9144000"/>
              <a:gd name="connsiteY3" fmla="*/ 0 h 6872993"/>
              <a:gd name="connsiteX4" fmla="*/ 9144000 w 9144000"/>
              <a:gd name="connsiteY4" fmla="*/ 0 h 6872993"/>
              <a:gd name="connsiteX5" fmla="*/ 9144000 w 9144000"/>
              <a:gd name="connsiteY5" fmla="*/ 5576343 h 687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872993">
                <a:moveTo>
                  <a:pt x="0" y="3957406"/>
                </a:moveTo>
                <a:lnTo>
                  <a:pt x="4766872" y="6872993"/>
                </a:lnTo>
                <a:lnTo>
                  <a:pt x="0" y="6872993"/>
                </a:lnTo>
                <a:close/>
                <a:moveTo>
                  <a:pt x="0" y="0"/>
                </a:moveTo>
                <a:lnTo>
                  <a:pt x="9144000" y="0"/>
                </a:lnTo>
                <a:lnTo>
                  <a:pt x="9144000" y="5576343"/>
                </a:lnTo>
                <a:close/>
              </a:path>
            </a:pathLst>
          </a:custGeom>
          <a:blipFill dpi="0" rotWithShape="1">
            <a:blip r:embed="rId7" cstate="print">
              <a:extLst>
                <a:ext uri="{28A0092B-C50C-407E-A947-70E740481C1C}">
                  <a14:useLocalDpi xmlns:a14="http://schemas.microsoft.com/office/drawing/2010/main" val="0"/>
                </a:ext>
              </a:extLst>
            </a:blip>
            <a:srcRect/>
            <a:stretch>
              <a:fillRect t="-1244" b="-12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custDataLst>
              <p:tags r:id="rId4"/>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custDataLst>
              <p:tags r:id="rId2"/>
            </p:custDataLst>
          </p:nvPr>
        </p:nvSpPr>
        <p:spPr>
          <a:xfrm rot="1220879">
            <a:off x="4106209" y="1034084"/>
            <a:ext cx="3410660" cy="2844753"/>
          </a:xfrm>
          <a:custGeom>
            <a:avLst/>
            <a:gdLst>
              <a:gd name="connsiteX0" fmla="*/ 2669544 w 4375248"/>
              <a:gd name="connsiteY0" fmla="*/ 0 h 3649294"/>
              <a:gd name="connsiteX1" fmla="*/ 4375247 w 4375248"/>
              <a:gd name="connsiteY1" fmla="*/ 0 h 3649294"/>
              <a:gd name="connsiteX2" fmla="*/ 4375248 w 4375248"/>
              <a:gd name="connsiteY2" fmla="*/ 3622720 h 3649294"/>
              <a:gd name="connsiteX3" fmla="*/ 0 w 4375248"/>
              <a:gd name="connsiteY3" fmla="*/ 3649294 h 3649294"/>
              <a:gd name="connsiteX4" fmla="*/ 0 w 4375248"/>
              <a:gd name="connsiteY4" fmla="*/ 990037 h 364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248" h="3649294">
                <a:moveTo>
                  <a:pt x="2669544" y="0"/>
                </a:moveTo>
                <a:lnTo>
                  <a:pt x="4375247" y="0"/>
                </a:lnTo>
                <a:lnTo>
                  <a:pt x="4375248" y="3622720"/>
                </a:lnTo>
                <a:lnTo>
                  <a:pt x="0" y="3649294"/>
                </a:lnTo>
                <a:lnTo>
                  <a:pt x="0" y="990037"/>
                </a:lnTo>
                <a:close/>
              </a:path>
            </a:pathLst>
          </a:custGeom>
          <a:blipFill dpi="0" rotWithShape="1">
            <a:blip r:embed="rId8">
              <a:extLst>
                <a:ext uri="{28A0092B-C50C-407E-A947-70E740481C1C}">
                  <a14:useLocalDpi xmlns:a14="http://schemas.microsoft.com/office/drawing/2010/main" val="0"/>
                </a:ext>
              </a:extLst>
            </a:blip>
            <a:srcRect/>
            <a:stretch>
              <a:fillRect l="-12713" r="-12713"/>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smtClean="0">
              <a:solidFill>
                <a:srgbClr val="FFFFFF"/>
              </a:solidFill>
            </a:endParaRPr>
          </a:p>
        </p:txBody>
      </p:sp>
      <p:sp>
        <p:nvSpPr>
          <p:cNvPr id="4" name="任意多边形 3"/>
          <p:cNvSpPr/>
          <p:nvPr>
            <p:custDataLst>
              <p:tags r:id="rId3"/>
            </p:custDataLst>
          </p:nvPr>
        </p:nvSpPr>
        <p:spPr>
          <a:xfrm rot="1220879">
            <a:off x="3112474" y="3710707"/>
            <a:ext cx="3410660" cy="2850543"/>
          </a:xfrm>
          <a:custGeom>
            <a:avLst/>
            <a:gdLst>
              <a:gd name="connsiteX0" fmla="*/ 0 w 4375248"/>
              <a:gd name="connsiteY0" fmla="*/ 26574 h 3656721"/>
              <a:gd name="connsiteX1" fmla="*/ 4375248 w 4375248"/>
              <a:gd name="connsiteY1" fmla="*/ 0 h 3656721"/>
              <a:gd name="connsiteX2" fmla="*/ 4375248 w 4375248"/>
              <a:gd name="connsiteY2" fmla="*/ 3019467 h 3656721"/>
              <a:gd name="connsiteX3" fmla="*/ 2656949 w 4375248"/>
              <a:gd name="connsiteY3" fmla="*/ 3656721 h 3656721"/>
              <a:gd name="connsiteX4" fmla="*/ 0 w 4375248"/>
              <a:gd name="connsiteY4" fmla="*/ 3656721 h 3656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248" h="3656721">
                <a:moveTo>
                  <a:pt x="0" y="26574"/>
                </a:moveTo>
                <a:lnTo>
                  <a:pt x="4375248" y="0"/>
                </a:lnTo>
                <a:lnTo>
                  <a:pt x="4375248" y="3019467"/>
                </a:lnTo>
                <a:lnTo>
                  <a:pt x="2656949" y="3656721"/>
                </a:lnTo>
                <a:lnTo>
                  <a:pt x="0" y="3656721"/>
                </a:lnTo>
                <a:close/>
              </a:path>
            </a:pathLst>
          </a:custGeom>
          <a:blipFill dpi="0" rotWithShape="1">
            <a:blip r:embed="rId9">
              <a:extLst>
                <a:ext uri="{28A0092B-C50C-407E-A947-70E740481C1C}">
                  <a14:useLocalDpi xmlns:a14="http://schemas.microsoft.com/office/drawing/2010/main" val="0"/>
                </a:ext>
              </a:extLst>
            </a:blip>
            <a:srcRect/>
            <a:stretch>
              <a:fillRect l="-11636" r="-11636"/>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30000"/>
              </a:lnSpc>
            </a:pPr>
            <a:endParaRPr lang="zh-CN" altLang="en-US" dirty="0" err="1" smtClean="0">
              <a:solidFill>
                <a:srgbClr val="FFFFFF"/>
              </a:solidFill>
            </a:endParaRPr>
          </a:p>
        </p:txBody>
      </p:sp>
      <p:sp>
        <p:nvSpPr>
          <p:cNvPr id="6" name="矩形 5"/>
          <p:cNvSpPr/>
          <p:nvPr>
            <p:custDataLst>
              <p:tags r:id="rId4"/>
            </p:custDataLst>
          </p:nvPr>
        </p:nvSpPr>
        <p:spPr>
          <a:xfrm rot="17400000">
            <a:off x="5812642" y="3373705"/>
            <a:ext cx="4439931" cy="209383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buClr>
                <a:schemeClr val="accent1"/>
              </a:buClr>
            </a:pPr>
            <a:r>
              <a:rPr lang="en-US" altLang="zh-CN" smtClean="0"/>
              <a:t>Lorem ipsum dolor sit amet, consectetur adipisicing elit, sed do eiusmod tempor incididunt ut labore et dolore magna aliqua. </a:t>
            </a:r>
            <a:endParaRPr lang="en-US" altLang="zh-CN" dirty="0"/>
          </a:p>
        </p:txBody>
      </p:sp>
      <p:sp>
        <p:nvSpPr>
          <p:cNvPr id="7" name="文本框 6"/>
          <p:cNvSpPr txBox="1"/>
          <p:nvPr>
            <p:custDataLst>
              <p:tags r:id="rId5"/>
            </p:custDataLst>
          </p:nvPr>
        </p:nvSpPr>
        <p:spPr>
          <a:xfrm>
            <a:off x="622301" y="175819"/>
            <a:ext cx="10954459" cy="796011"/>
          </a:xfrm>
          <a:prstGeom prst="rect">
            <a:avLst/>
          </a:prstGeom>
        </p:spPr>
        <p:txBody>
          <a:bodyPr vert="horz" lIns="91440" tIns="45720" rIns="91440" bIns="45720" rtlCol="0" anchor="ctr">
            <a:normAutofit/>
          </a:bodyPr>
          <a:lstStyle>
            <a:lvl1pPr defTabSz="685800">
              <a:lnSpc>
                <a:spcPct val="90000"/>
              </a:lnSpc>
              <a:spcBef>
                <a:spcPct val="0"/>
              </a:spcBef>
              <a:buNone/>
              <a:defRPr sz="3400" b="1" i="0" baseline="0">
                <a:effectLst/>
                <a:latin typeface="+mj-lt"/>
                <a:ea typeface="+mj-ea"/>
                <a:cs typeface="+mj-cs"/>
              </a:defRPr>
            </a:lvl1pPr>
          </a:lstStyle>
          <a:p>
            <a:r>
              <a:rPr lang="da-DK" altLang="zh-CN" smtClean="0"/>
              <a:t>LOREM IPSUM DOLOR LOREM </a:t>
            </a:r>
            <a:endParaRPr lang="zh-CN"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a:spLocks noEditPoints="1"/>
          </p:cNvSpPr>
          <p:nvPr>
            <p:custDataLst>
              <p:tags r:id="rId2"/>
            </p:custDataLst>
          </p:nvPr>
        </p:nvSpPr>
        <p:spPr bwMode="auto">
          <a:xfrm>
            <a:off x="5976938" y="2222501"/>
            <a:ext cx="2927350" cy="650875"/>
          </a:xfrm>
          <a:custGeom>
            <a:avLst/>
            <a:gdLst>
              <a:gd name="T0" fmla="*/ 42166408 w 30698"/>
              <a:gd name="T1" fmla="*/ 47200106 h 6833"/>
              <a:gd name="T2" fmla="*/ 191371811 w 30698"/>
              <a:gd name="T3" fmla="*/ 60556236 h 6833"/>
              <a:gd name="T4" fmla="*/ 35264469 w 30698"/>
              <a:gd name="T5" fmla="*/ 58387669 h 6833"/>
              <a:gd name="T6" fmla="*/ 20132898 w 30698"/>
              <a:gd name="T7" fmla="*/ 48216283 h 6833"/>
              <a:gd name="T8" fmla="*/ 14913293 w 30698"/>
              <a:gd name="T9" fmla="*/ 45176707 h 6833"/>
              <a:gd name="T10" fmla="*/ 30490384 w 30698"/>
              <a:gd name="T11" fmla="*/ 43661396 h 6833"/>
              <a:gd name="T12" fmla="*/ 30490384 w 30698"/>
              <a:gd name="T13" fmla="*/ 43661396 h 6833"/>
              <a:gd name="T14" fmla="*/ 103729061 w 30698"/>
              <a:gd name="T15" fmla="*/ 49223410 h 6833"/>
              <a:gd name="T16" fmla="*/ 24688704 w 30698"/>
              <a:gd name="T17" fmla="*/ 33562689 h 6833"/>
              <a:gd name="T18" fmla="*/ 22297180 w 30698"/>
              <a:gd name="T19" fmla="*/ 42182472 h 6833"/>
              <a:gd name="T20" fmla="*/ 230964749 w 30698"/>
              <a:gd name="T21" fmla="*/ 30423286 h 6833"/>
              <a:gd name="T22" fmla="*/ 238603246 w 30698"/>
              <a:gd name="T23" fmla="*/ 39696326 h 6833"/>
              <a:gd name="T24" fmla="*/ 266038213 w 30698"/>
              <a:gd name="T25" fmla="*/ 24534644 h 6833"/>
              <a:gd name="T26" fmla="*/ 267474996 w 30698"/>
              <a:gd name="T27" fmla="*/ 38326279 h 6833"/>
              <a:gd name="T28" fmla="*/ 268684442 w 30698"/>
              <a:gd name="T29" fmla="*/ 50593553 h 6833"/>
              <a:gd name="T30" fmla="*/ 241685937 w 30698"/>
              <a:gd name="T31" fmla="*/ 58678005 h 6833"/>
              <a:gd name="T32" fmla="*/ 254398616 w 30698"/>
              <a:gd name="T33" fmla="*/ 45467043 h 6833"/>
              <a:gd name="T34" fmla="*/ 254325856 w 30698"/>
              <a:gd name="T35" fmla="*/ 33490105 h 6833"/>
              <a:gd name="T36" fmla="*/ 266038213 w 30698"/>
              <a:gd name="T37" fmla="*/ 24534644 h 6833"/>
              <a:gd name="T38" fmla="*/ 18005043 w 30698"/>
              <a:gd name="T39" fmla="*/ 29878906 h 6833"/>
              <a:gd name="T40" fmla="*/ 98845885 w 30698"/>
              <a:gd name="T41" fmla="*/ 23454837 h 6833"/>
              <a:gd name="T42" fmla="*/ 98436697 w 30698"/>
              <a:gd name="T43" fmla="*/ 32982017 h 6833"/>
              <a:gd name="T44" fmla="*/ 235147795 w 30698"/>
              <a:gd name="T45" fmla="*/ 13247254 h 6833"/>
              <a:gd name="T46" fmla="*/ 234265718 w 30698"/>
              <a:gd name="T47" fmla="*/ 12557611 h 6833"/>
              <a:gd name="T48" fmla="*/ 82132107 w 30698"/>
              <a:gd name="T49" fmla="*/ 17030864 h 6833"/>
              <a:gd name="T50" fmla="*/ 161763599 w 30698"/>
              <a:gd name="T51" fmla="*/ 16667944 h 6833"/>
              <a:gd name="T52" fmla="*/ 261600652 w 30698"/>
              <a:gd name="T53" fmla="*/ 19272015 h 6833"/>
              <a:gd name="T54" fmla="*/ 106302532 w 30698"/>
              <a:gd name="T55" fmla="*/ 10969811 h 6833"/>
              <a:gd name="T56" fmla="*/ 108503146 w 30698"/>
              <a:gd name="T57" fmla="*/ 28653931 h 6833"/>
              <a:gd name="T58" fmla="*/ 125326016 w 30698"/>
              <a:gd name="T59" fmla="*/ 9236748 h 6833"/>
              <a:gd name="T60" fmla="*/ 131645975 w 30698"/>
              <a:gd name="T61" fmla="*/ 30532162 h 6833"/>
              <a:gd name="T62" fmla="*/ 119924560 w 30698"/>
              <a:gd name="T63" fmla="*/ 60773989 h 6833"/>
              <a:gd name="T64" fmla="*/ 119306153 w 30698"/>
              <a:gd name="T65" fmla="*/ 33780441 h 6833"/>
              <a:gd name="T66" fmla="*/ 108430387 w 30698"/>
              <a:gd name="T67" fmla="*/ 34642400 h 6833"/>
              <a:gd name="T68" fmla="*/ 94990305 w 30698"/>
              <a:gd name="T69" fmla="*/ 51528096 h 6833"/>
              <a:gd name="T70" fmla="*/ 94917545 w 30698"/>
              <a:gd name="T71" fmla="*/ 39551158 h 6833"/>
              <a:gd name="T72" fmla="*/ 77576301 w 30698"/>
              <a:gd name="T73" fmla="*/ 44532500 h 6833"/>
              <a:gd name="T74" fmla="*/ 72511274 w 30698"/>
              <a:gd name="T75" fmla="*/ 29443307 h 6833"/>
              <a:gd name="T76" fmla="*/ 81622887 w 30698"/>
              <a:gd name="T77" fmla="*/ 41574557 h 6833"/>
              <a:gd name="T78" fmla="*/ 93371670 w 30698"/>
              <a:gd name="T79" fmla="*/ 30677330 h 6833"/>
              <a:gd name="T80" fmla="*/ 102737893 w 30698"/>
              <a:gd name="T81" fmla="*/ 7503780 h 6833"/>
              <a:gd name="T82" fmla="*/ 41102481 w 30698"/>
              <a:gd name="T83" fmla="*/ 13673709 h 6833"/>
              <a:gd name="T84" fmla="*/ 183215034 w 30698"/>
              <a:gd name="T85" fmla="*/ 20642063 h 6833"/>
              <a:gd name="T86" fmla="*/ 179022929 w 30698"/>
              <a:gd name="T87" fmla="*/ 34424648 h 6833"/>
              <a:gd name="T88" fmla="*/ 197609952 w 30698"/>
              <a:gd name="T89" fmla="*/ 40204414 h 6833"/>
              <a:gd name="T90" fmla="*/ 160035778 w 30698"/>
              <a:gd name="T91" fmla="*/ 59040926 h 6833"/>
              <a:gd name="T92" fmla="*/ 150087575 w 30698"/>
              <a:gd name="T93" fmla="*/ 43661396 h 6833"/>
              <a:gd name="T94" fmla="*/ 161690839 w 30698"/>
              <a:gd name="T95" fmla="*/ 31974794 h 6833"/>
              <a:gd name="T96" fmla="*/ 187070615 w 30698"/>
              <a:gd name="T97" fmla="*/ 6024761 h 6833"/>
              <a:gd name="T98" fmla="*/ 34973431 w 30698"/>
              <a:gd name="T99" fmla="*/ 13065794 h 6833"/>
              <a:gd name="T100" fmla="*/ 40738684 w 30698"/>
              <a:gd name="T101" fmla="*/ 27610512 h 6833"/>
              <a:gd name="T102" fmla="*/ 40411314 w 30698"/>
              <a:gd name="T103" fmla="*/ 35794791 h 6833"/>
              <a:gd name="T104" fmla="*/ 52896656 w 30698"/>
              <a:gd name="T105" fmla="*/ 45394459 h 6833"/>
              <a:gd name="T106" fmla="*/ 35928267 w 30698"/>
              <a:gd name="T107" fmla="*/ 33998193 h 6833"/>
              <a:gd name="T108" fmla="*/ 13485569 w 30698"/>
              <a:gd name="T109" fmla="*/ 35295752 h 6833"/>
              <a:gd name="T110" fmla="*/ 10621156 w 30698"/>
              <a:gd name="T111" fmla="*/ 33090893 h 6833"/>
              <a:gd name="T112" fmla="*/ 29535548 w 30698"/>
              <a:gd name="T113" fmla="*/ 14435842 h 68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98" h="6833">
                <a:moveTo>
                  <a:pt x="4694" y="5162"/>
                </a:moveTo>
                <a:cubicBezTo>
                  <a:pt x="4732" y="5162"/>
                  <a:pt x="4818" y="5182"/>
                  <a:pt x="4953" y="5222"/>
                </a:cubicBezTo>
                <a:cubicBezTo>
                  <a:pt x="5087" y="5262"/>
                  <a:pt x="5216" y="5325"/>
                  <a:pt x="5340" y="5413"/>
                </a:cubicBezTo>
                <a:cubicBezTo>
                  <a:pt x="5464" y="5500"/>
                  <a:pt x="5542" y="5580"/>
                  <a:pt x="5575" y="5652"/>
                </a:cubicBezTo>
                <a:cubicBezTo>
                  <a:pt x="5607" y="5723"/>
                  <a:pt x="5623" y="5793"/>
                  <a:pt x="5623" y="5862"/>
                </a:cubicBezTo>
                <a:cubicBezTo>
                  <a:pt x="5623" y="5953"/>
                  <a:pt x="5596" y="6040"/>
                  <a:pt x="5542" y="6125"/>
                </a:cubicBezTo>
                <a:cubicBezTo>
                  <a:pt x="5488" y="6210"/>
                  <a:pt x="5432" y="6252"/>
                  <a:pt x="5373" y="6252"/>
                </a:cubicBezTo>
                <a:cubicBezTo>
                  <a:pt x="5313" y="6252"/>
                  <a:pt x="5235" y="6190"/>
                  <a:pt x="5138" y="6065"/>
                </a:cubicBezTo>
                <a:cubicBezTo>
                  <a:pt x="5041" y="5941"/>
                  <a:pt x="4934" y="5772"/>
                  <a:pt x="4815" y="5560"/>
                </a:cubicBezTo>
                <a:cubicBezTo>
                  <a:pt x="4697" y="5348"/>
                  <a:pt x="4637" y="5229"/>
                  <a:pt x="4637" y="5202"/>
                </a:cubicBezTo>
                <a:cubicBezTo>
                  <a:pt x="4637" y="5176"/>
                  <a:pt x="4656" y="5162"/>
                  <a:pt x="4694" y="5162"/>
                </a:cubicBezTo>
                <a:close/>
                <a:moveTo>
                  <a:pt x="19889" y="5115"/>
                </a:moveTo>
                <a:cubicBezTo>
                  <a:pt x="19900" y="5115"/>
                  <a:pt x="19914" y="5120"/>
                  <a:pt x="19930" y="5131"/>
                </a:cubicBezTo>
                <a:cubicBezTo>
                  <a:pt x="20108" y="5226"/>
                  <a:pt x="20269" y="5284"/>
                  <a:pt x="20415" y="5306"/>
                </a:cubicBezTo>
                <a:cubicBezTo>
                  <a:pt x="20511" y="5316"/>
                  <a:pt x="20612" y="5343"/>
                  <a:pt x="20717" y="5385"/>
                </a:cubicBezTo>
                <a:cubicBezTo>
                  <a:pt x="20822" y="5428"/>
                  <a:pt x="20923" y="5478"/>
                  <a:pt x="21020" y="5536"/>
                </a:cubicBezTo>
                <a:cubicBezTo>
                  <a:pt x="21117" y="5595"/>
                  <a:pt x="21179" y="5654"/>
                  <a:pt x="21206" y="5715"/>
                </a:cubicBezTo>
                <a:cubicBezTo>
                  <a:pt x="21233" y="5776"/>
                  <a:pt x="21247" y="5884"/>
                  <a:pt x="21247" y="6037"/>
                </a:cubicBezTo>
                <a:cubicBezTo>
                  <a:pt x="21247" y="6191"/>
                  <a:pt x="21228" y="6336"/>
                  <a:pt x="21190" y="6471"/>
                </a:cubicBezTo>
                <a:cubicBezTo>
                  <a:pt x="21152" y="6606"/>
                  <a:pt x="21104" y="6674"/>
                  <a:pt x="21045" y="6674"/>
                </a:cubicBezTo>
                <a:cubicBezTo>
                  <a:pt x="21012" y="6674"/>
                  <a:pt x="20980" y="6653"/>
                  <a:pt x="20948" y="6610"/>
                </a:cubicBezTo>
                <a:cubicBezTo>
                  <a:pt x="20835" y="6478"/>
                  <a:pt x="20666" y="6308"/>
                  <a:pt x="20443" y="6101"/>
                </a:cubicBezTo>
                <a:cubicBezTo>
                  <a:pt x="20219" y="5894"/>
                  <a:pt x="20063" y="5706"/>
                  <a:pt x="19974" y="5536"/>
                </a:cubicBezTo>
                <a:cubicBezTo>
                  <a:pt x="19885" y="5367"/>
                  <a:pt x="19841" y="5254"/>
                  <a:pt x="19841" y="5198"/>
                </a:cubicBezTo>
                <a:cubicBezTo>
                  <a:pt x="19841" y="5143"/>
                  <a:pt x="19857" y="5115"/>
                  <a:pt x="19889" y="5115"/>
                </a:cubicBezTo>
                <a:close/>
                <a:moveTo>
                  <a:pt x="4040" y="4884"/>
                </a:moveTo>
                <a:cubicBezTo>
                  <a:pt x="4158" y="4884"/>
                  <a:pt x="4302" y="5079"/>
                  <a:pt x="4472" y="5469"/>
                </a:cubicBezTo>
                <a:cubicBezTo>
                  <a:pt x="4641" y="5858"/>
                  <a:pt x="4726" y="6128"/>
                  <a:pt x="4726" y="6276"/>
                </a:cubicBezTo>
                <a:cubicBezTo>
                  <a:pt x="4726" y="6350"/>
                  <a:pt x="4671" y="6395"/>
                  <a:pt x="4561" y="6411"/>
                </a:cubicBezTo>
                <a:cubicBezTo>
                  <a:pt x="4450" y="6427"/>
                  <a:pt x="4223" y="6435"/>
                  <a:pt x="3878" y="6435"/>
                </a:cubicBezTo>
                <a:cubicBezTo>
                  <a:pt x="3533" y="6435"/>
                  <a:pt x="3201" y="6421"/>
                  <a:pt x="2880" y="6391"/>
                </a:cubicBezTo>
                <a:cubicBezTo>
                  <a:pt x="2560" y="6362"/>
                  <a:pt x="2359" y="6324"/>
                  <a:pt x="2279" y="6276"/>
                </a:cubicBezTo>
                <a:cubicBezTo>
                  <a:pt x="2198" y="6228"/>
                  <a:pt x="2126" y="6153"/>
                  <a:pt x="2064" y="6049"/>
                </a:cubicBezTo>
                <a:cubicBezTo>
                  <a:pt x="2003" y="5946"/>
                  <a:pt x="1955" y="5816"/>
                  <a:pt x="1923" y="5660"/>
                </a:cubicBezTo>
                <a:cubicBezTo>
                  <a:pt x="1891" y="5503"/>
                  <a:pt x="1875" y="5356"/>
                  <a:pt x="1875" y="5218"/>
                </a:cubicBezTo>
                <a:cubicBezTo>
                  <a:pt x="1875" y="5080"/>
                  <a:pt x="1883" y="4994"/>
                  <a:pt x="1899" y="4960"/>
                </a:cubicBezTo>
                <a:cubicBezTo>
                  <a:pt x="1915" y="4925"/>
                  <a:pt x="1949" y="4908"/>
                  <a:pt x="2000" y="4908"/>
                </a:cubicBezTo>
                <a:cubicBezTo>
                  <a:pt x="2051" y="4908"/>
                  <a:pt x="2101" y="4921"/>
                  <a:pt x="2149" y="4948"/>
                </a:cubicBezTo>
                <a:cubicBezTo>
                  <a:pt x="2198" y="4974"/>
                  <a:pt x="2222" y="5009"/>
                  <a:pt x="2222" y="5051"/>
                </a:cubicBezTo>
                <a:cubicBezTo>
                  <a:pt x="2219" y="5139"/>
                  <a:pt x="2217" y="5226"/>
                  <a:pt x="2214" y="5314"/>
                </a:cubicBezTo>
                <a:cubicBezTo>
                  <a:pt x="2214" y="5504"/>
                  <a:pt x="2240" y="5630"/>
                  <a:pt x="2291" y="5691"/>
                </a:cubicBezTo>
                <a:cubicBezTo>
                  <a:pt x="2342" y="5752"/>
                  <a:pt x="2476" y="5800"/>
                  <a:pt x="2695" y="5835"/>
                </a:cubicBezTo>
                <a:cubicBezTo>
                  <a:pt x="2913" y="5869"/>
                  <a:pt x="3151" y="5886"/>
                  <a:pt x="3410" y="5886"/>
                </a:cubicBezTo>
                <a:cubicBezTo>
                  <a:pt x="3668" y="5886"/>
                  <a:pt x="3836" y="5864"/>
                  <a:pt x="3914" y="5819"/>
                </a:cubicBezTo>
                <a:cubicBezTo>
                  <a:pt x="3993" y="5774"/>
                  <a:pt x="4032" y="5693"/>
                  <a:pt x="4032" y="5576"/>
                </a:cubicBezTo>
                <a:cubicBezTo>
                  <a:pt x="4032" y="5459"/>
                  <a:pt x="4018" y="5348"/>
                  <a:pt x="3991" y="5242"/>
                </a:cubicBezTo>
                <a:cubicBezTo>
                  <a:pt x="3964" y="5136"/>
                  <a:pt x="3951" y="5062"/>
                  <a:pt x="3951" y="5019"/>
                </a:cubicBezTo>
                <a:cubicBezTo>
                  <a:pt x="3951" y="4929"/>
                  <a:pt x="3980" y="4884"/>
                  <a:pt x="4040" y="4884"/>
                </a:cubicBezTo>
                <a:close/>
                <a:moveTo>
                  <a:pt x="1560" y="4876"/>
                </a:moveTo>
                <a:cubicBezTo>
                  <a:pt x="1613" y="4876"/>
                  <a:pt x="1640" y="4911"/>
                  <a:pt x="1640" y="4979"/>
                </a:cubicBezTo>
                <a:cubicBezTo>
                  <a:pt x="1640" y="5112"/>
                  <a:pt x="1616" y="5245"/>
                  <a:pt x="1568" y="5377"/>
                </a:cubicBezTo>
                <a:cubicBezTo>
                  <a:pt x="1519" y="5510"/>
                  <a:pt x="1490" y="5646"/>
                  <a:pt x="1479" y="5787"/>
                </a:cubicBezTo>
                <a:cubicBezTo>
                  <a:pt x="1468" y="5927"/>
                  <a:pt x="1436" y="6036"/>
                  <a:pt x="1382" y="6113"/>
                </a:cubicBezTo>
                <a:cubicBezTo>
                  <a:pt x="1328" y="6190"/>
                  <a:pt x="1261" y="6228"/>
                  <a:pt x="1180" y="6228"/>
                </a:cubicBezTo>
                <a:cubicBezTo>
                  <a:pt x="1099" y="6228"/>
                  <a:pt x="998" y="6204"/>
                  <a:pt x="877" y="6157"/>
                </a:cubicBezTo>
                <a:cubicBezTo>
                  <a:pt x="756" y="6109"/>
                  <a:pt x="695" y="6053"/>
                  <a:pt x="695" y="5990"/>
                </a:cubicBezTo>
                <a:cubicBezTo>
                  <a:pt x="695" y="5947"/>
                  <a:pt x="737" y="5877"/>
                  <a:pt x="820" y="5779"/>
                </a:cubicBezTo>
                <a:cubicBezTo>
                  <a:pt x="904" y="5681"/>
                  <a:pt x="1096" y="5417"/>
                  <a:pt x="1398" y="4987"/>
                </a:cubicBezTo>
                <a:cubicBezTo>
                  <a:pt x="1452" y="4913"/>
                  <a:pt x="1506" y="4876"/>
                  <a:pt x="1560" y="4876"/>
                </a:cubicBezTo>
                <a:close/>
                <a:moveTo>
                  <a:pt x="3353" y="4812"/>
                </a:moveTo>
                <a:cubicBezTo>
                  <a:pt x="3439" y="4812"/>
                  <a:pt x="3482" y="4868"/>
                  <a:pt x="3482" y="4979"/>
                </a:cubicBezTo>
                <a:cubicBezTo>
                  <a:pt x="3482" y="5096"/>
                  <a:pt x="3434" y="5221"/>
                  <a:pt x="3337" y="5353"/>
                </a:cubicBezTo>
                <a:cubicBezTo>
                  <a:pt x="3240" y="5486"/>
                  <a:pt x="3136" y="5552"/>
                  <a:pt x="3026" y="5552"/>
                </a:cubicBezTo>
                <a:cubicBezTo>
                  <a:pt x="2915" y="5552"/>
                  <a:pt x="2823" y="5502"/>
                  <a:pt x="2747" y="5401"/>
                </a:cubicBezTo>
                <a:cubicBezTo>
                  <a:pt x="2672" y="5300"/>
                  <a:pt x="2634" y="5223"/>
                  <a:pt x="2634" y="5170"/>
                </a:cubicBezTo>
                <a:cubicBezTo>
                  <a:pt x="2634" y="5117"/>
                  <a:pt x="2646" y="5082"/>
                  <a:pt x="2670" y="5063"/>
                </a:cubicBezTo>
                <a:cubicBezTo>
                  <a:pt x="2695" y="5044"/>
                  <a:pt x="2750" y="5035"/>
                  <a:pt x="2836" y="5035"/>
                </a:cubicBezTo>
                <a:cubicBezTo>
                  <a:pt x="2922" y="5035"/>
                  <a:pt x="2998" y="5025"/>
                  <a:pt x="3062" y="5003"/>
                </a:cubicBezTo>
                <a:cubicBezTo>
                  <a:pt x="3127" y="4982"/>
                  <a:pt x="3182" y="4945"/>
                  <a:pt x="3228" y="4892"/>
                </a:cubicBezTo>
                <a:cubicBezTo>
                  <a:pt x="3274" y="4839"/>
                  <a:pt x="3315" y="4812"/>
                  <a:pt x="3353" y="4812"/>
                </a:cubicBezTo>
                <a:close/>
                <a:moveTo>
                  <a:pt x="11334" y="4343"/>
                </a:moveTo>
                <a:cubicBezTo>
                  <a:pt x="11286" y="4343"/>
                  <a:pt x="11173" y="4464"/>
                  <a:pt x="10995" y="4705"/>
                </a:cubicBezTo>
                <a:cubicBezTo>
                  <a:pt x="10817" y="4946"/>
                  <a:pt x="10723" y="5115"/>
                  <a:pt x="10712" y="5210"/>
                </a:cubicBezTo>
                <a:cubicBezTo>
                  <a:pt x="10702" y="5306"/>
                  <a:pt x="10669" y="5377"/>
                  <a:pt x="10615" y="5425"/>
                </a:cubicBezTo>
                <a:cubicBezTo>
                  <a:pt x="10562" y="5473"/>
                  <a:pt x="10535" y="5512"/>
                  <a:pt x="10535" y="5544"/>
                </a:cubicBezTo>
                <a:cubicBezTo>
                  <a:pt x="10535" y="5576"/>
                  <a:pt x="10558" y="5603"/>
                  <a:pt x="10603" y="5624"/>
                </a:cubicBezTo>
                <a:cubicBezTo>
                  <a:pt x="10649" y="5645"/>
                  <a:pt x="10753" y="5665"/>
                  <a:pt x="10914" y="5683"/>
                </a:cubicBezTo>
                <a:cubicBezTo>
                  <a:pt x="11076" y="5702"/>
                  <a:pt x="11178" y="5711"/>
                  <a:pt x="11221" y="5711"/>
                </a:cubicBezTo>
                <a:cubicBezTo>
                  <a:pt x="11302" y="5711"/>
                  <a:pt x="11355" y="5686"/>
                  <a:pt x="11379" y="5636"/>
                </a:cubicBezTo>
                <a:cubicBezTo>
                  <a:pt x="11403" y="5585"/>
                  <a:pt x="11413" y="5515"/>
                  <a:pt x="11407" y="5425"/>
                </a:cubicBezTo>
                <a:cubicBezTo>
                  <a:pt x="11402" y="5335"/>
                  <a:pt x="11400" y="5168"/>
                  <a:pt x="11403" y="4924"/>
                </a:cubicBezTo>
                <a:cubicBezTo>
                  <a:pt x="11406" y="4680"/>
                  <a:pt x="11407" y="4522"/>
                  <a:pt x="11407" y="4450"/>
                </a:cubicBezTo>
                <a:cubicBezTo>
                  <a:pt x="11407" y="4379"/>
                  <a:pt x="11383" y="4343"/>
                  <a:pt x="11334" y="4343"/>
                </a:cubicBezTo>
                <a:close/>
                <a:moveTo>
                  <a:pt x="2715" y="3699"/>
                </a:moveTo>
                <a:cubicBezTo>
                  <a:pt x="2650" y="3699"/>
                  <a:pt x="2561" y="3733"/>
                  <a:pt x="2448" y="3802"/>
                </a:cubicBezTo>
                <a:cubicBezTo>
                  <a:pt x="2335" y="3871"/>
                  <a:pt x="2279" y="3960"/>
                  <a:pt x="2279" y="4069"/>
                </a:cubicBezTo>
                <a:cubicBezTo>
                  <a:pt x="2279" y="4177"/>
                  <a:pt x="2305" y="4232"/>
                  <a:pt x="2359" y="4232"/>
                </a:cubicBezTo>
                <a:cubicBezTo>
                  <a:pt x="2402" y="4232"/>
                  <a:pt x="2489" y="4205"/>
                  <a:pt x="2618" y="4152"/>
                </a:cubicBezTo>
                <a:cubicBezTo>
                  <a:pt x="2747" y="4099"/>
                  <a:pt x="2812" y="3990"/>
                  <a:pt x="2812" y="3826"/>
                </a:cubicBezTo>
                <a:cubicBezTo>
                  <a:pt x="2812" y="3741"/>
                  <a:pt x="2779" y="3699"/>
                  <a:pt x="2715" y="3699"/>
                </a:cubicBezTo>
                <a:close/>
                <a:moveTo>
                  <a:pt x="3078" y="3277"/>
                </a:moveTo>
                <a:cubicBezTo>
                  <a:pt x="3197" y="3277"/>
                  <a:pt x="3299" y="3289"/>
                  <a:pt x="3385" y="3313"/>
                </a:cubicBezTo>
                <a:cubicBezTo>
                  <a:pt x="3471" y="3337"/>
                  <a:pt x="3525" y="3358"/>
                  <a:pt x="3547" y="3377"/>
                </a:cubicBezTo>
                <a:cubicBezTo>
                  <a:pt x="3568" y="3395"/>
                  <a:pt x="3579" y="3418"/>
                  <a:pt x="3579" y="3444"/>
                </a:cubicBezTo>
                <a:cubicBezTo>
                  <a:pt x="3579" y="3476"/>
                  <a:pt x="3547" y="3554"/>
                  <a:pt x="3482" y="3679"/>
                </a:cubicBezTo>
                <a:cubicBezTo>
                  <a:pt x="3418" y="3804"/>
                  <a:pt x="3357" y="3911"/>
                  <a:pt x="3300" y="4001"/>
                </a:cubicBezTo>
                <a:cubicBezTo>
                  <a:pt x="3244" y="4091"/>
                  <a:pt x="3212" y="4179"/>
                  <a:pt x="3204" y="4264"/>
                </a:cubicBezTo>
                <a:cubicBezTo>
                  <a:pt x="3195" y="4348"/>
                  <a:pt x="3181" y="4401"/>
                  <a:pt x="3159" y="4423"/>
                </a:cubicBezTo>
                <a:cubicBezTo>
                  <a:pt x="3138" y="4444"/>
                  <a:pt x="3084" y="4465"/>
                  <a:pt x="2998" y="4486"/>
                </a:cubicBezTo>
                <a:cubicBezTo>
                  <a:pt x="2723" y="4550"/>
                  <a:pt x="2541" y="4604"/>
                  <a:pt x="2452" y="4649"/>
                </a:cubicBezTo>
                <a:cubicBezTo>
                  <a:pt x="2363" y="4694"/>
                  <a:pt x="2301" y="4717"/>
                  <a:pt x="2266" y="4717"/>
                </a:cubicBezTo>
                <a:cubicBezTo>
                  <a:pt x="2231" y="4717"/>
                  <a:pt x="2200" y="4708"/>
                  <a:pt x="2174" y="4689"/>
                </a:cubicBezTo>
                <a:cubicBezTo>
                  <a:pt x="2147" y="4671"/>
                  <a:pt x="2075" y="4594"/>
                  <a:pt x="1959" y="4458"/>
                </a:cubicBezTo>
                <a:cubicBezTo>
                  <a:pt x="1844" y="4323"/>
                  <a:pt x="1771" y="4188"/>
                  <a:pt x="1741" y="4053"/>
                </a:cubicBezTo>
                <a:cubicBezTo>
                  <a:pt x="1712" y="3918"/>
                  <a:pt x="1697" y="3818"/>
                  <a:pt x="1697" y="3754"/>
                </a:cubicBezTo>
                <a:cubicBezTo>
                  <a:pt x="1697" y="3691"/>
                  <a:pt x="1732" y="3651"/>
                  <a:pt x="1802" y="3635"/>
                </a:cubicBezTo>
                <a:cubicBezTo>
                  <a:pt x="2184" y="3545"/>
                  <a:pt x="2437" y="3473"/>
                  <a:pt x="2561" y="3420"/>
                </a:cubicBezTo>
                <a:cubicBezTo>
                  <a:pt x="2788" y="3325"/>
                  <a:pt x="2960" y="3277"/>
                  <a:pt x="3078" y="3277"/>
                </a:cubicBezTo>
                <a:close/>
                <a:moveTo>
                  <a:pt x="25100" y="3237"/>
                </a:moveTo>
                <a:cubicBezTo>
                  <a:pt x="25175" y="3237"/>
                  <a:pt x="25275" y="3276"/>
                  <a:pt x="25399" y="3353"/>
                </a:cubicBezTo>
                <a:cubicBezTo>
                  <a:pt x="25523" y="3430"/>
                  <a:pt x="25585" y="3497"/>
                  <a:pt x="25585" y="3556"/>
                </a:cubicBezTo>
                <a:cubicBezTo>
                  <a:pt x="25585" y="3614"/>
                  <a:pt x="25523" y="3701"/>
                  <a:pt x="25399" y="3818"/>
                </a:cubicBezTo>
                <a:cubicBezTo>
                  <a:pt x="25146" y="4046"/>
                  <a:pt x="24983" y="4318"/>
                  <a:pt x="24910" y="4633"/>
                </a:cubicBezTo>
                <a:cubicBezTo>
                  <a:pt x="24837" y="4949"/>
                  <a:pt x="24801" y="5201"/>
                  <a:pt x="24801" y="5389"/>
                </a:cubicBezTo>
                <a:cubicBezTo>
                  <a:pt x="24801" y="5577"/>
                  <a:pt x="24831" y="5715"/>
                  <a:pt x="24890" y="5803"/>
                </a:cubicBezTo>
                <a:cubicBezTo>
                  <a:pt x="24949" y="5890"/>
                  <a:pt x="25025" y="5934"/>
                  <a:pt x="25116" y="5934"/>
                </a:cubicBezTo>
                <a:cubicBezTo>
                  <a:pt x="25262" y="5934"/>
                  <a:pt x="25424" y="5803"/>
                  <a:pt x="25605" y="5540"/>
                </a:cubicBezTo>
                <a:cubicBezTo>
                  <a:pt x="25785" y="5278"/>
                  <a:pt x="25948" y="4921"/>
                  <a:pt x="26094" y="4470"/>
                </a:cubicBezTo>
                <a:cubicBezTo>
                  <a:pt x="26137" y="4332"/>
                  <a:pt x="26172" y="4264"/>
                  <a:pt x="26199" y="4264"/>
                </a:cubicBezTo>
                <a:cubicBezTo>
                  <a:pt x="26226" y="4264"/>
                  <a:pt x="26239" y="4301"/>
                  <a:pt x="26239" y="4375"/>
                </a:cubicBezTo>
                <a:cubicBezTo>
                  <a:pt x="26239" y="4831"/>
                  <a:pt x="26157" y="5267"/>
                  <a:pt x="25993" y="5683"/>
                </a:cubicBezTo>
                <a:cubicBezTo>
                  <a:pt x="25828" y="6100"/>
                  <a:pt x="25687" y="6348"/>
                  <a:pt x="25569" y="6427"/>
                </a:cubicBezTo>
                <a:cubicBezTo>
                  <a:pt x="25461" y="6496"/>
                  <a:pt x="25392" y="6552"/>
                  <a:pt x="25363" y="6594"/>
                </a:cubicBezTo>
                <a:cubicBezTo>
                  <a:pt x="25333" y="6637"/>
                  <a:pt x="25299" y="6658"/>
                  <a:pt x="25262" y="6658"/>
                </a:cubicBezTo>
                <a:cubicBezTo>
                  <a:pt x="25165" y="6658"/>
                  <a:pt x="25021" y="6503"/>
                  <a:pt x="24829" y="6193"/>
                </a:cubicBezTo>
                <a:cubicBezTo>
                  <a:pt x="24638" y="5882"/>
                  <a:pt x="24543" y="5548"/>
                  <a:pt x="24543" y="5190"/>
                </a:cubicBezTo>
                <a:cubicBezTo>
                  <a:pt x="24543" y="4832"/>
                  <a:pt x="24599" y="4489"/>
                  <a:pt x="24712" y="4160"/>
                </a:cubicBezTo>
                <a:cubicBezTo>
                  <a:pt x="24825" y="3831"/>
                  <a:pt x="24890" y="3595"/>
                  <a:pt x="24906" y="3452"/>
                </a:cubicBezTo>
                <a:cubicBezTo>
                  <a:pt x="24922" y="3309"/>
                  <a:pt x="24987" y="3237"/>
                  <a:pt x="25100" y="3237"/>
                </a:cubicBezTo>
                <a:close/>
                <a:moveTo>
                  <a:pt x="29256" y="2704"/>
                </a:moveTo>
                <a:cubicBezTo>
                  <a:pt x="29426" y="2704"/>
                  <a:pt x="29534" y="2722"/>
                  <a:pt x="29579" y="2756"/>
                </a:cubicBezTo>
                <a:cubicBezTo>
                  <a:pt x="29625" y="2791"/>
                  <a:pt x="29648" y="2864"/>
                  <a:pt x="29648" y="2975"/>
                </a:cubicBezTo>
                <a:cubicBezTo>
                  <a:pt x="29648" y="3086"/>
                  <a:pt x="29619" y="3165"/>
                  <a:pt x="29559" y="3210"/>
                </a:cubicBezTo>
                <a:cubicBezTo>
                  <a:pt x="29500" y="3255"/>
                  <a:pt x="29388" y="3304"/>
                  <a:pt x="29224" y="3357"/>
                </a:cubicBezTo>
                <a:cubicBezTo>
                  <a:pt x="29060" y="3410"/>
                  <a:pt x="28966" y="3450"/>
                  <a:pt x="28941" y="3476"/>
                </a:cubicBezTo>
                <a:cubicBezTo>
                  <a:pt x="28917" y="3503"/>
                  <a:pt x="28902" y="3553"/>
                  <a:pt x="28897" y="3627"/>
                </a:cubicBezTo>
                <a:cubicBezTo>
                  <a:pt x="28891" y="3717"/>
                  <a:pt x="28886" y="3807"/>
                  <a:pt x="28881" y="3898"/>
                </a:cubicBezTo>
                <a:cubicBezTo>
                  <a:pt x="28881" y="3967"/>
                  <a:pt x="28910" y="4001"/>
                  <a:pt x="28970" y="4001"/>
                </a:cubicBezTo>
                <a:cubicBezTo>
                  <a:pt x="29271" y="4001"/>
                  <a:pt x="29422" y="4038"/>
                  <a:pt x="29422" y="4112"/>
                </a:cubicBezTo>
                <a:cubicBezTo>
                  <a:pt x="29419" y="4150"/>
                  <a:pt x="29417" y="4187"/>
                  <a:pt x="29414" y="4224"/>
                </a:cubicBezTo>
                <a:cubicBezTo>
                  <a:pt x="29417" y="4269"/>
                  <a:pt x="29419" y="4314"/>
                  <a:pt x="29422" y="4359"/>
                </a:cubicBezTo>
                <a:cubicBezTo>
                  <a:pt x="29422" y="4439"/>
                  <a:pt x="29367" y="4496"/>
                  <a:pt x="29256" y="4530"/>
                </a:cubicBezTo>
                <a:cubicBezTo>
                  <a:pt x="29146" y="4565"/>
                  <a:pt x="29058" y="4595"/>
                  <a:pt x="28994" y="4622"/>
                </a:cubicBezTo>
                <a:cubicBezTo>
                  <a:pt x="28929" y="4648"/>
                  <a:pt x="28881" y="4671"/>
                  <a:pt x="28848" y="4689"/>
                </a:cubicBezTo>
                <a:cubicBezTo>
                  <a:pt x="28816" y="4708"/>
                  <a:pt x="28797" y="4751"/>
                  <a:pt x="28792" y="4820"/>
                </a:cubicBezTo>
                <a:cubicBezTo>
                  <a:pt x="28786" y="4889"/>
                  <a:pt x="28773" y="4991"/>
                  <a:pt x="28751" y="5127"/>
                </a:cubicBezTo>
                <a:cubicBezTo>
                  <a:pt x="28730" y="5262"/>
                  <a:pt x="28719" y="5351"/>
                  <a:pt x="28719" y="5393"/>
                </a:cubicBezTo>
                <a:cubicBezTo>
                  <a:pt x="28719" y="5436"/>
                  <a:pt x="28733" y="5465"/>
                  <a:pt x="28760" y="5481"/>
                </a:cubicBezTo>
                <a:cubicBezTo>
                  <a:pt x="28786" y="5497"/>
                  <a:pt x="28879" y="5516"/>
                  <a:pt x="29038" y="5540"/>
                </a:cubicBezTo>
                <a:cubicBezTo>
                  <a:pt x="29197" y="5564"/>
                  <a:pt x="29367" y="5576"/>
                  <a:pt x="29547" y="5576"/>
                </a:cubicBezTo>
                <a:cubicBezTo>
                  <a:pt x="29728" y="5576"/>
                  <a:pt x="29880" y="5561"/>
                  <a:pt x="30004" y="5532"/>
                </a:cubicBezTo>
                <a:cubicBezTo>
                  <a:pt x="30127" y="5503"/>
                  <a:pt x="30214" y="5489"/>
                  <a:pt x="30262" y="5489"/>
                </a:cubicBezTo>
                <a:cubicBezTo>
                  <a:pt x="30332" y="5489"/>
                  <a:pt x="30386" y="5512"/>
                  <a:pt x="30424" y="5560"/>
                </a:cubicBezTo>
                <a:cubicBezTo>
                  <a:pt x="30461" y="5608"/>
                  <a:pt x="30517" y="5721"/>
                  <a:pt x="30589" y="5898"/>
                </a:cubicBezTo>
                <a:cubicBezTo>
                  <a:pt x="30662" y="6076"/>
                  <a:pt x="30698" y="6202"/>
                  <a:pt x="30698" y="6276"/>
                </a:cubicBezTo>
                <a:cubicBezTo>
                  <a:pt x="30698" y="6350"/>
                  <a:pt x="30669" y="6387"/>
                  <a:pt x="30609" y="6387"/>
                </a:cubicBezTo>
                <a:cubicBezTo>
                  <a:pt x="30550" y="6387"/>
                  <a:pt x="30483" y="6377"/>
                  <a:pt x="30408" y="6356"/>
                </a:cubicBezTo>
                <a:cubicBezTo>
                  <a:pt x="29767" y="6191"/>
                  <a:pt x="29298" y="6109"/>
                  <a:pt x="29002" y="6109"/>
                </a:cubicBezTo>
                <a:cubicBezTo>
                  <a:pt x="28706" y="6109"/>
                  <a:pt x="28303" y="6143"/>
                  <a:pt x="27794" y="6212"/>
                </a:cubicBezTo>
                <a:cubicBezTo>
                  <a:pt x="27285" y="6281"/>
                  <a:pt x="26880" y="6366"/>
                  <a:pt x="26578" y="6467"/>
                </a:cubicBezTo>
                <a:cubicBezTo>
                  <a:pt x="26519" y="6483"/>
                  <a:pt x="26469" y="6491"/>
                  <a:pt x="26429" y="6491"/>
                </a:cubicBezTo>
                <a:cubicBezTo>
                  <a:pt x="26389" y="6491"/>
                  <a:pt x="26333" y="6422"/>
                  <a:pt x="26263" y="6284"/>
                </a:cubicBezTo>
                <a:cubicBezTo>
                  <a:pt x="26193" y="6146"/>
                  <a:pt x="26158" y="6053"/>
                  <a:pt x="26158" y="6006"/>
                </a:cubicBezTo>
                <a:cubicBezTo>
                  <a:pt x="26158" y="5958"/>
                  <a:pt x="26228" y="5929"/>
                  <a:pt x="26368" y="5918"/>
                </a:cubicBezTo>
                <a:cubicBezTo>
                  <a:pt x="26600" y="5902"/>
                  <a:pt x="26814" y="5877"/>
                  <a:pt x="27011" y="5843"/>
                </a:cubicBezTo>
                <a:cubicBezTo>
                  <a:pt x="27207" y="5808"/>
                  <a:pt x="27394" y="5762"/>
                  <a:pt x="27572" y="5703"/>
                </a:cubicBezTo>
                <a:cubicBezTo>
                  <a:pt x="27750" y="5645"/>
                  <a:pt x="27853" y="5605"/>
                  <a:pt x="27883" y="5584"/>
                </a:cubicBezTo>
                <a:cubicBezTo>
                  <a:pt x="27913" y="5563"/>
                  <a:pt x="27931" y="5523"/>
                  <a:pt x="27940" y="5465"/>
                </a:cubicBezTo>
                <a:cubicBezTo>
                  <a:pt x="27948" y="5406"/>
                  <a:pt x="27956" y="5327"/>
                  <a:pt x="27964" y="5226"/>
                </a:cubicBezTo>
                <a:cubicBezTo>
                  <a:pt x="27972" y="5125"/>
                  <a:pt x="27976" y="5054"/>
                  <a:pt x="27976" y="5011"/>
                </a:cubicBezTo>
                <a:cubicBezTo>
                  <a:pt x="27976" y="4969"/>
                  <a:pt x="27946" y="4948"/>
                  <a:pt x="27887" y="4948"/>
                </a:cubicBezTo>
                <a:cubicBezTo>
                  <a:pt x="27763" y="4948"/>
                  <a:pt x="27638" y="4958"/>
                  <a:pt x="27511" y="4979"/>
                </a:cubicBezTo>
                <a:cubicBezTo>
                  <a:pt x="27385" y="5001"/>
                  <a:pt x="27283" y="5011"/>
                  <a:pt x="27204" y="5011"/>
                </a:cubicBezTo>
                <a:cubicBezTo>
                  <a:pt x="27126" y="5011"/>
                  <a:pt x="27060" y="4983"/>
                  <a:pt x="27007" y="4928"/>
                </a:cubicBezTo>
                <a:cubicBezTo>
                  <a:pt x="26953" y="4872"/>
                  <a:pt x="26926" y="4808"/>
                  <a:pt x="26926" y="4737"/>
                </a:cubicBezTo>
                <a:cubicBezTo>
                  <a:pt x="26926" y="4665"/>
                  <a:pt x="26950" y="4603"/>
                  <a:pt x="26998" y="4550"/>
                </a:cubicBezTo>
                <a:cubicBezTo>
                  <a:pt x="27047" y="4497"/>
                  <a:pt x="27195" y="4433"/>
                  <a:pt x="27443" y="4359"/>
                </a:cubicBezTo>
                <a:cubicBezTo>
                  <a:pt x="27690" y="4285"/>
                  <a:pt x="27844" y="4240"/>
                  <a:pt x="27903" y="4224"/>
                </a:cubicBezTo>
                <a:cubicBezTo>
                  <a:pt x="27962" y="4208"/>
                  <a:pt x="27992" y="4152"/>
                  <a:pt x="27992" y="4057"/>
                </a:cubicBezTo>
                <a:cubicBezTo>
                  <a:pt x="27992" y="3861"/>
                  <a:pt x="27984" y="3739"/>
                  <a:pt x="27968" y="3691"/>
                </a:cubicBezTo>
                <a:cubicBezTo>
                  <a:pt x="27952" y="3643"/>
                  <a:pt x="27903" y="3619"/>
                  <a:pt x="27822" y="3619"/>
                </a:cubicBezTo>
                <a:cubicBezTo>
                  <a:pt x="27685" y="3625"/>
                  <a:pt x="27548" y="3630"/>
                  <a:pt x="27410" y="3635"/>
                </a:cubicBezTo>
                <a:cubicBezTo>
                  <a:pt x="27303" y="3635"/>
                  <a:pt x="27221" y="3611"/>
                  <a:pt x="27164" y="3564"/>
                </a:cubicBezTo>
                <a:cubicBezTo>
                  <a:pt x="27107" y="3516"/>
                  <a:pt x="27056" y="3461"/>
                  <a:pt x="27011" y="3400"/>
                </a:cubicBezTo>
                <a:cubicBezTo>
                  <a:pt x="26965" y="3340"/>
                  <a:pt x="26942" y="3284"/>
                  <a:pt x="26942" y="3233"/>
                </a:cubicBezTo>
                <a:cubicBezTo>
                  <a:pt x="26942" y="3183"/>
                  <a:pt x="26955" y="3150"/>
                  <a:pt x="26982" y="3134"/>
                </a:cubicBezTo>
                <a:cubicBezTo>
                  <a:pt x="27009" y="3118"/>
                  <a:pt x="27060" y="3110"/>
                  <a:pt x="27136" y="3110"/>
                </a:cubicBezTo>
                <a:cubicBezTo>
                  <a:pt x="27211" y="3110"/>
                  <a:pt x="27448" y="3058"/>
                  <a:pt x="27847" y="2955"/>
                </a:cubicBezTo>
                <a:cubicBezTo>
                  <a:pt x="28245" y="2852"/>
                  <a:pt x="28537" y="2784"/>
                  <a:pt x="28723" y="2752"/>
                </a:cubicBezTo>
                <a:cubicBezTo>
                  <a:pt x="28909" y="2720"/>
                  <a:pt x="29087" y="2704"/>
                  <a:pt x="29256" y="2704"/>
                </a:cubicBezTo>
                <a:close/>
                <a:moveTo>
                  <a:pt x="3163" y="2418"/>
                </a:moveTo>
                <a:cubicBezTo>
                  <a:pt x="3220" y="2418"/>
                  <a:pt x="3276" y="2450"/>
                  <a:pt x="3333" y="2514"/>
                </a:cubicBezTo>
                <a:cubicBezTo>
                  <a:pt x="3389" y="2577"/>
                  <a:pt x="3418" y="2641"/>
                  <a:pt x="3418" y="2704"/>
                </a:cubicBezTo>
                <a:cubicBezTo>
                  <a:pt x="3418" y="2747"/>
                  <a:pt x="3403" y="2800"/>
                  <a:pt x="3373" y="2864"/>
                </a:cubicBezTo>
                <a:cubicBezTo>
                  <a:pt x="3344" y="2927"/>
                  <a:pt x="3291" y="2959"/>
                  <a:pt x="3216" y="2959"/>
                </a:cubicBezTo>
                <a:cubicBezTo>
                  <a:pt x="3175" y="2956"/>
                  <a:pt x="3135" y="2954"/>
                  <a:pt x="3094" y="2951"/>
                </a:cubicBezTo>
                <a:cubicBezTo>
                  <a:pt x="3068" y="2951"/>
                  <a:pt x="2973" y="2988"/>
                  <a:pt x="2812" y="3062"/>
                </a:cubicBezTo>
                <a:cubicBezTo>
                  <a:pt x="2650" y="3137"/>
                  <a:pt x="2517" y="3174"/>
                  <a:pt x="2412" y="3174"/>
                </a:cubicBezTo>
                <a:cubicBezTo>
                  <a:pt x="2307" y="3174"/>
                  <a:pt x="2200" y="3203"/>
                  <a:pt x="2093" y="3261"/>
                </a:cubicBezTo>
                <a:cubicBezTo>
                  <a:pt x="2050" y="3282"/>
                  <a:pt x="2012" y="3293"/>
                  <a:pt x="1980" y="3293"/>
                </a:cubicBezTo>
                <a:cubicBezTo>
                  <a:pt x="1947" y="3293"/>
                  <a:pt x="1915" y="3241"/>
                  <a:pt x="1883" y="3138"/>
                </a:cubicBezTo>
                <a:cubicBezTo>
                  <a:pt x="1850" y="3035"/>
                  <a:pt x="1834" y="2959"/>
                  <a:pt x="1834" y="2911"/>
                </a:cubicBezTo>
                <a:cubicBezTo>
                  <a:pt x="1834" y="2864"/>
                  <a:pt x="1872" y="2834"/>
                  <a:pt x="1947" y="2824"/>
                </a:cubicBezTo>
                <a:cubicBezTo>
                  <a:pt x="2082" y="2808"/>
                  <a:pt x="2211" y="2765"/>
                  <a:pt x="2335" y="2697"/>
                </a:cubicBezTo>
                <a:cubicBezTo>
                  <a:pt x="2459" y="2628"/>
                  <a:pt x="2614" y="2564"/>
                  <a:pt x="2800" y="2506"/>
                </a:cubicBezTo>
                <a:cubicBezTo>
                  <a:pt x="2985" y="2447"/>
                  <a:pt x="3107" y="2418"/>
                  <a:pt x="3163" y="2418"/>
                </a:cubicBezTo>
                <a:close/>
                <a:moveTo>
                  <a:pt x="11068" y="2259"/>
                </a:moveTo>
                <a:cubicBezTo>
                  <a:pt x="10998" y="2259"/>
                  <a:pt x="10932" y="2297"/>
                  <a:pt x="10870" y="2374"/>
                </a:cubicBezTo>
                <a:cubicBezTo>
                  <a:pt x="10808" y="2451"/>
                  <a:pt x="10777" y="2507"/>
                  <a:pt x="10777" y="2541"/>
                </a:cubicBezTo>
                <a:cubicBezTo>
                  <a:pt x="10777" y="2576"/>
                  <a:pt x="10808" y="2590"/>
                  <a:pt x="10870" y="2585"/>
                </a:cubicBezTo>
                <a:cubicBezTo>
                  <a:pt x="10932" y="2580"/>
                  <a:pt x="10987" y="2577"/>
                  <a:pt x="11036" y="2577"/>
                </a:cubicBezTo>
                <a:cubicBezTo>
                  <a:pt x="11084" y="2577"/>
                  <a:pt x="11116" y="2586"/>
                  <a:pt x="11132" y="2605"/>
                </a:cubicBezTo>
                <a:cubicBezTo>
                  <a:pt x="11149" y="2624"/>
                  <a:pt x="11157" y="2678"/>
                  <a:pt x="11157" y="2768"/>
                </a:cubicBezTo>
                <a:cubicBezTo>
                  <a:pt x="11157" y="2858"/>
                  <a:pt x="11088" y="2947"/>
                  <a:pt x="10951" y="3035"/>
                </a:cubicBezTo>
                <a:cubicBezTo>
                  <a:pt x="10813" y="3122"/>
                  <a:pt x="10745" y="3180"/>
                  <a:pt x="10745" y="3210"/>
                </a:cubicBezTo>
                <a:cubicBezTo>
                  <a:pt x="10745" y="3239"/>
                  <a:pt x="10781" y="3253"/>
                  <a:pt x="10854" y="3253"/>
                </a:cubicBezTo>
                <a:cubicBezTo>
                  <a:pt x="10926" y="3253"/>
                  <a:pt x="10978" y="3263"/>
                  <a:pt x="11007" y="3281"/>
                </a:cubicBezTo>
                <a:cubicBezTo>
                  <a:pt x="11037" y="3300"/>
                  <a:pt x="11052" y="3332"/>
                  <a:pt x="11052" y="3377"/>
                </a:cubicBezTo>
                <a:cubicBezTo>
                  <a:pt x="11052" y="3422"/>
                  <a:pt x="11037" y="3460"/>
                  <a:pt x="11007" y="3492"/>
                </a:cubicBezTo>
                <a:cubicBezTo>
                  <a:pt x="10978" y="3524"/>
                  <a:pt x="10917" y="3572"/>
                  <a:pt x="10825" y="3635"/>
                </a:cubicBezTo>
                <a:cubicBezTo>
                  <a:pt x="10734" y="3699"/>
                  <a:pt x="10688" y="3757"/>
                  <a:pt x="10688" y="3810"/>
                </a:cubicBezTo>
                <a:cubicBezTo>
                  <a:pt x="10688" y="3837"/>
                  <a:pt x="10704" y="3850"/>
                  <a:pt x="10737" y="3850"/>
                </a:cubicBezTo>
                <a:cubicBezTo>
                  <a:pt x="10780" y="3850"/>
                  <a:pt x="10871" y="3818"/>
                  <a:pt x="11011" y="3754"/>
                </a:cubicBezTo>
                <a:cubicBezTo>
                  <a:pt x="11151" y="3691"/>
                  <a:pt x="11252" y="3638"/>
                  <a:pt x="11314" y="3595"/>
                </a:cubicBezTo>
                <a:cubicBezTo>
                  <a:pt x="11376" y="3553"/>
                  <a:pt x="11413" y="3511"/>
                  <a:pt x="11423" y="3468"/>
                </a:cubicBezTo>
                <a:cubicBezTo>
                  <a:pt x="11434" y="3426"/>
                  <a:pt x="11439" y="3265"/>
                  <a:pt x="11439" y="2987"/>
                </a:cubicBezTo>
                <a:cubicBezTo>
                  <a:pt x="11439" y="2708"/>
                  <a:pt x="11415" y="2518"/>
                  <a:pt x="11367" y="2414"/>
                </a:cubicBezTo>
                <a:cubicBezTo>
                  <a:pt x="11318" y="2311"/>
                  <a:pt x="11219" y="2259"/>
                  <a:pt x="11068" y="2259"/>
                </a:cubicBezTo>
                <a:close/>
                <a:moveTo>
                  <a:pt x="25762" y="1384"/>
                </a:moveTo>
                <a:cubicBezTo>
                  <a:pt x="25806" y="1384"/>
                  <a:pt x="25838" y="1409"/>
                  <a:pt x="25859" y="1460"/>
                </a:cubicBezTo>
                <a:cubicBezTo>
                  <a:pt x="25881" y="1510"/>
                  <a:pt x="25935" y="1588"/>
                  <a:pt x="26021" y="1694"/>
                </a:cubicBezTo>
                <a:cubicBezTo>
                  <a:pt x="26107" y="1800"/>
                  <a:pt x="26184" y="1932"/>
                  <a:pt x="26251" y="2088"/>
                </a:cubicBezTo>
                <a:cubicBezTo>
                  <a:pt x="26318" y="2244"/>
                  <a:pt x="26352" y="2361"/>
                  <a:pt x="26352" y="2438"/>
                </a:cubicBezTo>
                <a:cubicBezTo>
                  <a:pt x="26352" y="2515"/>
                  <a:pt x="26277" y="2553"/>
                  <a:pt x="26126" y="2553"/>
                </a:cubicBezTo>
                <a:cubicBezTo>
                  <a:pt x="25991" y="2553"/>
                  <a:pt x="25843" y="2519"/>
                  <a:pt x="25682" y="2450"/>
                </a:cubicBezTo>
                <a:cubicBezTo>
                  <a:pt x="25520" y="2381"/>
                  <a:pt x="25439" y="2296"/>
                  <a:pt x="25439" y="2195"/>
                </a:cubicBezTo>
                <a:cubicBezTo>
                  <a:pt x="25439" y="2095"/>
                  <a:pt x="25449" y="1969"/>
                  <a:pt x="25468" y="1818"/>
                </a:cubicBezTo>
                <a:cubicBezTo>
                  <a:pt x="25486" y="1666"/>
                  <a:pt x="25504" y="1574"/>
                  <a:pt x="25520" y="1539"/>
                </a:cubicBezTo>
                <a:cubicBezTo>
                  <a:pt x="25536" y="1505"/>
                  <a:pt x="25571" y="1470"/>
                  <a:pt x="25625" y="1436"/>
                </a:cubicBezTo>
                <a:cubicBezTo>
                  <a:pt x="25679" y="1401"/>
                  <a:pt x="25725" y="1384"/>
                  <a:pt x="25762" y="1384"/>
                </a:cubicBezTo>
                <a:close/>
                <a:moveTo>
                  <a:pt x="9242" y="1233"/>
                </a:moveTo>
                <a:cubicBezTo>
                  <a:pt x="9334" y="1233"/>
                  <a:pt x="9409" y="1302"/>
                  <a:pt x="9468" y="1440"/>
                </a:cubicBezTo>
                <a:cubicBezTo>
                  <a:pt x="9528" y="1578"/>
                  <a:pt x="9599" y="1694"/>
                  <a:pt x="9682" y="1790"/>
                </a:cubicBezTo>
                <a:cubicBezTo>
                  <a:pt x="9766" y="1885"/>
                  <a:pt x="9808" y="1999"/>
                  <a:pt x="9808" y="2132"/>
                </a:cubicBezTo>
                <a:cubicBezTo>
                  <a:pt x="9808" y="2206"/>
                  <a:pt x="9796" y="2267"/>
                  <a:pt x="9771" y="2315"/>
                </a:cubicBezTo>
                <a:cubicBezTo>
                  <a:pt x="9747" y="2362"/>
                  <a:pt x="9680" y="2386"/>
                  <a:pt x="9569" y="2386"/>
                </a:cubicBezTo>
                <a:cubicBezTo>
                  <a:pt x="9459" y="2386"/>
                  <a:pt x="9365" y="2373"/>
                  <a:pt x="9287" y="2347"/>
                </a:cubicBezTo>
                <a:cubicBezTo>
                  <a:pt x="9208" y="2320"/>
                  <a:pt x="9147" y="2282"/>
                  <a:pt x="9101" y="2231"/>
                </a:cubicBezTo>
                <a:cubicBezTo>
                  <a:pt x="9055" y="2181"/>
                  <a:pt x="9029" y="2124"/>
                  <a:pt x="9024" y="2060"/>
                </a:cubicBezTo>
                <a:cubicBezTo>
                  <a:pt x="9027" y="1999"/>
                  <a:pt x="9029" y="1938"/>
                  <a:pt x="9032" y="1877"/>
                </a:cubicBezTo>
                <a:cubicBezTo>
                  <a:pt x="9021" y="1742"/>
                  <a:pt x="9011" y="1607"/>
                  <a:pt x="9000" y="1472"/>
                </a:cubicBezTo>
                <a:cubicBezTo>
                  <a:pt x="9000" y="1312"/>
                  <a:pt x="9081" y="1233"/>
                  <a:pt x="9242" y="1233"/>
                </a:cubicBezTo>
                <a:close/>
                <a:moveTo>
                  <a:pt x="19057" y="1122"/>
                </a:moveTo>
                <a:cubicBezTo>
                  <a:pt x="19106" y="1122"/>
                  <a:pt x="19130" y="1148"/>
                  <a:pt x="19130" y="1201"/>
                </a:cubicBezTo>
                <a:cubicBezTo>
                  <a:pt x="19130" y="1286"/>
                  <a:pt x="19041" y="1413"/>
                  <a:pt x="18863" y="1583"/>
                </a:cubicBezTo>
                <a:cubicBezTo>
                  <a:pt x="18686" y="1753"/>
                  <a:pt x="18548" y="1894"/>
                  <a:pt x="18451" y="2008"/>
                </a:cubicBezTo>
                <a:cubicBezTo>
                  <a:pt x="18355" y="2122"/>
                  <a:pt x="18279" y="2179"/>
                  <a:pt x="18225" y="2179"/>
                </a:cubicBezTo>
                <a:cubicBezTo>
                  <a:pt x="18188" y="2179"/>
                  <a:pt x="18140" y="2146"/>
                  <a:pt x="18084" y="2080"/>
                </a:cubicBezTo>
                <a:cubicBezTo>
                  <a:pt x="18027" y="2014"/>
                  <a:pt x="17982" y="1966"/>
                  <a:pt x="17947" y="1937"/>
                </a:cubicBezTo>
                <a:cubicBezTo>
                  <a:pt x="17912" y="1908"/>
                  <a:pt x="17859" y="1875"/>
                  <a:pt x="17789" y="1837"/>
                </a:cubicBezTo>
                <a:cubicBezTo>
                  <a:pt x="17719" y="1800"/>
                  <a:pt x="17684" y="1742"/>
                  <a:pt x="17684" y="1662"/>
                </a:cubicBezTo>
                <a:cubicBezTo>
                  <a:pt x="17684" y="1609"/>
                  <a:pt x="17702" y="1571"/>
                  <a:pt x="17737" y="1547"/>
                </a:cubicBezTo>
                <a:cubicBezTo>
                  <a:pt x="17772" y="1523"/>
                  <a:pt x="17988" y="1446"/>
                  <a:pt x="18387" y="1316"/>
                </a:cubicBezTo>
                <a:cubicBezTo>
                  <a:pt x="18785" y="1186"/>
                  <a:pt x="19009" y="1122"/>
                  <a:pt x="19057" y="1122"/>
                </a:cubicBezTo>
                <a:close/>
                <a:moveTo>
                  <a:pt x="28162" y="1002"/>
                </a:moveTo>
                <a:cubicBezTo>
                  <a:pt x="28221" y="1002"/>
                  <a:pt x="28304" y="1045"/>
                  <a:pt x="28412" y="1129"/>
                </a:cubicBezTo>
                <a:cubicBezTo>
                  <a:pt x="28520" y="1214"/>
                  <a:pt x="28597" y="1303"/>
                  <a:pt x="28642" y="1396"/>
                </a:cubicBezTo>
                <a:cubicBezTo>
                  <a:pt x="28688" y="1489"/>
                  <a:pt x="28792" y="1617"/>
                  <a:pt x="28953" y="1782"/>
                </a:cubicBezTo>
                <a:cubicBezTo>
                  <a:pt x="29007" y="1835"/>
                  <a:pt x="29034" y="1890"/>
                  <a:pt x="29034" y="1949"/>
                </a:cubicBezTo>
                <a:cubicBezTo>
                  <a:pt x="29034" y="2065"/>
                  <a:pt x="28945" y="2124"/>
                  <a:pt x="28768" y="2124"/>
                </a:cubicBezTo>
                <a:cubicBezTo>
                  <a:pt x="28687" y="2124"/>
                  <a:pt x="28601" y="2108"/>
                  <a:pt x="28509" y="2076"/>
                </a:cubicBezTo>
                <a:cubicBezTo>
                  <a:pt x="28418" y="2044"/>
                  <a:pt x="28322" y="2000"/>
                  <a:pt x="28222" y="1945"/>
                </a:cubicBezTo>
                <a:cubicBezTo>
                  <a:pt x="28123" y="1889"/>
                  <a:pt x="28062" y="1848"/>
                  <a:pt x="28041" y="1822"/>
                </a:cubicBezTo>
                <a:cubicBezTo>
                  <a:pt x="28019" y="1795"/>
                  <a:pt x="28003" y="1730"/>
                  <a:pt x="27992" y="1627"/>
                </a:cubicBezTo>
                <a:cubicBezTo>
                  <a:pt x="27981" y="1523"/>
                  <a:pt x="27976" y="1428"/>
                  <a:pt x="27976" y="1340"/>
                </a:cubicBezTo>
                <a:cubicBezTo>
                  <a:pt x="27976" y="1253"/>
                  <a:pt x="27993" y="1175"/>
                  <a:pt x="28028" y="1106"/>
                </a:cubicBezTo>
                <a:cubicBezTo>
                  <a:pt x="28063" y="1037"/>
                  <a:pt x="28108" y="1002"/>
                  <a:pt x="28162" y="1002"/>
                </a:cubicBezTo>
                <a:close/>
                <a:moveTo>
                  <a:pt x="11298" y="827"/>
                </a:moveTo>
                <a:cubicBezTo>
                  <a:pt x="11349" y="827"/>
                  <a:pt x="11427" y="878"/>
                  <a:pt x="11532" y="978"/>
                </a:cubicBezTo>
                <a:cubicBezTo>
                  <a:pt x="11637" y="1079"/>
                  <a:pt x="11690" y="1156"/>
                  <a:pt x="11690" y="1209"/>
                </a:cubicBezTo>
                <a:cubicBezTo>
                  <a:pt x="11690" y="1262"/>
                  <a:pt x="11639" y="1318"/>
                  <a:pt x="11536" y="1376"/>
                </a:cubicBezTo>
                <a:cubicBezTo>
                  <a:pt x="11267" y="1530"/>
                  <a:pt x="11075" y="1661"/>
                  <a:pt x="10959" y="1770"/>
                </a:cubicBezTo>
                <a:cubicBezTo>
                  <a:pt x="10843" y="1879"/>
                  <a:pt x="10785" y="1950"/>
                  <a:pt x="10785" y="1985"/>
                </a:cubicBezTo>
                <a:cubicBezTo>
                  <a:pt x="10785" y="2019"/>
                  <a:pt x="10820" y="2028"/>
                  <a:pt x="10890" y="2012"/>
                </a:cubicBezTo>
                <a:cubicBezTo>
                  <a:pt x="11138" y="1965"/>
                  <a:pt x="11324" y="1941"/>
                  <a:pt x="11448" y="1941"/>
                </a:cubicBezTo>
                <a:cubicBezTo>
                  <a:pt x="11523" y="1941"/>
                  <a:pt x="11658" y="1962"/>
                  <a:pt x="11851" y="2004"/>
                </a:cubicBezTo>
                <a:cubicBezTo>
                  <a:pt x="12045" y="2047"/>
                  <a:pt x="12142" y="2116"/>
                  <a:pt x="12142" y="2211"/>
                </a:cubicBezTo>
                <a:cubicBezTo>
                  <a:pt x="12142" y="2254"/>
                  <a:pt x="12121" y="2299"/>
                  <a:pt x="12078" y="2347"/>
                </a:cubicBezTo>
                <a:cubicBezTo>
                  <a:pt x="12051" y="2373"/>
                  <a:pt x="12020" y="2514"/>
                  <a:pt x="11985" y="2768"/>
                </a:cubicBezTo>
                <a:cubicBezTo>
                  <a:pt x="11950" y="3023"/>
                  <a:pt x="11932" y="3153"/>
                  <a:pt x="11932" y="3158"/>
                </a:cubicBezTo>
                <a:cubicBezTo>
                  <a:pt x="11932" y="3216"/>
                  <a:pt x="11967" y="3245"/>
                  <a:pt x="12037" y="3245"/>
                </a:cubicBezTo>
                <a:cubicBezTo>
                  <a:pt x="12107" y="3245"/>
                  <a:pt x="12269" y="3204"/>
                  <a:pt x="12522" y="3122"/>
                </a:cubicBezTo>
                <a:cubicBezTo>
                  <a:pt x="12775" y="3040"/>
                  <a:pt x="12933" y="2987"/>
                  <a:pt x="12995" y="2963"/>
                </a:cubicBezTo>
                <a:cubicBezTo>
                  <a:pt x="13056" y="2939"/>
                  <a:pt x="13087" y="2856"/>
                  <a:pt x="13087" y="2712"/>
                </a:cubicBezTo>
                <a:cubicBezTo>
                  <a:pt x="13085" y="2370"/>
                  <a:pt x="13082" y="2028"/>
                  <a:pt x="13079" y="1686"/>
                </a:cubicBezTo>
                <a:cubicBezTo>
                  <a:pt x="13079" y="1405"/>
                  <a:pt x="13082" y="1218"/>
                  <a:pt x="13087" y="1125"/>
                </a:cubicBezTo>
                <a:cubicBezTo>
                  <a:pt x="13093" y="1033"/>
                  <a:pt x="13114" y="961"/>
                  <a:pt x="13152" y="911"/>
                </a:cubicBezTo>
                <a:cubicBezTo>
                  <a:pt x="13190" y="860"/>
                  <a:pt x="13233" y="835"/>
                  <a:pt x="13281" y="835"/>
                </a:cubicBezTo>
                <a:cubicBezTo>
                  <a:pt x="13330" y="835"/>
                  <a:pt x="13378" y="848"/>
                  <a:pt x="13427" y="875"/>
                </a:cubicBezTo>
                <a:cubicBezTo>
                  <a:pt x="13545" y="949"/>
                  <a:pt x="13664" y="997"/>
                  <a:pt x="13782" y="1018"/>
                </a:cubicBezTo>
                <a:cubicBezTo>
                  <a:pt x="13868" y="1034"/>
                  <a:pt x="13911" y="1070"/>
                  <a:pt x="13911" y="1125"/>
                </a:cubicBezTo>
                <a:cubicBezTo>
                  <a:pt x="13911" y="1181"/>
                  <a:pt x="13885" y="1232"/>
                  <a:pt x="13831" y="1277"/>
                </a:cubicBezTo>
                <a:cubicBezTo>
                  <a:pt x="13777" y="1322"/>
                  <a:pt x="13742" y="1391"/>
                  <a:pt x="13726" y="1483"/>
                </a:cubicBezTo>
                <a:cubicBezTo>
                  <a:pt x="13709" y="1576"/>
                  <a:pt x="13701" y="1750"/>
                  <a:pt x="13701" y="2004"/>
                </a:cubicBezTo>
                <a:cubicBezTo>
                  <a:pt x="13704" y="2219"/>
                  <a:pt x="13707" y="2434"/>
                  <a:pt x="13709" y="2649"/>
                </a:cubicBezTo>
                <a:cubicBezTo>
                  <a:pt x="13709" y="2734"/>
                  <a:pt x="13728" y="2776"/>
                  <a:pt x="13766" y="2776"/>
                </a:cubicBezTo>
                <a:cubicBezTo>
                  <a:pt x="13804" y="2776"/>
                  <a:pt x="13844" y="2768"/>
                  <a:pt x="13887" y="2752"/>
                </a:cubicBezTo>
                <a:cubicBezTo>
                  <a:pt x="13930" y="2736"/>
                  <a:pt x="13968" y="2728"/>
                  <a:pt x="14000" y="2728"/>
                </a:cubicBezTo>
                <a:cubicBezTo>
                  <a:pt x="14108" y="2728"/>
                  <a:pt x="14214" y="2817"/>
                  <a:pt x="14319" y="2995"/>
                </a:cubicBezTo>
                <a:cubicBezTo>
                  <a:pt x="14424" y="3172"/>
                  <a:pt x="14477" y="3296"/>
                  <a:pt x="14477" y="3365"/>
                </a:cubicBezTo>
                <a:cubicBezTo>
                  <a:pt x="14477" y="3434"/>
                  <a:pt x="14426" y="3468"/>
                  <a:pt x="14323" y="3468"/>
                </a:cubicBezTo>
                <a:cubicBezTo>
                  <a:pt x="14216" y="3463"/>
                  <a:pt x="14108" y="3457"/>
                  <a:pt x="14000" y="3452"/>
                </a:cubicBezTo>
                <a:cubicBezTo>
                  <a:pt x="13871" y="3452"/>
                  <a:pt x="13792" y="3461"/>
                  <a:pt x="13762" y="3480"/>
                </a:cubicBezTo>
                <a:cubicBezTo>
                  <a:pt x="13732" y="3499"/>
                  <a:pt x="13718" y="3556"/>
                  <a:pt x="13718" y="3651"/>
                </a:cubicBezTo>
                <a:cubicBezTo>
                  <a:pt x="13718" y="4017"/>
                  <a:pt x="13726" y="4469"/>
                  <a:pt x="13742" y="5007"/>
                </a:cubicBezTo>
                <a:cubicBezTo>
                  <a:pt x="13758" y="5546"/>
                  <a:pt x="13771" y="5889"/>
                  <a:pt x="13782" y="6037"/>
                </a:cubicBezTo>
                <a:cubicBezTo>
                  <a:pt x="13793" y="6186"/>
                  <a:pt x="13809" y="6321"/>
                  <a:pt x="13831" y="6443"/>
                </a:cubicBezTo>
                <a:cubicBezTo>
                  <a:pt x="13852" y="6565"/>
                  <a:pt x="13863" y="6661"/>
                  <a:pt x="13863" y="6729"/>
                </a:cubicBezTo>
                <a:cubicBezTo>
                  <a:pt x="13863" y="6798"/>
                  <a:pt x="13823" y="6833"/>
                  <a:pt x="13742" y="6833"/>
                </a:cubicBezTo>
                <a:cubicBezTo>
                  <a:pt x="13645" y="6833"/>
                  <a:pt x="13460" y="6788"/>
                  <a:pt x="13188" y="6698"/>
                </a:cubicBezTo>
                <a:cubicBezTo>
                  <a:pt x="12916" y="6607"/>
                  <a:pt x="12663" y="6475"/>
                  <a:pt x="12429" y="6300"/>
                </a:cubicBezTo>
                <a:cubicBezTo>
                  <a:pt x="12195" y="6125"/>
                  <a:pt x="12078" y="6008"/>
                  <a:pt x="12078" y="5950"/>
                </a:cubicBezTo>
                <a:cubicBezTo>
                  <a:pt x="12078" y="5929"/>
                  <a:pt x="12091" y="5918"/>
                  <a:pt x="12118" y="5918"/>
                </a:cubicBezTo>
                <a:cubicBezTo>
                  <a:pt x="12145" y="5918"/>
                  <a:pt x="12185" y="5929"/>
                  <a:pt x="12239" y="5950"/>
                </a:cubicBezTo>
                <a:cubicBezTo>
                  <a:pt x="12293" y="5971"/>
                  <a:pt x="12425" y="6004"/>
                  <a:pt x="12635" y="6049"/>
                </a:cubicBezTo>
                <a:cubicBezTo>
                  <a:pt x="12845" y="6094"/>
                  <a:pt x="12988" y="6117"/>
                  <a:pt x="13063" y="6117"/>
                </a:cubicBezTo>
                <a:cubicBezTo>
                  <a:pt x="13139" y="6117"/>
                  <a:pt x="13190" y="6093"/>
                  <a:pt x="13217" y="6045"/>
                </a:cubicBezTo>
                <a:cubicBezTo>
                  <a:pt x="13244" y="5998"/>
                  <a:pt x="13257" y="5921"/>
                  <a:pt x="13257" y="5815"/>
                </a:cubicBezTo>
                <a:cubicBezTo>
                  <a:pt x="13257" y="5459"/>
                  <a:pt x="13227" y="5064"/>
                  <a:pt x="13168" y="4629"/>
                </a:cubicBezTo>
                <a:cubicBezTo>
                  <a:pt x="13152" y="4513"/>
                  <a:pt x="13136" y="4211"/>
                  <a:pt x="13120" y="3723"/>
                </a:cubicBezTo>
                <a:cubicBezTo>
                  <a:pt x="13114" y="3601"/>
                  <a:pt x="13082" y="3540"/>
                  <a:pt x="13023" y="3540"/>
                </a:cubicBezTo>
                <a:cubicBezTo>
                  <a:pt x="12964" y="3540"/>
                  <a:pt x="12861" y="3565"/>
                  <a:pt x="12716" y="3615"/>
                </a:cubicBezTo>
                <a:cubicBezTo>
                  <a:pt x="12570" y="3666"/>
                  <a:pt x="12498" y="3727"/>
                  <a:pt x="12498" y="3798"/>
                </a:cubicBezTo>
                <a:cubicBezTo>
                  <a:pt x="12498" y="3870"/>
                  <a:pt x="12562" y="3964"/>
                  <a:pt x="12692" y="4081"/>
                </a:cubicBezTo>
                <a:cubicBezTo>
                  <a:pt x="12735" y="4118"/>
                  <a:pt x="12756" y="4157"/>
                  <a:pt x="12756" y="4200"/>
                </a:cubicBezTo>
                <a:cubicBezTo>
                  <a:pt x="12756" y="4285"/>
                  <a:pt x="12693" y="4411"/>
                  <a:pt x="12566" y="4578"/>
                </a:cubicBezTo>
                <a:cubicBezTo>
                  <a:pt x="12440" y="4745"/>
                  <a:pt x="12344" y="4828"/>
                  <a:pt x="12280" y="4828"/>
                </a:cubicBezTo>
                <a:cubicBezTo>
                  <a:pt x="12231" y="4828"/>
                  <a:pt x="12193" y="4722"/>
                  <a:pt x="12167" y="4510"/>
                </a:cubicBezTo>
                <a:cubicBezTo>
                  <a:pt x="12107" y="4128"/>
                  <a:pt x="12064" y="3918"/>
                  <a:pt x="12037" y="3878"/>
                </a:cubicBezTo>
                <a:cubicBezTo>
                  <a:pt x="12010" y="3838"/>
                  <a:pt x="11973" y="3818"/>
                  <a:pt x="11924" y="3818"/>
                </a:cubicBezTo>
                <a:cubicBezTo>
                  <a:pt x="11876" y="3818"/>
                  <a:pt x="11843" y="3846"/>
                  <a:pt x="11827" y="3902"/>
                </a:cubicBezTo>
                <a:cubicBezTo>
                  <a:pt x="11811" y="3957"/>
                  <a:pt x="11803" y="4126"/>
                  <a:pt x="11803" y="4407"/>
                </a:cubicBezTo>
                <a:cubicBezTo>
                  <a:pt x="11803" y="4688"/>
                  <a:pt x="11798" y="4905"/>
                  <a:pt x="11787" y="5059"/>
                </a:cubicBezTo>
                <a:cubicBezTo>
                  <a:pt x="11776" y="5213"/>
                  <a:pt x="11771" y="5375"/>
                  <a:pt x="11771" y="5544"/>
                </a:cubicBezTo>
                <a:cubicBezTo>
                  <a:pt x="11771" y="5714"/>
                  <a:pt x="11787" y="5854"/>
                  <a:pt x="11819" y="5966"/>
                </a:cubicBezTo>
                <a:cubicBezTo>
                  <a:pt x="11851" y="6077"/>
                  <a:pt x="11868" y="6179"/>
                  <a:pt x="11868" y="6272"/>
                </a:cubicBezTo>
                <a:cubicBezTo>
                  <a:pt x="11868" y="6365"/>
                  <a:pt x="11861" y="6421"/>
                  <a:pt x="11847" y="6439"/>
                </a:cubicBezTo>
                <a:cubicBezTo>
                  <a:pt x="11834" y="6458"/>
                  <a:pt x="11811" y="6467"/>
                  <a:pt x="11779" y="6467"/>
                </a:cubicBezTo>
                <a:cubicBezTo>
                  <a:pt x="11666" y="6467"/>
                  <a:pt x="11472" y="6414"/>
                  <a:pt x="11197" y="6308"/>
                </a:cubicBezTo>
                <a:cubicBezTo>
                  <a:pt x="10922" y="6202"/>
                  <a:pt x="10672" y="5992"/>
                  <a:pt x="10446" y="5679"/>
                </a:cubicBezTo>
                <a:cubicBezTo>
                  <a:pt x="10408" y="5626"/>
                  <a:pt x="10378" y="5600"/>
                  <a:pt x="10357" y="5600"/>
                </a:cubicBezTo>
                <a:cubicBezTo>
                  <a:pt x="10335" y="5600"/>
                  <a:pt x="10311" y="5605"/>
                  <a:pt x="10284" y="5616"/>
                </a:cubicBezTo>
                <a:cubicBezTo>
                  <a:pt x="10123" y="5679"/>
                  <a:pt x="9968" y="5711"/>
                  <a:pt x="9820" y="5711"/>
                </a:cubicBezTo>
                <a:cubicBezTo>
                  <a:pt x="9672" y="5711"/>
                  <a:pt x="9598" y="5695"/>
                  <a:pt x="9598" y="5664"/>
                </a:cubicBezTo>
                <a:cubicBezTo>
                  <a:pt x="9598" y="5632"/>
                  <a:pt x="9626" y="5584"/>
                  <a:pt x="9682" y="5520"/>
                </a:cubicBezTo>
                <a:cubicBezTo>
                  <a:pt x="9739" y="5457"/>
                  <a:pt x="9821" y="5396"/>
                  <a:pt x="9929" y="5337"/>
                </a:cubicBezTo>
                <a:cubicBezTo>
                  <a:pt x="10139" y="5231"/>
                  <a:pt x="10361" y="5039"/>
                  <a:pt x="10595" y="4761"/>
                </a:cubicBezTo>
                <a:cubicBezTo>
                  <a:pt x="10830" y="4482"/>
                  <a:pt x="10947" y="4309"/>
                  <a:pt x="10947" y="4240"/>
                </a:cubicBezTo>
                <a:cubicBezTo>
                  <a:pt x="10947" y="4208"/>
                  <a:pt x="10922" y="4192"/>
                  <a:pt x="10874" y="4192"/>
                </a:cubicBezTo>
                <a:cubicBezTo>
                  <a:pt x="10825" y="4192"/>
                  <a:pt x="10680" y="4248"/>
                  <a:pt x="10438" y="4359"/>
                </a:cubicBezTo>
                <a:cubicBezTo>
                  <a:pt x="10195" y="4470"/>
                  <a:pt x="10045" y="4554"/>
                  <a:pt x="9985" y="4610"/>
                </a:cubicBezTo>
                <a:cubicBezTo>
                  <a:pt x="9926" y="4665"/>
                  <a:pt x="9870" y="4700"/>
                  <a:pt x="9816" y="4713"/>
                </a:cubicBezTo>
                <a:cubicBezTo>
                  <a:pt x="9762" y="4726"/>
                  <a:pt x="9713" y="4785"/>
                  <a:pt x="9670" y="4888"/>
                </a:cubicBezTo>
                <a:cubicBezTo>
                  <a:pt x="9627" y="4991"/>
                  <a:pt x="9571" y="5096"/>
                  <a:pt x="9501" y="5202"/>
                </a:cubicBezTo>
                <a:cubicBezTo>
                  <a:pt x="9431" y="5308"/>
                  <a:pt x="9358" y="5425"/>
                  <a:pt x="9283" y="5552"/>
                </a:cubicBezTo>
                <a:cubicBezTo>
                  <a:pt x="9207" y="5679"/>
                  <a:pt x="9141" y="5768"/>
                  <a:pt x="9085" y="5819"/>
                </a:cubicBezTo>
                <a:cubicBezTo>
                  <a:pt x="9028" y="5869"/>
                  <a:pt x="8977" y="5894"/>
                  <a:pt x="8931" y="5894"/>
                </a:cubicBezTo>
                <a:cubicBezTo>
                  <a:pt x="8885" y="5894"/>
                  <a:pt x="8844" y="5865"/>
                  <a:pt x="8806" y="5807"/>
                </a:cubicBezTo>
                <a:cubicBezTo>
                  <a:pt x="8768" y="5748"/>
                  <a:pt x="8713" y="5630"/>
                  <a:pt x="8640" y="5453"/>
                </a:cubicBezTo>
                <a:cubicBezTo>
                  <a:pt x="8568" y="5275"/>
                  <a:pt x="8531" y="5093"/>
                  <a:pt x="8531" y="4908"/>
                </a:cubicBezTo>
                <a:cubicBezTo>
                  <a:pt x="8531" y="4722"/>
                  <a:pt x="8547" y="4533"/>
                  <a:pt x="8580" y="4339"/>
                </a:cubicBezTo>
                <a:cubicBezTo>
                  <a:pt x="8612" y="4146"/>
                  <a:pt x="8628" y="4022"/>
                  <a:pt x="8628" y="3969"/>
                </a:cubicBezTo>
                <a:cubicBezTo>
                  <a:pt x="8628" y="3800"/>
                  <a:pt x="8580" y="3715"/>
                  <a:pt x="8483" y="3715"/>
                </a:cubicBezTo>
                <a:cubicBezTo>
                  <a:pt x="8413" y="3715"/>
                  <a:pt x="8331" y="3757"/>
                  <a:pt x="8236" y="3842"/>
                </a:cubicBezTo>
                <a:cubicBezTo>
                  <a:pt x="8142" y="3927"/>
                  <a:pt x="8065" y="3969"/>
                  <a:pt x="8006" y="3969"/>
                </a:cubicBezTo>
                <a:cubicBezTo>
                  <a:pt x="7947" y="3969"/>
                  <a:pt x="7904" y="3935"/>
                  <a:pt x="7877" y="3866"/>
                </a:cubicBezTo>
                <a:cubicBezTo>
                  <a:pt x="7850" y="3797"/>
                  <a:pt x="7807" y="3713"/>
                  <a:pt x="7748" y="3615"/>
                </a:cubicBezTo>
                <a:cubicBezTo>
                  <a:pt x="7688" y="3517"/>
                  <a:pt x="7659" y="3452"/>
                  <a:pt x="7659" y="3420"/>
                </a:cubicBezTo>
                <a:cubicBezTo>
                  <a:pt x="7659" y="3389"/>
                  <a:pt x="7674" y="3358"/>
                  <a:pt x="7703" y="3329"/>
                </a:cubicBezTo>
                <a:cubicBezTo>
                  <a:pt x="7733" y="3300"/>
                  <a:pt x="7823" y="3272"/>
                  <a:pt x="7974" y="3245"/>
                </a:cubicBezTo>
                <a:cubicBezTo>
                  <a:pt x="8125" y="3219"/>
                  <a:pt x="8226" y="3206"/>
                  <a:pt x="8277" y="3206"/>
                </a:cubicBezTo>
                <a:cubicBezTo>
                  <a:pt x="8328" y="3206"/>
                  <a:pt x="8419" y="3186"/>
                  <a:pt x="8551" y="3146"/>
                </a:cubicBezTo>
                <a:cubicBezTo>
                  <a:pt x="8683" y="3106"/>
                  <a:pt x="8779" y="3066"/>
                  <a:pt x="8838" y="3027"/>
                </a:cubicBezTo>
                <a:cubicBezTo>
                  <a:pt x="8897" y="2987"/>
                  <a:pt x="8958" y="2967"/>
                  <a:pt x="9020" y="2967"/>
                </a:cubicBezTo>
                <a:cubicBezTo>
                  <a:pt x="9082" y="2967"/>
                  <a:pt x="9184" y="3008"/>
                  <a:pt x="9327" y="3090"/>
                </a:cubicBezTo>
                <a:cubicBezTo>
                  <a:pt x="9470" y="3172"/>
                  <a:pt x="9541" y="3243"/>
                  <a:pt x="9541" y="3301"/>
                </a:cubicBezTo>
                <a:cubicBezTo>
                  <a:pt x="9541" y="3407"/>
                  <a:pt x="9479" y="3489"/>
                  <a:pt x="9355" y="3548"/>
                </a:cubicBezTo>
                <a:cubicBezTo>
                  <a:pt x="9285" y="3579"/>
                  <a:pt x="9234" y="3625"/>
                  <a:pt x="9202" y="3683"/>
                </a:cubicBezTo>
                <a:cubicBezTo>
                  <a:pt x="9169" y="3741"/>
                  <a:pt x="9124" y="3891"/>
                  <a:pt x="9064" y="4132"/>
                </a:cubicBezTo>
                <a:cubicBezTo>
                  <a:pt x="9005" y="4374"/>
                  <a:pt x="8976" y="4523"/>
                  <a:pt x="8976" y="4582"/>
                </a:cubicBezTo>
                <a:cubicBezTo>
                  <a:pt x="8976" y="4693"/>
                  <a:pt x="9013" y="4749"/>
                  <a:pt x="9089" y="4749"/>
                </a:cubicBezTo>
                <a:cubicBezTo>
                  <a:pt x="9121" y="4749"/>
                  <a:pt x="9186" y="4718"/>
                  <a:pt x="9283" y="4657"/>
                </a:cubicBezTo>
                <a:cubicBezTo>
                  <a:pt x="9379" y="4596"/>
                  <a:pt x="9456" y="4533"/>
                  <a:pt x="9513" y="4466"/>
                </a:cubicBezTo>
                <a:cubicBezTo>
                  <a:pt x="9569" y="4400"/>
                  <a:pt x="9646" y="4261"/>
                  <a:pt x="9743" y="4049"/>
                </a:cubicBezTo>
                <a:cubicBezTo>
                  <a:pt x="9765" y="4001"/>
                  <a:pt x="9789" y="3977"/>
                  <a:pt x="9816" y="3977"/>
                </a:cubicBezTo>
                <a:cubicBezTo>
                  <a:pt x="9843" y="3977"/>
                  <a:pt x="9856" y="4018"/>
                  <a:pt x="9856" y="4100"/>
                </a:cubicBezTo>
                <a:cubicBezTo>
                  <a:pt x="9856" y="4183"/>
                  <a:pt x="9871" y="4224"/>
                  <a:pt x="9901" y="4224"/>
                </a:cubicBezTo>
                <a:cubicBezTo>
                  <a:pt x="9930" y="4224"/>
                  <a:pt x="10002" y="4196"/>
                  <a:pt x="10115" y="4140"/>
                </a:cubicBezTo>
                <a:cubicBezTo>
                  <a:pt x="10228" y="4085"/>
                  <a:pt x="10284" y="4012"/>
                  <a:pt x="10284" y="3922"/>
                </a:cubicBezTo>
                <a:cubicBezTo>
                  <a:pt x="10279" y="3741"/>
                  <a:pt x="10273" y="3561"/>
                  <a:pt x="10268" y="3381"/>
                </a:cubicBezTo>
                <a:cubicBezTo>
                  <a:pt x="10276" y="3115"/>
                  <a:pt x="10284" y="2850"/>
                  <a:pt x="10292" y="2585"/>
                </a:cubicBezTo>
                <a:cubicBezTo>
                  <a:pt x="10292" y="2511"/>
                  <a:pt x="10279" y="2474"/>
                  <a:pt x="10252" y="2474"/>
                </a:cubicBezTo>
                <a:cubicBezTo>
                  <a:pt x="10225" y="2474"/>
                  <a:pt x="10186" y="2484"/>
                  <a:pt x="10135" y="2506"/>
                </a:cubicBezTo>
                <a:cubicBezTo>
                  <a:pt x="10084" y="2527"/>
                  <a:pt x="10042" y="2537"/>
                  <a:pt x="10010" y="2537"/>
                </a:cubicBezTo>
                <a:cubicBezTo>
                  <a:pt x="9977" y="2537"/>
                  <a:pt x="9961" y="2520"/>
                  <a:pt x="9961" y="2486"/>
                </a:cubicBezTo>
                <a:cubicBezTo>
                  <a:pt x="9961" y="2451"/>
                  <a:pt x="9985" y="2389"/>
                  <a:pt x="10034" y="2299"/>
                </a:cubicBezTo>
                <a:cubicBezTo>
                  <a:pt x="10082" y="2209"/>
                  <a:pt x="10191" y="2052"/>
                  <a:pt x="10361" y="1829"/>
                </a:cubicBezTo>
                <a:cubicBezTo>
                  <a:pt x="10531" y="1607"/>
                  <a:pt x="10703" y="1392"/>
                  <a:pt x="10878" y="1185"/>
                </a:cubicBezTo>
                <a:cubicBezTo>
                  <a:pt x="11053" y="978"/>
                  <a:pt x="11154" y="867"/>
                  <a:pt x="11181" y="851"/>
                </a:cubicBezTo>
                <a:cubicBezTo>
                  <a:pt x="11208" y="835"/>
                  <a:pt x="11247" y="827"/>
                  <a:pt x="11298" y="827"/>
                </a:cubicBezTo>
                <a:close/>
                <a:moveTo>
                  <a:pt x="4718" y="732"/>
                </a:moveTo>
                <a:cubicBezTo>
                  <a:pt x="4777" y="732"/>
                  <a:pt x="4822" y="760"/>
                  <a:pt x="4852" y="815"/>
                </a:cubicBezTo>
                <a:cubicBezTo>
                  <a:pt x="4881" y="871"/>
                  <a:pt x="4936" y="931"/>
                  <a:pt x="5017" y="994"/>
                </a:cubicBezTo>
                <a:cubicBezTo>
                  <a:pt x="5098" y="1058"/>
                  <a:pt x="5194" y="1149"/>
                  <a:pt x="5304" y="1269"/>
                </a:cubicBezTo>
                <a:cubicBezTo>
                  <a:pt x="5414" y="1388"/>
                  <a:pt x="5470" y="1472"/>
                  <a:pt x="5470" y="1519"/>
                </a:cubicBezTo>
                <a:cubicBezTo>
                  <a:pt x="5470" y="1567"/>
                  <a:pt x="5444" y="1611"/>
                  <a:pt x="5393" y="1650"/>
                </a:cubicBezTo>
                <a:cubicBezTo>
                  <a:pt x="5342" y="1690"/>
                  <a:pt x="5290" y="1710"/>
                  <a:pt x="5239" y="1710"/>
                </a:cubicBezTo>
                <a:cubicBezTo>
                  <a:pt x="5188" y="1710"/>
                  <a:pt x="5142" y="1702"/>
                  <a:pt x="5102" y="1686"/>
                </a:cubicBezTo>
                <a:cubicBezTo>
                  <a:pt x="5062" y="1670"/>
                  <a:pt x="4967" y="1658"/>
                  <a:pt x="4819" y="1650"/>
                </a:cubicBezTo>
                <a:cubicBezTo>
                  <a:pt x="4671" y="1643"/>
                  <a:pt x="4571" y="1595"/>
                  <a:pt x="4520" y="1507"/>
                </a:cubicBezTo>
                <a:cubicBezTo>
                  <a:pt x="4469" y="1420"/>
                  <a:pt x="4444" y="1304"/>
                  <a:pt x="4444" y="1161"/>
                </a:cubicBezTo>
                <a:cubicBezTo>
                  <a:pt x="4444" y="875"/>
                  <a:pt x="4535" y="732"/>
                  <a:pt x="4718" y="732"/>
                </a:cubicBezTo>
                <a:close/>
                <a:moveTo>
                  <a:pt x="20681" y="644"/>
                </a:moveTo>
                <a:cubicBezTo>
                  <a:pt x="20800" y="644"/>
                  <a:pt x="20911" y="685"/>
                  <a:pt x="21016" y="768"/>
                </a:cubicBezTo>
                <a:cubicBezTo>
                  <a:pt x="21121" y="850"/>
                  <a:pt x="21174" y="933"/>
                  <a:pt x="21174" y="1018"/>
                </a:cubicBezTo>
                <a:cubicBezTo>
                  <a:pt x="21174" y="1055"/>
                  <a:pt x="21142" y="1084"/>
                  <a:pt x="21077" y="1106"/>
                </a:cubicBezTo>
                <a:cubicBezTo>
                  <a:pt x="20905" y="1159"/>
                  <a:pt x="20763" y="1238"/>
                  <a:pt x="20653" y="1344"/>
                </a:cubicBezTo>
                <a:cubicBezTo>
                  <a:pt x="20542" y="1450"/>
                  <a:pt x="20406" y="1589"/>
                  <a:pt x="20245" y="1762"/>
                </a:cubicBezTo>
                <a:cubicBezTo>
                  <a:pt x="20083" y="1934"/>
                  <a:pt x="20003" y="2068"/>
                  <a:pt x="20003" y="2164"/>
                </a:cubicBezTo>
                <a:cubicBezTo>
                  <a:pt x="20003" y="2259"/>
                  <a:pt x="20051" y="2296"/>
                  <a:pt x="20148" y="2275"/>
                </a:cubicBezTo>
                <a:cubicBezTo>
                  <a:pt x="20223" y="2259"/>
                  <a:pt x="20300" y="2251"/>
                  <a:pt x="20378" y="2251"/>
                </a:cubicBezTo>
                <a:cubicBezTo>
                  <a:pt x="20456" y="2251"/>
                  <a:pt x="20514" y="2256"/>
                  <a:pt x="20552" y="2267"/>
                </a:cubicBezTo>
                <a:cubicBezTo>
                  <a:pt x="20590" y="2278"/>
                  <a:pt x="20621" y="2324"/>
                  <a:pt x="20645" y="2406"/>
                </a:cubicBezTo>
                <a:cubicBezTo>
                  <a:pt x="20669" y="2488"/>
                  <a:pt x="20681" y="2556"/>
                  <a:pt x="20681" y="2609"/>
                </a:cubicBezTo>
                <a:cubicBezTo>
                  <a:pt x="20681" y="2662"/>
                  <a:pt x="20672" y="2710"/>
                  <a:pt x="20653" y="2752"/>
                </a:cubicBezTo>
                <a:cubicBezTo>
                  <a:pt x="20634" y="2795"/>
                  <a:pt x="20541" y="2846"/>
                  <a:pt x="20374" y="2907"/>
                </a:cubicBezTo>
                <a:cubicBezTo>
                  <a:pt x="20207" y="2968"/>
                  <a:pt x="20048" y="3020"/>
                  <a:pt x="19898" y="3062"/>
                </a:cubicBezTo>
                <a:cubicBezTo>
                  <a:pt x="19612" y="3142"/>
                  <a:pt x="19469" y="3325"/>
                  <a:pt x="19469" y="3611"/>
                </a:cubicBezTo>
                <a:cubicBezTo>
                  <a:pt x="19469" y="3744"/>
                  <a:pt x="19510" y="3810"/>
                  <a:pt x="19591" y="3810"/>
                </a:cubicBezTo>
                <a:cubicBezTo>
                  <a:pt x="19617" y="3810"/>
                  <a:pt x="19650" y="3805"/>
                  <a:pt x="19687" y="3794"/>
                </a:cubicBezTo>
                <a:cubicBezTo>
                  <a:pt x="20075" y="3715"/>
                  <a:pt x="20384" y="3675"/>
                  <a:pt x="20612" y="3675"/>
                </a:cubicBezTo>
                <a:cubicBezTo>
                  <a:pt x="20841" y="3675"/>
                  <a:pt x="20989" y="3679"/>
                  <a:pt x="21057" y="3687"/>
                </a:cubicBezTo>
                <a:cubicBezTo>
                  <a:pt x="21124" y="3695"/>
                  <a:pt x="21179" y="3699"/>
                  <a:pt x="21222" y="3699"/>
                </a:cubicBezTo>
                <a:cubicBezTo>
                  <a:pt x="21344" y="3688"/>
                  <a:pt x="21465" y="3678"/>
                  <a:pt x="21586" y="3667"/>
                </a:cubicBezTo>
                <a:cubicBezTo>
                  <a:pt x="21667" y="3667"/>
                  <a:pt x="21733" y="3713"/>
                  <a:pt x="21784" y="3806"/>
                </a:cubicBezTo>
                <a:cubicBezTo>
                  <a:pt x="21835" y="3899"/>
                  <a:pt x="21896" y="3984"/>
                  <a:pt x="21966" y="4061"/>
                </a:cubicBezTo>
                <a:cubicBezTo>
                  <a:pt x="22036" y="4138"/>
                  <a:pt x="22071" y="4218"/>
                  <a:pt x="22071" y="4303"/>
                </a:cubicBezTo>
                <a:cubicBezTo>
                  <a:pt x="22071" y="4356"/>
                  <a:pt x="22054" y="4392"/>
                  <a:pt x="22022" y="4411"/>
                </a:cubicBezTo>
                <a:cubicBezTo>
                  <a:pt x="21990" y="4429"/>
                  <a:pt x="21945" y="4439"/>
                  <a:pt x="21889" y="4439"/>
                </a:cubicBezTo>
                <a:cubicBezTo>
                  <a:pt x="21832" y="4439"/>
                  <a:pt x="21780" y="4436"/>
                  <a:pt x="21731" y="4431"/>
                </a:cubicBezTo>
                <a:cubicBezTo>
                  <a:pt x="21317" y="4367"/>
                  <a:pt x="20971" y="4335"/>
                  <a:pt x="20693" y="4335"/>
                </a:cubicBezTo>
                <a:cubicBezTo>
                  <a:pt x="20416" y="4335"/>
                  <a:pt x="20231" y="4344"/>
                  <a:pt x="20140" y="4363"/>
                </a:cubicBezTo>
                <a:cubicBezTo>
                  <a:pt x="20048" y="4382"/>
                  <a:pt x="19795" y="4415"/>
                  <a:pt x="19381" y="4462"/>
                </a:cubicBezTo>
                <a:cubicBezTo>
                  <a:pt x="19337" y="4468"/>
                  <a:pt x="19261" y="4521"/>
                  <a:pt x="19150" y="4622"/>
                </a:cubicBezTo>
                <a:cubicBezTo>
                  <a:pt x="19040" y="4722"/>
                  <a:pt x="18889" y="4892"/>
                  <a:pt x="18698" y="5131"/>
                </a:cubicBezTo>
                <a:cubicBezTo>
                  <a:pt x="18507" y="5369"/>
                  <a:pt x="18383" y="5538"/>
                  <a:pt x="18326" y="5636"/>
                </a:cubicBezTo>
                <a:cubicBezTo>
                  <a:pt x="18270" y="5734"/>
                  <a:pt x="18241" y="5825"/>
                  <a:pt x="18241" y="5910"/>
                </a:cubicBezTo>
                <a:cubicBezTo>
                  <a:pt x="18247" y="5984"/>
                  <a:pt x="18252" y="6059"/>
                  <a:pt x="18258" y="6133"/>
                </a:cubicBezTo>
                <a:cubicBezTo>
                  <a:pt x="18258" y="6207"/>
                  <a:pt x="18216" y="6268"/>
                  <a:pt x="18132" y="6316"/>
                </a:cubicBezTo>
                <a:cubicBezTo>
                  <a:pt x="18049" y="6364"/>
                  <a:pt x="17871" y="6427"/>
                  <a:pt x="17599" y="6507"/>
                </a:cubicBezTo>
                <a:cubicBezTo>
                  <a:pt x="17327" y="6586"/>
                  <a:pt x="17115" y="6626"/>
                  <a:pt x="16961" y="6626"/>
                </a:cubicBezTo>
                <a:cubicBezTo>
                  <a:pt x="16808" y="6626"/>
                  <a:pt x="16731" y="6600"/>
                  <a:pt x="16731" y="6547"/>
                </a:cubicBezTo>
                <a:cubicBezTo>
                  <a:pt x="16731" y="6446"/>
                  <a:pt x="17019" y="6183"/>
                  <a:pt x="17595" y="5759"/>
                </a:cubicBezTo>
                <a:cubicBezTo>
                  <a:pt x="17859" y="5563"/>
                  <a:pt x="18064" y="5356"/>
                  <a:pt x="18209" y="5139"/>
                </a:cubicBezTo>
                <a:cubicBezTo>
                  <a:pt x="18355" y="4921"/>
                  <a:pt x="18427" y="4783"/>
                  <a:pt x="18427" y="4725"/>
                </a:cubicBezTo>
                <a:cubicBezTo>
                  <a:pt x="18427" y="4667"/>
                  <a:pt x="18360" y="4637"/>
                  <a:pt x="18225" y="4637"/>
                </a:cubicBezTo>
                <a:cubicBezTo>
                  <a:pt x="18091" y="4637"/>
                  <a:pt x="17825" y="4676"/>
                  <a:pt x="17430" y="4753"/>
                </a:cubicBezTo>
                <a:cubicBezTo>
                  <a:pt x="17034" y="4830"/>
                  <a:pt x="16813" y="4885"/>
                  <a:pt x="16767" y="4920"/>
                </a:cubicBezTo>
                <a:cubicBezTo>
                  <a:pt x="16721" y="4954"/>
                  <a:pt x="16677" y="4972"/>
                  <a:pt x="16634" y="4972"/>
                </a:cubicBezTo>
                <a:cubicBezTo>
                  <a:pt x="16591" y="4972"/>
                  <a:pt x="16548" y="4918"/>
                  <a:pt x="16505" y="4812"/>
                </a:cubicBezTo>
                <a:cubicBezTo>
                  <a:pt x="16462" y="4706"/>
                  <a:pt x="16440" y="4637"/>
                  <a:pt x="16440" y="4606"/>
                </a:cubicBezTo>
                <a:cubicBezTo>
                  <a:pt x="16440" y="4489"/>
                  <a:pt x="16540" y="4425"/>
                  <a:pt x="16739" y="4415"/>
                </a:cubicBezTo>
                <a:cubicBezTo>
                  <a:pt x="16777" y="4415"/>
                  <a:pt x="17096" y="4347"/>
                  <a:pt x="17696" y="4212"/>
                </a:cubicBezTo>
                <a:cubicBezTo>
                  <a:pt x="18297" y="4077"/>
                  <a:pt x="18617" y="4002"/>
                  <a:pt x="18657" y="3989"/>
                </a:cubicBezTo>
                <a:cubicBezTo>
                  <a:pt x="18698" y="3976"/>
                  <a:pt x="18737" y="3918"/>
                  <a:pt x="18775" y="3814"/>
                </a:cubicBezTo>
                <a:cubicBezTo>
                  <a:pt x="18812" y="3711"/>
                  <a:pt x="18831" y="3593"/>
                  <a:pt x="18831" y="3460"/>
                </a:cubicBezTo>
                <a:cubicBezTo>
                  <a:pt x="18831" y="3333"/>
                  <a:pt x="18785" y="3269"/>
                  <a:pt x="18694" y="3269"/>
                </a:cubicBezTo>
                <a:cubicBezTo>
                  <a:pt x="18651" y="3269"/>
                  <a:pt x="18517" y="3298"/>
                  <a:pt x="18294" y="3357"/>
                </a:cubicBezTo>
                <a:cubicBezTo>
                  <a:pt x="18070" y="3415"/>
                  <a:pt x="17939" y="3457"/>
                  <a:pt x="17898" y="3484"/>
                </a:cubicBezTo>
                <a:cubicBezTo>
                  <a:pt x="17858" y="3511"/>
                  <a:pt x="17819" y="3524"/>
                  <a:pt x="17781" y="3524"/>
                </a:cubicBezTo>
                <a:cubicBezTo>
                  <a:pt x="17743" y="3524"/>
                  <a:pt x="17719" y="3503"/>
                  <a:pt x="17708" y="3460"/>
                </a:cubicBezTo>
                <a:cubicBezTo>
                  <a:pt x="17687" y="3343"/>
                  <a:pt x="17663" y="3251"/>
                  <a:pt x="17636" y="3182"/>
                </a:cubicBezTo>
                <a:cubicBezTo>
                  <a:pt x="17609" y="3113"/>
                  <a:pt x="17595" y="3058"/>
                  <a:pt x="17595" y="3019"/>
                </a:cubicBezTo>
                <a:cubicBezTo>
                  <a:pt x="17595" y="2979"/>
                  <a:pt x="17657" y="2948"/>
                  <a:pt x="17781" y="2927"/>
                </a:cubicBezTo>
                <a:cubicBezTo>
                  <a:pt x="17943" y="2901"/>
                  <a:pt x="18189" y="2840"/>
                  <a:pt x="18520" y="2744"/>
                </a:cubicBezTo>
                <a:cubicBezTo>
                  <a:pt x="18851" y="2649"/>
                  <a:pt x="19037" y="2586"/>
                  <a:pt x="19078" y="2557"/>
                </a:cubicBezTo>
                <a:cubicBezTo>
                  <a:pt x="19118" y="2528"/>
                  <a:pt x="19185" y="2461"/>
                  <a:pt x="19280" y="2354"/>
                </a:cubicBezTo>
                <a:cubicBezTo>
                  <a:pt x="19374" y="2248"/>
                  <a:pt x="19510" y="2064"/>
                  <a:pt x="19687" y="1802"/>
                </a:cubicBezTo>
                <a:cubicBezTo>
                  <a:pt x="19865" y="1539"/>
                  <a:pt x="20050" y="1287"/>
                  <a:pt x="20241" y="1046"/>
                </a:cubicBezTo>
                <a:cubicBezTo>
                  <a:pt x="20432" y="805"/>
                  <a:pt x="20542" y="677"/>
                  <a:pt x="20572" y="664"/>
                </a:cubicBezTo>
                <a:cubicBezTo>
                  <a:pt x="20602" y="651"/>
                  <a:pt x="20638" y="644"/>
                  <a:pt x="20681" y="644"/>
                </a:cubicBezTo>
                <a:close/>
                <a:moveTo>
                  <a:pt x="3272" y="0"/>
                </a:moveTo>
                <a:cubicBezTo>
                  <a:pt x="3342" y="0"/>
                  <a:pt x="3391" y="5"/>
                  <a:pt x="3418" y="16"/>
                </a:cubicBezTo>
                <a:cubicBezTo>
                  <a:pt x="3445" y="26"/>
                  <a:pt x="3459" y="38"/>
                  <a:pt x="3462" y="52"/>
                </a:cubicBezTo>
                <a:cubicBezTo>
                  <a:pt x="3465" y="65"/>
                  <a:pt x="3466" y="114"/>
                  <a:pt x="3466" y="199"/>
                </a:cubicBezTo>
                <a:cubicBezTo>
                  <a:pt x="3466" y="284"/>
                  <a:pt x="3474" y="391"/>
                  <a:pt x="3490" y="521"/>
                </a:cubicBezTo>
                <a:cubicBezTo>
                  <a:pt x="3506" y="651"/>
                  <a:pt x="3539" y="787"/>
                  <a:pt x="3587" y="931"/>
                </a:cubicBezTo>
                <a:cubicBezTo>
                  <a:pt x="3636" y="1074"/>
                  <a:pt x="3672" y="1182"/>
                  <a:pt x="3696" y="1257"/>
                </a:cubicBezTo>
                <a:cubicBezTo>
                  <a:pt x="3721" y="1331"/>
                  <a:pt x="3742" y="1381"/>
                  <a:pt x="3761" y="1408"/>
                </a:cubicBezTo>
                <a:cubicBezTo>
                  <a:pt x="3780" y="1434"/>
                  <a:pt x="3808" y="1445"/>
                  <a:pt x="3846" y="1440"/>
                </a:cubicBezTo>
                <a:cubicBezTo>
                  <a:pt x="3883" y="1434"/>
                  <a:pt x="3918" y="1432"/>
                  <a:pt x="3951" y="1432"/>
                </a:cubicBezTo>
                <a:cubicBezTo>
                  <a:pt x="4075" y="1432"/>
                  <a:pt x="4188" y="1486"/>
                  <a:pt x="4290" y="1595"/>
                </a:cubicBezTo>
                <a:cubicBezTo>
                  <a:pt x="4392" y="1704"/>
                  <a:pt x="4444" y="1819"/>
                  <a:pt x="4444" y="1941"/>
                </a:cubicBezTo>
                <a:cubicBezTo>
                  <a:pt x="4444" y="2031"/>
                  <a:pt x="4390" y="2076"/>
                  <a:pt x="4282" y="2076"/>
                </a:cubicBezTo>
                <a:cubicBezTo>
                  <a:pt x="4236" y="2071"/>
                  <a:pt x="4190" y="2065"/>
                  <a:pt x="4145" y="2060"/>
                </a:cubicBezTo>
                <a:cubicBezTo>
                  <a:pt x="4085" y="2060"/>
                  <a:pt x="4041" y="2076"/>
                  <a:pt x="4011" y="2108"/>
                </a:cubicBezTo>
                <a:cubicBezTo>
                  <a:pt x="3982" y="2140"/>
                  <a:pt x="3975" y="2179"/>
                  <a:pt x="3991" y="2227"/>
                </a:cubicBezTo>
                <a:cubicBezTo>
                  <a:pt x="4142" y="2726"/>
                  <a:pt x="4228" y="3036"/>
                  <a:pt x="4250" y="3158"/>
                </a:cubicBezTo>
                <a:cubicBezTo>
                  <a:pt x="4260" y="3232"/>
                  <a:pt x="4285" y="3269"/>
                  <a:pt x="4322" y="3269"/>
                </a:cubicBezTo>
                <a:cubicBezTo>
                  <a:pt x="4360" y="3269"/>
                  <a:pt x="4413" y="3194"/>
                  <a:pt x="4480" y="3043"/>
                </a:cubicBezTo>
                <a:cubicBezTo>
                  <a:pt x="4547" y="2891"/>
                  <a:pt x="4586" y="2734"/>
                  <a:pt x="4597" y="2569"/>
                </a:cubicBezTo>
                <a:cubicBezTo>
                  <a:pt x="4608" y="2405"/>
                  <a:pt x="4654" y="2323"/>
                  <a:pt x="4734" y="2323"/>
                </a:cubicBezTo>
                <a:cubicBezTo>
                  <a:pt x="4772" y="2323"/>
                  <a:pt x="4846" y="2353"/>
                  <a:pt x="4957" y="2414"/>
                </a:cubicBezTo>
                <a:cubicBezTo>
                  <a:pt x="5067" y="2475"/>
                  <a:pt x="5122" y="2532"/>
                  <a:pt x="5122" y="2585"/>
                </a:cubicBezTo>
                <a:cubicBezTo>
                  <a:pt x="5122" y="2638"/>
                  <a:pt x="5105" y="2687"/>
                  <a:pt x="5070" y="2732"/>
                </a:cubicBezTo>
                <a:cubicBezTo>
                  <a:pt x="5035" y="2777"/>
                  <a:pt x="4990" y="2881"/>
                  <a:pt x="4936" y="3043"/>
                </a:cubicBezTo>
                <a:cubicBezTo>
                  <a:pt x="4882" y="3204"/>
                  <a:pt x="4838" y="3317"/>
                  <a:pt x="4803" y="3381"/>
                </a:cubicBezTo>
                <a:cubicBezTo>
                  <a:pt x="4768" y="3444"/>
                  <a:pt x="4706" y="3537"/>
                  <a:pt x="4617" y="3659"/>
                </a:cubicBezTo>
                <a:cubicBezTo>
                  <a:pt x="4528" y="3781"/>
                  <a:pt x="4477" y="3854"/>
                  <a:pt x="4464" y="3878"/>
                </a:cubicBezTo>
                <a:cubicBezTo>
                  <a:pt x="4450" y="3902"/>
                  <a:pt x="4444" y="3924"/>
                  <a:pt x="4444" y="3945"/>
                </a:cubicBezTo>
                <a:cubicBezTo>
                  <a:pt x="4444" y="4036"/>
                  <a:pt x="4524" y="4181"/>
                  <a:pt x="4686" y="4383"/>
                </a:cubicBezTo>
                <a:cubicBezTo>
                  <a:pt x="4847" y="4584"/>
                  <a:pt x="4988" y="4685"/>
                  <a:pt x="5106" y="4685"/>
                </a:cubicBezTo>
                <a:cubicBezTo>
                  <a:pt x="5192" y="4685"/>
                  <a:pt x="5251" y="4632"/>
                  <a:pt x="5284" y="4526"/>
                </a:cubicBezTo>
                <a:cubicBezTo>
                  <a:pt x="5316" y="4420"/>
                  <a:pt x="5332" y="4250"/>
                  <a:pt x="5332" y="4017"/>
                </a:cubicBezTo>
                <a:cubicBezTo>
                  <a:pt x="5329" y="3898"/>
                  <a:pt x="5327" y="3778"/>
                  <a:pt x="5324" y="3659"/>
                </a:cubicBezTo>
                <a:cubicBezTo>
                  <a:pt x="5324" y="3511"/>
                  <a:pt x="5351" y="3436"/>
                  <a:pt x="5405" y="3436"/>
                </a:cubicBezTo>
                <a:cubicBezTo>
                  <a:pt x="5416" y="3436"/>
                  <a:pt x="5428" y="3444"/>
                  <a:pt x="5441" y="3460"/>
                </a:cubicBezTo>
                <a:cubicBezTo>
                  <a:pt x="5455" y="3476"/>
                  <a:pt x="5496" y="3578"/>
                  <a:pt x="5566" y="3766"/>
                </a:cubicBezTo>
                <a:cubicBezTo>
                  <a:pt x="5636" y="3955"/>
                  <a:pt x="5696" y="4180"/>
                  <a:pt x="5744" y="4443"/>
                </a:cubicBezTo>
                <a:cubicBezTo>
                  <a:pt x="5793" y="4705"/>
                  <a:pt x="5817" y="4892"/>
                  <a:pt x="5817" y="5003"/>
                </a:cubicBezTo>
                <a:cubicBezTo>
                  <a:pt x="5817" y="5231"/>
                  <a:pt x="5755" y="5345"/>
                  <a:pt x="5631" y="5345"/>
                </a:cubicBezTo>
                <a:cubicBezTo>
                  <a:pt x="5529" y="5345"/>
                  <a:pt x="5352" y="5284"/>
                  <a:pt x="5102" y="5162"/>
                </a:cubicBezTo>
                <a:cubicBezTo>
                  <a:pt x="4852" y="5040"/>
                  <a:pt x="4627" y="4857"/>
                  <a:pt x="4427" y="4614"/>
                </a:cubicBezTo>
                <a:cubicBezTo>
                  <a:pt x="4347" y="4507"/>
                  <a:pt x="4275" y="4454"/>
                  <a:pt x="4213" y="4454"/>
                </a:cubicBezTo>
                <a:cubicBezTo>
                  <a:pt x="4151" y="4454"/>
                  <a:pt x="4102" y="4465"/>
                  <a:pt x="4064" y="4486"/>
                </a:cubicBezTo>
                <a:cubicBezTo>
                  <a:pt x="3945" y="4539"/>
                  <a:pt x="3811" y="4566"/>
                  <a:pt x="3660" y="4566"/>
                </a:cubicBezTo>
                <a:cubicBezTo>
                  <a:pt x="3509" y="4566"/>
                  <a:pt x="3434" y="4534"/>
                  <a:pt x="3434" y="4470"/>
                </a:cubicBezTo>
                <a:cubicBezTo>
                  <a:pt x="3434" y="4401"/>
                  <a:pt x="3524" y="4307"/>
                  <a:pt x="3704" y="4188"/>
                </a:cubicBezTo>
                <a:cubicBezTo>
                  <a:pt x="3885" y="4069"/>
                  <a:pt x="3975" y="3953"/>
                  <a:pt x="3975" y="3842"/>
                </a:cubicBezTo>
                <a:cubicBezTo>
                  <a:pt x="3975" y="3810"/>
                  <a:pt x="3967" y="3778"/>
                  <a:pt x="3951" y="3747"/>
                </a:cubicBezTo>
                <a:cubicBezTo>
                  <a:pt x="3832" y="3450"/>
                  <a:pt x="3690" y="2978"/>
                  <a:pt x="3523" y="2331"/>
                </a:cubicBezTo>
                <a:cubicBezTo>
                  <a:pt x="3501" y="2246"/>
                  <a:pt x="3482" y="2190"/>
                  <a:pt x="3466" y="2164"/>
                </a:cubicBezTo>
                <a:cubicBezTo>
                  <a:pt x="3450" y="2137"/>
                  <a:pt x="3423" y="2124"/>
                  <a:pt x="3385" y="2124"/>
                </a:cubicBezTo>
                <a:cubicBezTo>
                  <a:pt x="3321" y="2124"/>
                  <a:pt x="3158" y="2154"/>
                  <a:pt x="2897" y="2215"/>
                </a:cubicBezTo>
                <a:cubicBezTo>
                  <a:pt x="2635" y="2276"/>
                  <a:pt x="2394" y="2343"/>
                  <a:pt x="2174" y="2414"/>
                </a:cubicBezTo>
                <a:cubicBezTo>
                  <a:pt x="1953" y="2486"/>
                  <a:pt x="1813" y="2536"/>
                  <a:pt x="1753" y="2565"/>
                </a:cubicBezTo>
                <a:cubicBezTo>
                  <a:pt x="1694" y="2594"/>
                  <a:pt x="1659" y="2620"/>
                  <a:pt x="1648" y="2641"/>
                </a:cubicBezTo>
                <a:cubicBezTo>
                  <a:pt x="1638" y="2662"/>
                  <a:pt x="1632" y="2731"/>
                  <a:pt x="1632" y="2848"/>
                </a:cubicBezTo>
                <a:cubicBezTo>
                  <a:pt x="1632" y="3235"/>
                  <a:pt x="1609" y="3489"/>
                  <a:pt x="1564" y="3611"/>
                </a:cubicBezTo>
                <a:cubicBezTo>
                  <a:pt x="1518" y="3733"/>
                  <a:pt x="1491" y="3826"/>
                  <a:pt x="1483" y="3890"/>
                </a:cubicBezTo>
                <a:cubicBezTo>
                  <a:pt x="1475" y="3953"/>
                  <a:pt x="1471" y="4043"/>
                  <a:pt x="1471" y="4160"/>
                </a:cubicBezTo>
                <a:cubicBezTo>
                  <a:pt x="1471" y="4319"/>
                  <a:pt x="1321" y="4568"/>
                  <a:pt x="1022" y="4908"/>
                </a:cubicBezTo>
                <a:cubicBezTo>
                  <a:pt x="723" y="5247"/>
                  <a:pt x="412" y="5417"/>
                  <a:pt x="89" y="5417"/>
                </a:cubicBezTo>
                <a:cubicBezTo>
                  <a:pt x="45" y="5417"/>
                  <a:pt x="17" y="5409"/>
                  <a:pt x="6" y="5392"/>
                </a:cubicBezTo>
                <a:cubicBezTo>
                  <a:pt x="4" y="5386"/>
                  <a:pt x="2" y="5380"/>
                  <a:pt x="0" y="5373"/>
                </a:cubicBezTo>
                <a:cubicBezTo>
                  <a:pt x="0" y="5373"/>
                  <a:pt x="0" y="5373"/>
                  <a:pt x="0" y="5373"/>
                </a:cubicBezTo>
                <a:cubicBezTo>
                  <a:pt x="3" y="5365"/>
                  <a:pt x="5" y="5356"/>
                  <a:pt x="7" y="5348"/>
                </a:cubicBezTo>
                <a:cubicBezTo>
                  <a:pt x="20" y="5318"/>
                  <a:pt x="53" y="5278"/>
                  <a:pt x="105" y="5226"/>
                </a:cubicBezTo>
                <a:cubicBezTo>
                  <a:pt x="445" y="4913"/>
                  <a:pt x="698" y="4629"/>
                  <a:pt x="865" y="4375"/>
                </a:cubicBezTo>
                <a:cubicBezTo>
                  <a:pt x="1032" y="4120"/>
                  <a:pt x="1133" y="3878"/>
                  <a:pt x="1168" y="3647"/>
                </a:cubicBezTo>
                <a:cubicBezTo>
                  <a:pt x="1203" y="3416"/>
                  <a:pt x="1220" y="3202"/>
                  <a:pt x="1220" y="3003"/>
                </a:cubicBezTo>
                <a:cubicBezTo>
                  <a:pt x="1220" y="2804"/>
                  <a:pt x="1212" y="2624"/>
                  <a:pt x="1196" y="2462"/>
                </a:cubicBezTo>
                <a:cubicBezTo>
                  <a:pt x="1180" y="2300"/>
                  <a:pt x="1172" y="2202"/>
                  <a:pt x="1172" y="2168"/>
                </a:cubicBezTo>
                <a:cubicBezTo>
                  <a:pt x="1172" y="2133"/>
                  <a:pt x="1177" y="2104"/>
                  <a:pt x="1188" y="2080"/>
                </a:cubicBezTo>
                <a:cubicBezTo>
                  <a:pt x="1199" y="2056"/>
                  <a:pt x="1228" y="2044"/>
                  <a:pt x="1277" y="2044"/>
                </a:cubicBezTo>
                <a:cubicBezTo>
                  <a:pt x="1366" y="2047"/>
                  <a:pt x="1455" y="2050"/>
                  <a:pt x="1543" y="2052"/>
                </a:cubicBezTo>
                <a:cubicBezTo>
                  <a:pt x="1640" y="2052"/>
                  <a:pt x="1735" y="2032"/>
                  <a:pt x="1826" y="1993"/>
                </a:cubicBezTo>
                <a:cubicBezTo>
                  <a:pt x="1918" y="1953"/>
                  <a:pt x="2089" y="1897"/>
                  <a:pt x="2339" y="1825"/>
                </a:cubicBezTo>
                <a:cubicBezTo>
                  <a:pt x="2590" y="1754"/>
                  <a:pt x="2796" y="1701"/>
                  <a:pt x="2957" y="1666"/>
                </a:cubicBezTo>
                <a:cubicBezTo>
                  <a:pt x="3119" y="1632"/>
                  <a:pt x="3216" y="1607"/>
                  <a:pt x="3248" y="1591"/>
                </a:cubicBezTo>
                <a:cubicBezTo>
                  <a:pt x="3280" y="1575"/>
                  <a:pt x="3296" y="1538"/>
                  <a:pt x="3296" y="1479"/>
                </a:cubicBezTo>
                <a:cubicBezTo>
                  <a:pt x="3296" y="1421"/>
                  <a:pt x="3275" y="1297"/>
                  <a:pt x="3232" y="1106"/>
                </a:cubicBezTo>
                <a:cubicBezTo>
                  <a:pt x="3189" y="915"/>
                  <a:pt x="3135" y="730"/>
                  <a:pt x="3070" y="553"/>
                </a:cubicBezTo>
                <a:cubicBezTo>
                  <a:pt x="3006" y="375"/>
                  <a:pt x="2973" y="254"/>
                  <a:pt x="2973" y="191"/>
                </a:cubicBezTo>
                <a:cubicBezTo>
                  <a:pt x="2973" y="127"/>
                  <a:pt x="3006" y="79"/>
                  <a:pt x="3070" y="48"/>
                </a:cubicBezTo>
                <a:cubicBezTo>
                  <a:pt x="3135" y="16"/>
                  <a:pt x="3202" y="0"/>
                  <a:pt x="327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dirty="0"/>
          </a:p>
        </p:txBody>
      </p:sp>
      <p:sp>
        <p:nvSpPr>
          <p:cNvPr id="20" name="矩形 19"/>
          <p:cNvSpPr/>
          <p:nvPr>
            <p:custDataLst>
              <p:tags r:id="rId3"/>
            </p:custDataLst>
          </p:nvPr>
        </p:nvSpPr>
        <p:spPr>
          <a:xfrm>
            <a:off x="3056389" y="2499183"/>
            <a:ext cx="1335772" cy="1339392"/>
          </a:xfrm>
          <a:prstGeom prst="rect">
            <a:avLst/>
          </a:prstGeom>
          <a:blipFill dpi="0" rotWithShape="1">
            <a:blip r:embed="rId7">
              <a:extLst>
                <a:ext uri="{28A0092B-C50C-407E-A947-70E740481C1C}">
                  <a14:useLocalDpi xmlns:a14="http://schemas.microsoft.com/office/drawing/2010/main" val="0"/>
                </a:ext>
              </a:extLst>
            </a:blip>
            <a:srcRect/>
            <a:stretch>
              <a:fillRect l="210" r="-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文本占位符 5"/>
          <p:cNvSpPr>
            <a:spLocks noGrp="1"/>
          </p:cNvSpPr>
          <p:nvPr>
            <p:ph type="body" sz="quarter" idx="13"/>
            <p:custDataLst>
              <p:tags r:id="rId4"/>
            </p:custDataLst>
          </p:nvPr>
        </p:nvSpPr>
        <p:spPr/>
        <p:txBody>
          <a:bodyPr>
            <a:normAutofit/>
          </a:bodyPr>
          <a:lstStyle/>
          <a:p>
            <a:r>
              <a:rPr lang="en-US" altLang="zh-CN" smtClean="0"/>
              <a:t>@YourName</a:t>
            </a:r>
            <a:endParaRPr lang="en-US" altLang="zh-CN"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dirty="0" smtClean="0">
                <a:solidFill>
                  <a:schemeClr val="accent1"/>
                </a:solidFill>
              </a:rPr>
              <a:t>LOREM IPSUM DOLOR LOREM </a:t>
            </a:r>
            <a:endParaRPr lang="zh-CN" altLang="en-US" dirty="0">
              <a:solidFill>
                <a:schemeClr val="accent1"/>
              </a:solidFill>
            </a:endParaRPr>
          </a:p>
        </p:txBody>
      </p:sp>
      <p:sp>
        <p:nvSpPr>
          <p:cNvPr id="3" name="内容占位符 2"/>
          <p:cNvSpPr>
            <a:spLocks noGrp="1"/>
          </p:cNvSpPr>
          <p:nvPr>
            <p:ph sz="half" idx="1"/>
            <p:custDataLst>
              <p:tags r:id="rId3"/>
            </p:custDataLst>
          </p:nvPr>
        </p:nvSpPr>
        <p:spPr/>
        <p:txBody>
          <a:bodyPr>
            <a:normAutofit/>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
        <p:nvSpPr>
          <p:cNvPr id="4" name="内容占位符 3"/>
          <p:cNvSpPr>
            <a:spLocks noGrp="1"/>
          </p:cNvSpPr>
          <p:nvPr>
            <p:ph sz="half" idx="2"/>
            <p:custDataLst>
              <p:tags r:id="rId4"/>
            </p:custDataLst>
          </p:nvPr>
        </p:nvSpPr>
        <p:spPr/>
        <p:txBody>
          <a:bodyPr>
            <a:normAutofit/>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smtClean="0">
                <a:solidFill>
                  <a:schemeClr val="accent1"/>
                </a:solidFill>
              </a:rPr>
              <a:t>LOREM IPSUM DOLOR</a:t>
            </a:r>
            <a:endParaRPr lang="zh-CN" altLang="en-US" dirty="0">
              <a:solidFill>
                <a:schemeClr val="accent1"/>
              </a:solidFill>
            </a:endParaRPr>
          </a:p>
        </p:txBody>
      </p:sp>
      <p:pic>
        <p:nvPicPr>
          <p:cNvPr id="8" name="图片占位符 7"/>
          <p:cNvPicPr>
            <a:picLocks noGrp="1" noChangeAspect="1"/>
          </p:cNvPicPr>
          <p:nvPr>
            <p:ph type="pic" idx="1"/>
            <p:custDataLst>
              <p:tags r:id="rId3"/>
            </p:custDataLst>
          </p:nvPr>
        </p:nvPicPr>
        <p:blipFill>
          <a:blip r:embed="rId7">
            <a:extLst>
              <a:ext uri="{28A0092B-C50C-407E-A947-70E740481C1C}">
                <a14:useLocalDpi xmlns:a14="http://schemas.microsoft.com/office/drawing/2010/main" val="0"/>
              </a:ext>
            </a:extLst>
          </a:blip>
          <a:srcRect t="1724" b="1724"/>
          <a:stretch>
            <a:fillRect/>
          </a:stretch>
        </p:blipFill>
        <p:spPr/>
      </p:pic>
      <p:sp>
        <p:nvSpPr>
          <p:cNvPr id="7" name="文本占位符 6"/>
          <p:cNvSpPr>
            <a:spLocks noGrp="1"/>
          </p:cNvSpPr>
          <p:nvPr>
            <p:ph type="body" sz="half" idx="2"/>
            <p:custDataLst>
              <p:tags r:id="rId4"/>
            </p:custDataLst>
          </p:nvPr>
        </p:nvSpPr>
        <p:spPr/>
        <p:txBody>
          <a:body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dirty="0"/>
          </a:p>
        </p:txBody>
      </p:sp>
    </p:spTree>
    <p:custDataLst>
      <p:tags r:id="rId1"/>
    </p:custDataLst>
    <p:extLst>
      <p:ext uri="{BB962C8B-B14F-4D97-AF65-F5344CB8AC3E}">
        <p14:creationId xmlns:p14="http://schemas.microsoft.com/office/powerpoint/2010/main" val="162427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rotWithShape="1">
          <a:blip r:embed="rId7" cstate="print">
            <a:extLst>
              <a:ext uri="{28A0092B-C50C-407E-A947-70E740481C1C}">
                <a14:useLocalDpi xmlns:a14="http://schemas.microsoft.com/office/drawing/2010/main" val="0"/>
              </a:ext>
            </a:extLst>
          </a:blip>
          <a:srcRect b="34745"/>
          <a:stretch/>
        </p:blipFill>
        <p:spPr>
          <a:xfrm>
            <a:off x="1554599" y="1317683"/>
            <a:ext cx="9081665" cy="4543201"/>
          </a:xfrm>
          <a:prstGeom prst="rect">
            <a:avLst/>
          </a:prstGeom>
        </p:spPr>
      </p:pic>
      <p:sp>
        <p:nvSpPr>
          <p:cNvPr id="8" name="文本框 7"/>
          <p:cNvSpPr txBox="1"/>
          <p:nvPr>
            <p:custDataLst>
              <p:tags r:id="rId3"/>
            </p:custDataLst>
          </p:nvPr>
        </p:nvSpPr>
        <p:spPr>
          <a:xfrm>
            <a:off x="1554600" y="211048"/>
            <a:ext cx="9082800" cy="939600"/>
          </a:xfrm>
          <a:prstGeom prst="rect">
            <a:avLst/>
          </a:prstGeom>
        </p:spPr>
        <p:txBody>
          <a:bodyPr vert="horz" lIns="91440" tIns="45720" rIns="91440" bIns="45720" rtlCol="0" anchor="ctr">
            <a:normAutofit/>
          </a:bodyPr>
          <a:lstStyle>
            <a:lvl1pPr defTabSz="685800">
              <a:lnSpc>
                <a:spcPct val="100000"/>
              </a:lnSpc>
              <a:spcBef>
                <a:spcPct val="0"/>
              </a:spcBef>
              <a:buNone/>
              <a:defRPr sz="3600" b="1" i="0" baseline="0">
                <a:solidFill>
                  <a:schemeClr val="accent1"/>
                </a:solidFill>
                <a:effectLst/>
                <a:latin typeface="+mj-lt"/>
                <a:ea typeface="+mj-ea"/>
                <a:cs typeface="+mj-cs"/>
              </a:defRPr>
            </a:lvl1pPr>
          </a:lstStyle>
          <a:p>
            <a:r>
              <a:rPr lang="en-US" altLang="zh-CN" dirty="0" smtClean="0"/>
              <a:t>LOREM IPSUM DOLOR</a:t>
            </a:r>
            <a:endParaRPr lang="zh-CN" altLang="en-US" dirty="0"/>
          </a:p>
        </p:txBody>
      </p:sp>
      <p:sp>
        <p:nvSpPr>
          <p:cNvPr id="9" name="文本框 8"/>
          <p:cNvSpPr txBox="1"/>
          <p:nvPr>
            <p:custDataLst>
              <p:tags r:id="rId4"/>
            </p:custDataLst>
          </p:nvPr>
        </p:nvSpPr>
        <p:spPr>
          <a:xfrm>
            <a:off x="1554600" y="6032336"/>
            <a:ext cx="9082800" cy="597600"/>
          </a:xfrm>
          <a:prstGeom prst="rect">
            <a:avLst/>
          </a:prstGeom>
        </p:spPr>
        <p:txBody>
          <a:bodyPr vert="horz" lIns="91440" tIns="45720" rIns="91440" bIns="45720" rtlCol="0" anchor="t">
            <a:normAutofit/>
          </a:bodyPr>
          <a:lstStyle>
            <a:lvl1pPr indent="0" defTabSz="685800">
              <a:lnSpc>
                <a:spcPct val="100000"/>
              </a:lnSpc>
              <a:spcBef>
                <a:spcPts val="0"/>
              </a:spcBef>
              <a:spcAft>
                <a:spcPts val="0"/>
              </a:spcAft>
              <a:buClr>
                <a:schemeClr val="accent1"/>
              </a:buClr>
              <a:buSzPct val="70000"/>
              <a:buFont typeface="Wingdings 2" pitchFamily="18" charset="2"/>
              <a:buNone/>
              <a:defRPr baseline="0"/>
            </a:lvl1pPr>
            <a:lvl2pPr marL="342900" indent="0" algn="just" defTabSz="685800">
              <a:lnSpc>
                <a:spcPct val="130000"/>
              </a:lnSpc>
              <a:spcBef>
                <a:spcPts val="0"/>
              </a:spcBef>
              <a:spcAft>
                <a:spcPts val="450"/>
              </a:spcAft>
              <a:buClr>
                <a:schemeClr val="accent2">
                  <a:lumMod val="60000"/>
                  <a:lumOff val="40000"/>
                </a:schemeClr>
              </a:buClr>
              <a:buFont typeface="幼圆" pitchFamily="49" charset="-122"/>
              <a:buNone/>
              <a:defRPr sz="1050" baseline="0">
                <a:latin typeface="Arial" pitchFamily="34" charset="0"/>
                <a:ea typeface="黑体" pitchFamily="49" charset="-122"/>
              </a:defRPr>
            </a:lvl2pPr>
            <a:lvl3pPr marL="685800" indent="0" defTabSz="685800">
              <a:lnSpc>
                <a:spcPct val="90000"/>
              </a:lnSpc>
              <a:spcBef>
                <a:spcPts val="375"/>
              </a:spcBef>
              <a:buFont typeface="Arial" pitchFamily="34" charset="0"/>
              <a:buNone/>
              <a:defRPr sz="900"/>
            </a:lvl3pPr>
            <a:lvl4pPr marL="1028700" indent="0" defTabSz="685800">
              <a:lnSpc>
                <a:spcPct val="90000"/>
              </a:lnSpc>
              <a:spcBef>
                <a:spcPts val="375"/>
              </a:spcBef>
              <a:buFont typeface="Arial" pitchFamily="34" charset="0"/>
              <a:buNone/>
              <a:defRPr sz="750"/>
            </a:lvl4pPr>
            <a:lvl5pPr marL="1371600" indent="0" defTabSz="685800">
              <a:lnSpc>
                <a:spcPct val="90000"/>
              </a:lnSpc>
              <a:spcBef>
                <a:spcPts val="375"/>
              </a:spcBef>
              <a:buFont typeface="Arial" pitchFamily="34" charset="0"/>
              <a:buNone/>
              <a:defRPr sz="750"/>
            </a:lvl5pPr>
            <a:lvl6pPr marL="1714500" indent="0" defTabSz="685800">
              <a:lnSpc>
                <a:spcPct val="90000"/>
              </a:lnSpc>
              <a:spcBef>
                <a:spcPts val="375"/>
              </a:spcBef>
              <a:buFont typeface="Arial" pitchFamily="34" charset="0"/>
              <a:buNone/>
              <a:defRPr sz="750"/>
            </a:lvl6pPr>
            <a:lvl7pPr marL="2057400" indent="0" defTabSz="685800">
              <a:lnSpc>
                <a:spcPct val="90000"/>
              </a:lnSpc>
              <a:spcBef>
                <a:spcPts val="375"/>
              </a:spcBef>
              <a:buFont typeface="Arial" pitchFamily="34" charset="0"/>
              <a:buNone/>
              <a:defRPr sz="750"/>
            </a:lvl7pPr>
            <a:lvl8pPr marL="2400300" indent="0" defTabSz="685800">
              <a:lnSpc>
                <a:spcPct val="90000"/>
              </a:lnSpc>
              <a:spcBef>
                <a:spcPts val="375"/>
              </a:spcBef>
              <a:buFont typeface="Arial" pitchFamily="34" charset="0"/>
              <a:buNone/>
              <a:defRPr sz="750"/>
            </a:lvl8pPr>
            <a:lvl9pPr marL="2743200" indent="0" defTabSz="685800">
              <a:lnSpc>
                <a:spcPct val="90000"/>
              </a:lnSpc>
              <a:spcBef>
                <a:spcPts val="375"/>
              </a:spcBef>
              <a:buFont typeface="Arial" pitchFamily="34" charset="0"/>
              <a:buNone/>
              <a:defRPr sz="750"/>
            </a:lvl9pPr>
          </a:lstStyle>
          <a:p>
            <a:r>
              <a:rPr lang="en-US" altLang="zh-CN" dirty="0" err="1" smtClean="0"/>
              <a:t>Lorem</a:t>
            </a:r>
            <a:r>
              <a:rPr lang="en-US" altLang="zh-CN" dirty="0" smtClean="0"/>
              <a:t> </a:t>
            </a:r>
            <a:r>
              <a:rPr lang="en-US" altLang="zh-CN" dirty="0" err="1" smtClean="0"/>
              <a:t>ipsum</a:t>
            </a:r>
            <a:r>
              <a:rPr lang="en-US" altLang="zh-CN" dirty="0" smtClean="0"/>
              <a:t> dolor sit </a:t>
            </a:r>
            <a:r>
              <a:rPr lang="en-US" altLang="zh-CN" dirty="0" err="1" smtClean="0"/>
              <a:t>amet</a:t>
            </a:r>
            <a:r>
              <a:rPr lang="en-US" altLang="zh-CN" dirty="0" smtClean="0"/>
              <a:t>, </a:t>
            </a:r>
            <a:r>
              <a:rPr lang="en-US" altLang="zh-CN" dirty="0" err="1" smtClean="0"/>
              <a:t>consectetur</a:t>
            </a:r>
            <a:r>
              <a:rPr lang="en-US" altLang="zh-CN" dirty="0" smtClean="0"/>
              <a:t> </a:t>
            </a:r>
            <a:r>
              <a:rPr lang="en-US" altLang="zh-CN" dirty="0" err="1" smtClean="0"/>
              <a:t>adipisicing</a:t>
            </a:r>
            <a:r>
              <a:rPr lang="en-US" altLang="zh-CN" dirty="0" smtClean="0"/>
              <a:t> </a:t>
            </a:r>
            <a:r>
              <a:rPr lang="en-US" altLang="zh-CN" dirty="0" err="1" smtClean="0"/>
              <a:t>elit</a:t>
            </a:r>
            <a:r>
              <a:rPr lang="en-US" altLang="zh-CN" dirty="0" smtClean="0"/>
              <a:t>.</a:t>
            </a:r>
            <a:endParaRPr lang="zh-CN" altLang="en-US" dirty="0"/>
          </a:p>
        </p:txBody>
      </p:sp>
    </p:spTree>
    <p:custDataLst>
      <p:tags r:id="rId1"/>
    </p:custDataLst>
    <p:extLst>
      <p:ext uri="{BB962C8B-B14F-4D97-AF65-F5344CB8AC3E}">
        <p14:creationId xmlns:p14="http://schemas.microsoft.com/office/powerpoint/2010/main" val="228386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H_Others_1"/>
          <p:cNvSpPr txBox="1"/>
          <p:nvPr>
            <p:custDataLst>
              <p:tags r:id="rId2"/>
            </p:custDataLst>
          </p:nvPr>
        </p:nvSpPr>
        <p:spPr bwMode="auto">
          <a:xfrm>
            <a:off x="2318761" y="1122747"/>
            <a:ext cx="2411411" cy="74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solidFill>
                <a:latin typeface="+mj-lt"/>
                <a:ea typeface="+mj-ea"/>
                <a:cs typeface="+mj-cs"/>
              </a:rPr>
              <a:t>Content</a:t>
            </a:r>
            <a:endParaRPr lang="zh-CN" altLang="en-US" sz="4800" dirty="0">
              <a:solidFill>
                <a:schemeClr val="accent1"/>
              </a:solidFill>
              <a:latin typeface="+mj-lt"/>
              <a:ea typeface="+mj-ea"/>
              <a:cs typeface="+mj-cs"/>
            </a:endParaRPr>
          </a:p>
        </p:txBody>
      </p:sp>
      <p:cxnSp>
        <p:nvCxnSpPr>
          <p:cNvPr id="5124" name="MH_Others_2"/>
          <p:cNvCxnSpPr>
            <a:cxnSpLocks noChangeShapeType="1"/>
          </p:cNvCxnSpPr>
          <p:nvPr>
            <p:custDataLst>
              <p:tags r:id="rId3"/>
            </p:custDataLst>
          </p:nvPr>
        </p:nvCxnSpPr>
        <p:spPr bwMode="auto">
          <a:xfrm>
            <a:off x="2254565" y="1784273"/>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4"/>
            </p:custDataLst>
          </p:nvPr>
        </p:nvCxnSpPr>
        <p:spPr bwMode="auto">
          <a:xfrm>
            <a:off x="4730172" y="1512812"/>
            <a:ext cx="0" cy="3380201"/>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5"/>
            </p:custDataLst>
          </p:nvPr>
        </p:nvCxnSpPr>
        <p:spPr>
          <a:xfrm>
            <a:off x="4639685" y="3553949"/>
            <a:ext cx="163512" cy="0"/>
          </a:xfrm>
          <a:prstGeom prst="line">
            <a:avLst/>
          </a:prstGeom>
          <a:noFill/>
          <a:ln w="12700" cap="flat" cmpd="sng" algn="ctr">
            <a:solidFill>
              <a:schemeClr val="tx1"/>
            </a:solidFill>
            <a:prstDash val="solid"/>
          </a:ln>
          <a:effectLst/>
        </p:spPr>
      </p:cxnSp>
      <p:sp>
        <p:nvSpPr>
          <p:cNvPr id="34" name="MH_Number_1">
            <a:hlinkClick r:id="rId10" action="ppaction://hlinksldjump"/>
          </p:cNvPr>
          <p:cNvSpPr txBox="1"/>
          <p:nvPr>
            <p:custDataLst>
              <p:tags r:id="rId6"/>
            </p:custDataLst>
          </p:nvPr>
        </p:nvSpPr>
        <p:spPr>
          <a:xfrm>
            <a:off x="4007860" y="2987342"/>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p>
        </p:txBody>
      </p:sp>
      <p:sp>
        <p:nvSpPr>
          <p:cNvPr id="23" name="MH_Entry_1">
            <a:hlinkClick r:id="rId10" action="ppaction://hlinksldjump"/>
          </p:cNvPr>
          <p:cNvSpPr/>
          <p:nvPr>
            <p:custDataLst>
              <p:tags r:id="rId7"/>
            </p:custDataLst>
          </p:nvPr>
        </p:nvSpPr>
        <p:spPr>
          <a:xfrm>
            <a:off x="4730172" y="3049579"/>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da-DK" altLang="zh-CN" sz="2000" kern="0" smtClean="0"/>
              <a:t>LOREM IPSUM DOLOR LOREM </a:t>
            </a:r>
            <a:endParaRPr lang="en-US" sz="2000" kern="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2"/>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3"/>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4"/>
            </p:custDataLst>
          </p:nvPr>
        </p:nvCxnSpPr>
        <p:spPr>
          <a:xfrm>
            <a:off x="4727233" y="2756281"/>
            <a:ext cx="163512" cy="0"/>
          </a:xfrm>
          <a:prstGeom prst="line">
            <a:avLst/>
          </a:prstGeom>
          <a:noFill/>
          <a:ln w="12700" cap="flat" cmpd="sng" algn="ctr">
            <a:solidFill>
              <a:schemeClr val="tx1"/>
            </a:solidFill>
            <a:prstDash val="solid"/>
          </a:ln>
          <a:effectLst/>
        </p:spPr>
      </p:cxnSp>
      <p:sp>
        <p:nvSpPr>
          <p:cNvPr id="34" name="MH_Number_1">
            <a:hlinkClick r:id="rId13" action="ppaction://hlinksldjump"/>
          </p:cNvPr>
          <p:cNvSpPr txBox="1"/>
          <p:nvPr>
            <p:custDataLst>
              <p:tags r:id="rId5"/>
            </p:custDataLst>
          </p:nvPr>
        </p:nvSpPr>
        <p:spPr>
          <a:xfrm>
            <a:off x="4095408" y="218967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p>
        </p:txBody>
      </p:sp>
      <p:sp>
        <p:nvSpPr>
          <p:cNvPr id="23" name="MH_Entry_1">
            <a:hlinkClick r:id="rId13" action="ppaction://hlinksldjump"/>
          </p:cNvPr>
          <p:cNvSpPr/>
          <p:nvPr>
            <p:custDataLst>
              <p:tags r:id="rId6"/>
            </p:custDataLst>
          </p:nvPr>
        </p:nvSpPr>
        <p:spPr>
          <a:xfrm>
            <a:off x="4817720" y="225191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da-DK" altLang="zh-CN" sz="2000" kern="0" smtClean="0"/>
              <a:t>LOREM IPSUM DOLOR LOREM </a:t>
            </a:r>
            <a:endParaRPr lang="en-US" sz="2000" kern="0" dirty="0"/>
          </a:p>
        </p:txBody>
      </p:sp>
      <p:cxnSp>
        <p:nvCxnSpPr>
          <p:cNvPr id="61" name="MH_Others_5"/>
          <p:cNvCxnSpPr/>
          <p:nvPr>
            <p:custDataLst>
              <p:tags r:id="rId7"/>
            </p:custDataLst>
          </p:nvPr>
        </p:nvCxnSpPr>
        <p:spPr>
          <a:xfrm>
            <a:off x="4727233" y="4542224"/>
            <a:ext cx="163512" cy="0"/>
          </a:xfrm>
          <a:prstGeom prst="line">
            <a:avLst/>
          </a:prstGeom>
          <a:noFill/>
          <a:ln w="12700" cap="flat" cmpd="sng" algn="ctr">
            <a:solidFill>
              <a:schemeClr val="tx1"/>
            </a:solidFill>
            <a:prstDash val="solid"/>
          </a:ln>
          <a:effectLst/>
        </p:spPr>
      </p:cxnSp>
      <p:sp>
        <p:nvSpPr>
          <p:cNvPr id="62" name="MH_Number_2">
            <a:hlinkClick r:id="rId14" action="ppaction://hlinksldjump"/>
          </p:cNvPr>
          <p:cNvSpPr txBox="1"/>
          <p:nvPr>
            <p:custDataLst>
              <p:tags r:id="rId8"/>
            </p:custDataLst>
          </p:nvPr>
        </p:nvSpPr>
        <p:spPr>
          <a:xfrm>
            <a:off x="4095408" y="3975617"/>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14" action="ppaction://hlinksldjump"/>
          </p:cNvPr>
          <p:cNvSpPr/>
          <p:nvPr>
            <p:custDataLst>
              <p:tags r:id="rId9"/>
            </p:custDataLst>
          </p:nvPr>
        </p:nvSpPr>
        <p:spPr>
          <a:xfrm>
            <a:off x="4817720" y="4037854"/>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dirty="0" smtClean="0"/>
              <a:t>LOREM IPSUM DOLOR LOREM </a:t>
            </a:r>
            <a:endParaRPr lang="en-US" sz="2000" kern="0" dirty="0"/>
          </a:p>
        </p:txBody>
      </p:sp>
      <p:sp>
        <p:nvSpPr>
          <p:cNvPr id="11" name="MH_Others_1"/>
          <p:cNvSpPr txBox="1"/>
          <p:nvPr>
            <p:custDataLst>
              <p:tags r:id="rId10"/>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solidFill>
                <a:latin typeface="+mj-lt"/>
                <a:ea typeface="+mj-ea"/>
                <a:cs typeface="+mj-cs"/>
              </a:rPr>
              <a:t>Content</a:t>
            </a:r>
            <a:endParaRPr lang="zh-CN" altLang="en-US" sz="4800" dirty="0">
              <a:solidFill>
                <a:schemeClr val="accent1"/>
              </a:solidFill>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2"/>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3"/>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4"/>
            </p:custDataLst>
          </p:nvPr>
        </p:nvCxnSpPr>
        <p:spPr>
          <a:xfrm>
            <a:off x="4727233" y="2205941"/>
            <a:ext cx="163512" cy="0"/>
          </a:xfrm>
          <a:prstGeom prst="line">
            <a:avLst/>
          </a:prstGeom>
          <a:noFill/>
          <a:ln w="12700" cap="flat" cmpd="sng" algn="ctr">
            <a:solidFill>
              <a:schemeClr val="tx1"/>
            </a:solidFill>
            <a:prstDash val="solid"/>
          </a:ln>
          <a:effectLst/>
        </p:spPr>
      </p:cxnSp>
      <p:sp>
        <p:nvSpPr>
          <p:cNvPr id="34" name="MH_Number_1">
            <a:hlinkClick r:id="rId16" action="ppaction://hlinksldjump"/>
          </p:cNvPr>
          <p:cNvSpPr txBox="1"/>
          <p:nvPr>
            <p:custDataLst>
              <p:tags r:id="rId5"/>
            </p:custDataLst>
          </p:nvPr>
        </p:nvSpPr>
        <p:spPr>
          <a:xfrm>
            <a:off x="4095408" y="163933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p>
        </p:txBody>
      </p:sp>
      <p:sp>
        <p:nvSpPr>
          <p:cNvPr id="23" name="MH_Entry_1">
            <a:hlinkClick r:id="rId16" action="ppaction://hlinksldjump"/>
          </p:cNvPr>
          <p:cNvSpPr/>
          <p:nvPr>
            <p:custDataLst>
              <p:tags r:id="rId6"/>
            </p:custDataLst>
          </p:nvPr>
        </p:nvSpPr>
        <p:spPr>
          <a:xfrm>
            <a:off x="4817720" y="170157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da-DK" altLang="zh-CN" sz="2000" kern="0" smtClean="0"/>
              <a:t>LOREM IPSUM DOLOR LOREM </a:t>
            </a:r>
            <a:endParaRPr lang="en-US" sz="2000" kern="0" dirty="0"/>
          </a:p>
        </p:txBody>
      </p:sp>
      <p:cxnSp>
        <p:nvCxnSpPr>
          <p:cNvPr id="61" name="MH_Others_5"/>
          <p:cNvCxnSpPr/>
          <p:nvPr>
            <p:custDataLst>
              <p:tags r:id="rId7"/>
            </p:custDataLst>
          </p:nvPr>
        </p:nvCxnSpPr>
        <p:spPr>
          <a:xfrm>
            <a:off x="4727233" y="3745630"/>
            <a:ext cx="163512" cy="0"/>
          </a:xfrm>
          <a:prstGeom prst="line">
            <a:avLst/>
          </a:prstGeom>
          <a:noFill/>
          <a:ln w="12700" cap="flat" cmpd="sng" algn="ctr">
            <a:solidFill>
              <a:schemeClr val="tx1"/>
            </a:solidFill>
            <a:prstDash val="solid"/>
          </a:ln>
          <a:effectLst/>
        </p:spPr>
      </p:cxnSp>
      <p:sp>
        <p:nvSpPr>
          <p:cNvPr id="62" name="MH_Number_2">
            <a:hlinkClick r:id="rId17" action="ppaction://hlinksldjump"/>
          </p:cNvPr>
          <p:cNvSpPr txBox="1"/>
          <p:nvPr>
            <p:custDataLst>
              <p:tags r:id="rId8"/>
            </p:custDataLst>
          </p:nvPr>
        </p:nvSpPr>
        <p:spPr>
          <a:xfrm>
            <a:off x="4095408" y="3179023"/>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17" action="ppaction://hlinksldjump"/>
          </p:cNvPr>
          <p:cNvSpPr/>
          <p:nvPr>
            <p:custDataLst>
              <p:tags r:id="rId9"/>
            </p:custDataLst>
          </p:nvPr>
        </p:nvSpPr>
        <p:spPr>
          <a:xfrm>
            <a:off x="4817720" y="3241260"/>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5" name="MH_Others_6"/>
          <p:cNvCxnSpPr/>
          <p:nvPr>
            <p:custDataLst>
              <p:tags r:id="rId10"/>
            </p:custDataLst>
          </p:nvPr>
        </p:nvCxnSpPr>
        <p:spPr>
          <a:xfrm>
            <a:off x="4727233" y="5285319"/>
            <a:ext cx="163512" cy="0"/>
          </a:xfrm>
          <a:prstGeom prst="line">
            <a:avLst/>
          </a:prstGeom>
          <a:noFill/>
          <a:ln w="12700" cap="flat" cmpd="sng" algn="ctr">
            <a:solidFill>
              <a:schemeClr val="tx1"/>
            </a:solidFill>
            <a:prstDash val="solid"/>
          </a:ln>
          <a:effectLst/>
        </p:spPr>
      </p:cxnSp>
      <p:sp>
        <p:nvSpPr>
          <p:cNvPr id="66" name="MH_Number_3">
            <a:hlinkClick r:id="rId18" action="ppaction://hlinksldjump"/>
          </p:cNvPr>
          <p:cNvSpPr txBox="1"/>
          <p:nvPr>
            <p:custDataLst>
              <p:tags r:id="rId11"/>
            </p:custDataLst>
          </p:nvPr>
        </p:nvSpPr>
        <p:spPr>
          <a:xfrm>
            <a:off x="4095408" y="4718712"/>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18" action="ppaction://hlinksldjump"/>
          </p:cNvPr>
          <p:cNvSpPr/>
          <p:nvPr>
            <p:custDataLst>
              <p:tags r:id="rId12"/>
            </p:custDataLst>
          </p:nvPr>
        </p:nvSpPr>
        <p:spPr>
          <a:xfrm>
            <a:off x="4817720" y="4780949"/>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sp>
        <p:nvSpPr>
          <p:cNvPr id="14" name="MH_Others_1"/>
          <p:cNvSpPr txBox="1"/>
          <p:nvPr>
            <p:custDataLst>
              <p:tags r:id="rId13"/>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solidFill>
                <a:latin typeface="+mj-lt"/>
                <a:ea typeface="+mj-ea"/>
                <a:cs typeface="+mj-cs"/>
              </a:rPr>
              <a:t>Content</a:t>
            </a:r>
            <a:endParaRPr lang="zh-CN" altLang="en-US" sz="4800" dirty="0">
              <a:solidFill>
                <a:schemeClr val="accent1"/>
              </a:solidFill>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4" name="MH_Others_2"/>
          <p:cNvCxnSpPr>
            <a:cxnSpLocks noChangeShapeType="1"/>
          </p:cNvCxnSpPr>
          <p:nvPr>
            <p:custDataLst>
              <p:tags r:id="rId2"/>
            </p:custDataLst>
          </p:nvPr>
        </p:nvCxnSpPr>
        <p:spPr bwMode="auto">
          <a:xfrm>
            <a:off x="2342113" y="986605"/>
            <a:ext cx="2988371" cy="0"/>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5123" name="MH_Others_3"/>
          <p:cNvCxnSpPr>
            <a:cxnSpLocks noChangeShapeType="1"/>
          </p:cNvCxnSpPr>
          <p:nvPr>
            <p:custDataLst>
              <p:tags r:id="rId3"/>
            </p:custDataLst>
          </p:nvPr>
        </p:nvCxnSpPr>
        <p:spPr bwMode="auto">
          <a:xfrm>
            <a:off x="4817720" y="715144"/>
            <a:ext cx="0" cy="5596757"/>
          </a:xfrm>
          <a:prstGeom prst="line">
            <a:avLst/>
          </a:prstGeom>
          <a:noFill/>
          <a:ln w="12700" algn="ctr">
            <a:solidFill>
              <a:schemeClr val="tx1"/>
            </a:solidFill>
            <a:round/>
          </a:ln>
          <a:extLst>
            <a:ext uri="{909E8E84-426E-40DD-AFC4-6F175D3DCCD1}">
              <a14:hiddenFill xmlns:a14="http://schemas.microsoft.com/office/drawing/2010/main">
                <a:noFill/>
              </a14:hiddenFill>
            </a:ext>
          </a:extLst>
        </p:spPr>
      </p:cxnSp>
      <p:cxnSp>
        <p:nvCxnSpPr>
          <p:cNvPr id="27" name="MH_Others_4"/>
          <p:cNvCxnSpPr/>
          <p:nvPr>
            <p:custDataLst>
              <p:tags r:id="rId4"/>
            </p:custDataLst>
          </p:nvPr>
        </p:nvCxnSpPr>
        <p:spPr>
          <a:xfrm>
            <a:off x="4727233" y="2072591"/>
            <a:ext cx="163512" cy="0"/>
          </a:xfrm>
          <a:prstGeom prst="line">
            <a:avLst/>
          </a:prstGeom>
          <a:noFill/>
          <a:ln w="12700" cap="flat" cmpd="sng" algn="ctr">
            <a:solidFill>
              <a:schemeClr val="tx1"/>
            </a:solidFill>
            <a:prstDash val="solid"/>
          </a:ln>
          <a:effectLst/>
        </p:spPr>
      </p:cxnSp>
      <p:sp>
        <p:nvSpPr>
          <p:cNvPr id="34" name="MH_Number_1">
            <a:hlinkClick r:id="rId19" action="ppaction://hlinksldjump"/>
          </p:cNvPr>
          <p:cNvSpPr txBox="1"/>
          <p:nvPr>
            <p:custDataLst>
              <p:tags r:id="rId5"/>
            </p:custDataLst>
          </p:nvPr>
        </p:nvSpPr>
        <p:spPr>
          <a:xfrm>
            <a:off x="4095408" y="1505984"/>
            <a:ext cx="703262" cy="494751"/>
          </a:xfrm>
          <a:prstGeom prst="rect">
            <a:avLst/>
          </a:prstGeom>
          <a:noFill/>
        </p:spPr>
        <p:txBody>
          <a:bodyPr>
            <a:spAutoFit/>
          </a:bodyPr>
          <a:lstStyle/>
          <a:p>
            <a:pPr algn="r">
              <a:lnSpc>
                <a:spcPct val="120000"/>
              </a:lnSpc>
              <a:defRPr/>
            </a:pPr>
            <a:r>
              <a:rPr lang="en-US" sz="2400" kern="0" dirty="0">
                <a:solidFill>
                  <a:schemeClr val="accent1"/>
                </a:solidFill>
              </a:rPr>
              <a:t>01</a:t>
            </a:r>
          </a:p>
        </p:txBody>
      </p:sp>
      <p:sp>
        <p:nvSpPr>
          <p:cNvPr id="23" name="MH_Entry_1">
            <a:hlinkClick r:id="rId19" action="ppaction://hlinksldjump"/>
          </p:cNvPr>
          <p:cNvSpPr/>
          <p:nvPr>
            <p:custDataLst>
              <p:tags r:id="rId6"/>
            </p:custDataLst>
          </p:nvPr>
        </p:nvSpPr>
        <p:spPr>
          <a:xfrm>
            <a:off x="4817720" y="1568221"/>
            <a:ext cx="3965661" cy="439577"/>
          </a:xfrm>
          <a:prstGeom prst="rect">
            <a:avLst/>
          </a:prstGeom>
          <a:solidFill>
            <a:schemeClr val="accent1"/>
          </a:solidFill>
          <a:ln w="25400" cap="flat" cmpd="sng" algn="ctr">
            <a:noFill/>
            <a:prstDash val="solid"/>
          </a:ln>
          <a:effectLst/>
        </p:spPr>
        <p:txBody>
          <a:bodyPr wrap="square" lIns="0" tIns="0" rIns="0" bIns="0" anchor="ctr">
            <a:normAutofit/>
          </a:bodyPr>
          <a:lstStyle/>
          <a:p>
            <a:pPr algn="ctr">
              <a:defRPr/>
            </a:pPr>
            <a:r>
              <a:rPr lang="da-DK" altLang="zh-CN" sz="2000" kern="0" smtClean="0"/>
              <a:t>LOREM IPSUM DOLOR LOREM </a:t>
            </a:r>
            <a:endParaRPr lang="en-US" sz="2000" kern="0" dirty="0"/>
          </a:p>
        </p:txBody>
      </p:sp>
      <p:cxnSp>
        <p:nvCxnSpPr>
          <p:cNvPr id="61" name="MH_Others_5"/>
          <p:cNvCxnSpPr/>
          <p:nvPr>
            <p:custDataLst>
              <p:tags r:id="rId7"/>
            </p:custDataLst>
          </p:nvPr>
        </p:nvCxnSpPr>
        <p:spPr>
          <a:xfrm>
            <a:off x="4727233" y="3344515"/>
            <a:ext cx="163512" cy="0"/>
          </a:xfrm>
          <a:prstGeom prst="line">
            <a:avLst/>
          </a:prstGeom>
          <a:noFill/>
          <a:ln w="12700" cap="flat" cmpd="sng" algn="ctr">
            <a:solidFill>
              <a:schemeClr val="tx1"/>
            </a:solidFill>
            <a:prstDash val="solid"/>
          </a:ln>
          <a:effectLst/>
        </p:spPr>
      </p:cxnSp>
      <p:sp>
        <p:nvSpPr>
          <p:cNvPr id="62" name="MH_Number_2">
            <a:hlinkClick r:id="rId20" action="ppaction://hlinksldjump"/>
          </p:cNvPr>
          <p:cNvSpPr txBox="1"/>
          <p:nvPr>
            <p:custDataLst>
              <p:tags r:id="rId8"/>
            </p:custDataLst>
          </p:nvPr>
        </p:nvSpPr>
        <p:spPr>
          <a:xfrm>
            <a:off x="4095408" y="2777908"/>
            <a:ext cx="703262" cy="494751"/>
          </a:xfrm>
          <a:prstGeom prst="rect">
            <a:avLst/>
          </a:prstGeom>
          <a:noFill/>
        </p:spPr>
        <p:txBody>
          <a:bodyPr>
            <a:spAutoFit/>
          </a:bodyPr>
          <a:lstStyle/>
          <a:p>
            <a:pPr algn="r">
              <a:lnSpc>
                <a:spcPct val="120000"/>
              </a:lnSpc>
              <a:defRPr/>
            </a:pPr>
            <a:r>
              <a:rPr lang="en-US" altLang="zh-CN" sz="2400" kern="0">
                <a:solidFill>
                  <a:schemeClr val="accent1"/>
                </a:solidFill>
              </a:rPr>
              <a:t>02</a:t>
            </a:r>
            <a:endParaRPr lang="en-US" sz="2400" kern="0" dirty="0">
              <a:solidFill>
                <a:schemeClr val="accent1"/>
              </a:solidFill>
            </a:endParaRPr>
          </a:p>
        </p:txBody>
      </p:sp>
      <p:sp>
        <p:nvSpPr>
          <p:cNvPr id="63" name="MH_Entry_2">
            <a:hlinkClick r:id="rId20" action="ppaction://hlinksldjump"/>
          </p:cNvPr>
          <p:cNvSpPr/>
          <p:nvPr>
            <p:custDataLst>
              <p:tags r:id="rId9"/>
            </p:custDataLst>
          </p:nvPr>
        </p:nvSpPr>
        <p:spPr>
          <a:xfrm>
            <a:off x="4817720" y="2840145"/>
            <a:ext cx="4232288"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5" name="MH_Others_6"/>
          <p:cNvCxnSpPr/>
          <p:nvPr>
            <p:custDataLst>
              <p:tags r:id="rId10"/>
            </p:custDataLst>
          </p:nvPr>
        </p:nvCxnSpPr>
        <p:spPr>
          <a:xfrm>
            <a:off x="4727233" y="4616439"/>
            <a:ext cx="163512" cy="0"/>
          </a:xfrm>
          <a:prstGeom prst="line">
            <a:avLst/>
          </a:prstGeom>
          <a:noFill/>
          <a:ln w="12700" cap="flat" cmpd="sng" algn="ctr">
            <a:solidFill>
              <a:schemeClr val="tx1"/>
            </a:solidFill>
            <a:prstDash val="solid"/>
          </a:ln>
          <a:effectLst/>
        </p:spPr>
      </p:cxnSp>
      <p:sp>
        <p:nvSpPr>
          <p:cNvPr id="66" name="MH_Number_3">
            <a:hlinkClick r:id="rId21" action="ppaction://hlinksldjump"/>
          </p:cNvPr>
          <p:cNvSpPr txBox="1"/>
          <p:nvPr>
            <p:custDataLst>
              <p:tags r:id="rId11"/>
            </p:custDataLst>
          </p:nvPr>
        </p:nvSpPr>
        <p:spPr>
          <a:xfrm>
            <a:off x="4095408" y="4049832"/>
            <a:ext cx="703262" cy="494751"/>
          </a:xfrm>
          <a:prstGeom prst="rect">
            <a:avLst/>
          </a:prstGeom>
          <a:noFill/>
        </p:spPr>
        <p:txBody>
          <a:bodyPr>
            <a:spAutoFit/>
          </a:bodyPr>
          <a:lstStyle/>
          <a:p>
            <a:pPr algn="r">
              <a:lnSpc>
                <a:spcPct val="120000"/>
              </a:lnSpc>
              <a:defRPr/>
            </a:pPr>
            <a:r>
              <a:rPr lang="en-US" altLang="zh-CN" sz="2400" kern="0">
                <a:solidFill>
                  <a:schemeClr val="accent1"/>
                </a:solidFill>
              </a:rPr>
              <a:t>03</a:t>
            </a:r>
            <a:endParaRPr lang="en-US" sz="2400" kern="0" dirty="0">
              <a:solidFill>
                <a:schemeClr val="accent1"/>
              </a:solidFill>
            </a:endParaRPr>
          </a:p>
        </p:txBody>
      </p:sp>
      <p:sp>
        <p:nvSpPr>
          <p:cNvPr id="67" name="MH_Entry_3">
            <a:hlinkClick r:id="rId21" action="ppaction://hlinksldjump"/>
          </p:cNvPr>
          <p:cNvSpPr/>
          <p:nvPr>
            <p:custDataLst>
              <p:tags r:id="rId12"/>
            </p:custDataLst>
          </p:nvPr>
        </p:nvSpPr>
        <p:spPr>
          <a:xfrm>
            <a:off x="4817720" y="4112069"/>
            <a:ext cx="4498914"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da-DK" altLang="zh-CN" sz="2000" kern="0" smtClean="0"/>
              <a:t>LOREM IPSUM DOLOR LOREM </a:t>
            </a:r>
            <a:endParaRPr lang="en-US" sz="2000" kern="0" dirty="0"/>
          </a:p>
        </p:txBody>
      </p:sp>
      <p:cxnSp>
        <p:nvCxnSpPr>
          <p:cNvPr id="69" name="MH_Others_7"/>
          <p:cNvCxnSpPr/>
          <p:nvPr>
            <p:custDataLst>
              <p:tags r:id="rId13"/>
            </p:custDataLst>
          </p:nvPr>
        </p:nvCxnSpPr>
        <p:spPr>
          <a:xfrm>
            <a:off x="4727233" y="5888364"/>
            <a:ext cx="163512" cy="0"/>
          </a:xfrm>
          <a:prstGeom prst="line">
            <a:avLst/>
          </a:prstGeom>
          <a:noFill/>
          <a:ln w="12700" cap="flat" cmpd="sng" algn="ctr">
            <a:solidFill>
              <a:schemeClr val="tx1"/>
            </a:solidFill>
            <a:prstDash val="solid"/>
          </a:ln>
          <a:effectLst/>
        </p:spPr>
      </p:cxnSp>
      <p:sp>
        <p:nvSpPr>
          <p:cNvPr id="70" name="MH_Number_4">
            <a:hlinkClick r:id="rId22" action="ppaction://hlinksldjump"/>
          </p:cNvPr>
          <p:cNvSpPr txBox="1"/>
          <p:nvPr>
            <p:custDataLst>
              <p:tags r:id="rId14"/>
            </p:custDataLst>
          </p:nvPr>
        </p:nvSpPr>
        <p:spPr>
          <a:xfrm>
            <a:off x="4095408" y="5321757"/>
            <a:ext cx="703262" cy="494751"/>
          </a:xfrm>
          <a:prstGeom prst="rect">
            <a:avLst/>
          </a:prstGeom>
          <a:noFill/>
        </p:spPr>
        <p:txBody>
          <a:bodyPr>
            <a:spAutoFit/>
          </a:bodyPr>
          <a:lstStyle/>
          <a:p>
            <a:pPr algn="r">
              <a:lnSpc>
                <a:spcPct val="120000"/>
              </a:lnSpc>
              <a:defRPr/>
            </a:pPr>
            <a:r>
              <a:rPr lang="en-US" altLang="zh-CN" sz="2400" kern="0">
                <a:solidFill>
                  <a:schemeClr val="accent1"/>
                </a:solidFill>
              </a:rPr>
              <a:t>04</a:t>
            </a:r>
            <a:endParaRPr lang="en-US" sz="2400" kern="0" dirty="0">
              <a:solidFill>
                <a:schemeClr val="accent1"/>
              </a:solidFill>
            </a:endParaRPr>
          </a:p>
        </p:txBody>
      </p:sp>
      <p:sp>
        <p:nvSpPr>
          <p:cNvPr id="71" name="MH_Entry_4">
            <a:hlinkClick r:id="rId22" action="ppaction://hlinksldjump"/>
          </p:cNvPr>
          <p:cNvSpPr/>
          <p:nvPr>
            <p:custDataLst>
              <p:tags r:id="rId15"/>
            </p:custDataLst>
          </p:nvPr>
        </p:nvSpPr>
        <p:spPr>
          <a:xfrm>
            <a:off x="4817720" y="5383994"/>
            <a:ext cx="4765541" cy="439577"/>
          </a:xfrm>
          <a:prstGeom prst="rect">
            <a:avLst/>
          </a:prstGeom>
          <a:solidFill>
            <a:schemeClr val="accent1"/>
          </a:solidFill>
          <a:ln w="25400" cap="flat" cmpd="sng" algn="ctr">
            <a:noFill/>
            <a:prstDash val="solid"/>
          </a:ln>
          <a:effectLst/>
        </p:spPr>
        <p:txBody>
          <a:bodyPr wrap="square" lIns="90000" tIns="46800" rIns="90000" bIns="46800" anchor="ctr">
            <a:normAutofit/>
          </a:bodyPr>
          <a:lstStyle/>
          <a:p>
            <a:pPr algn="ctr">
              <a:defRPr/>
            </a:pPr>
            <a:r>
              <a:rPr lang="en-US" altLang="zh-CN" sz="2000" kern="0" smtClean="0"/>
              <a:t>LOREM IPSUM DOLOR LOREM </a:t>
            </a:r>
            <a:endParaRPr lang="en-US" sz="2000" kern="0" dirty="0"/>
          </a:p>
        </p:txBody>
      </p:sp>
      <p:sp>
        <p:nvSpPr>
          <p:cNvPr id="17" name="MH_Others_1"/>
          <p:cNvSpPr txBox="1"/>
          <p:nvPr>
            <p:custDataLst>
              <p:tags r:id="rId16"/>
            </p:custDataLst>
          </p:nvPr>
        </p:nvSpPr>
        <p:spPr bwMode="auto">
          <a:xfrm>
            <a:off x="2406309" y="381965"/>
            <a:ext cx="2411411" cy="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eaLnBrk="1" hangingPunct="1">
              <a:spcBef>
                <a:spcPct val="0"/>
              </a:spcBef>
              <a:buFontTx/>
              <a:buNone/>
            </a:pPr>
            <a:r>
              <a:rPr lang="en-US" altLang="zh-CN" sz="4800" smtClean="0">
                <a:solidFill>
                  <a:schemeClr val="accent1"/>
                </a:solidFill>
                <a:latin typeface="+mj-lt"/>
                <a:ea typeface="+mj-ea"/>
                <a:cs typeface="+mj-cs"/>
              </a:rPr>
              <a:t>Content</a:t>
            </a:r>
            <a:endParaRPr lang="zh-CN" altLang="en-US" sz="4800" dirty="0">
              <a:solidFill>
                <a:schemeClr val="accent1"/>
              </a:solidFill>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22"/>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4、5、9、12、15、23、25、26、27"/>
  <p:tag name="KSO_WM_TEMPLATE_CATEGORY" val="custom"/>
  <p:tag name="KSO_WM_TEMPLATE_INDEX" val="160122"/>
  <p:tag name="KSO_WM_TAG_VERSION" val="1.0"/>
  <p:tag name="KSO_WM_SLIDE_ID" val="custom160122_1"/>
  <p:tag name="KSO_WM_SLIDE_INDEX" val="1"/>
  <p:tag name="KSO_WM_SLIDE_ITEM_CNT" val="2"/>
  <p:tag name="KSO_WM_SLIDE_LAYOUT" val="a_b"/>
  <p:tag name="KSO_WM_SLIDE_LAYOUT_CNT" val="1_1"/>
  <p:tag name="KSO_WM_SLIDE_TYPE" val="title"/>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11*l_i*1_5"/>
  <p:tag name="KSO_WM_UNIT_CLEAR" val="1"/>
  <p:tag name="KSO_WM_UNIT_LAYERLEVEL" val="1_1"/>
  <p:tag name="KSO_WM_DIAGRAM_GROUP_CODE" val="l1-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11*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11*l_i*1_6"/>
  <p:tag name="KSO_WM_UNIT_CLEAR" val="1"/>
  <p:tag name="KSO_WM_UNIT_LAYERLEVEL" val="1_1"/>
  <p:tag name="KSO_WM_DIAGRAM_GROUP_CODE" val="l1-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11*l_i*1_7"/>
  <p:tag name="KSO_WM_UNIT_CLEAR" val="1"/>
  <p:tag name="KSO_WM_UNIT_LAYERLEVEL" val="1_1"/>
  <p:tag name="KSO_WM_DIAGRAM_GROUP_CODE" val="l1-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11*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11*l_i*1_8"/>
  <p:tag name="KSO_WM_UNIT_CLEAR" val="1"/>
  <p:tag name="KSO_WM_UNIT_LAYERLEVEL" val="1_1"/>
  <p:tag name="KSO_WM_DIAGRAM_GROUP_CODE" val="l1-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4"/>
  <p:tag name="KSO_WM_UNIT_TYPE" val="l_i"/>
  <p:tag name="KSO_WM_UNIT_INDEX" val="1_9"/>
  <p:tag name="KSO_WM_UNIT_ID" val="custom160122_11*l_i*1_9"/>
  <p:tag name="KSO_WM_UNIT_CLEAR" val="1"/>
  <p:tag name="KSO_WM_UNIT_LAYERLEVEL" val="1_1"/>
  <p:tag name="KSO_WM_DIAGRAM_GROUP_CODE" val="l1-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4"/>
  <p:tag name="KSO_WM_UNIT_TYPE" val="l_h_f"/>
  <p:tag name="KSO_WM_UNIT_INDEX" val="1_4_1"/>
  <p:tag name="KSO_WM_UNIT_ID" val="custom160122_11*l_h_f*1_4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0"/>
  <p:tag name="KSO_WM_UNIT_ID" val="custom160122_11*l_i*1_10"/>
  <p:tag name="KSO_WM_UNIT_CLEAR" val="1"/>
  <p:tag name="KSO_WM_UNIT_LAYERLEVEL" val="1_1"/>
  <p:tag name="KSO_WM_DIAGRAM_GROUP_CODE" val="l1-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5"/>
  <p:tag name="KSO_WM_UNIT_TYPE" val="l_i"/>
  <p:tag name="KSO_WM_UNIT_INDEX" val="1_11"/>
  <p:tag name="KSO_WM_UNIT_ID" val="custom160122_11*l_i*1_11"/>
  <p:tag name="KSO_WM_UNIT_CLEAR" val="1"/>
  <p:tag name="KSO_WM_UNIT_LAYERLEVEL" val="1_1"/>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b"/>
  <p:tag name="KSO_WM_UNIT_INDEX" val="1"/>
  <p:tag name="KSO_WM_UNIT_ID" val="custom160122_1*b*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24"/>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5"/>
  <p:tag name="KSO_WM_UNIT_TYPE" val="l_h_f"/>
  <p:tag name="KSO_WM_UNIT_INDEX" val="1_5_1"/>
  <p:tag name="KSO_WM_UNIT_ID" val="custom160122_11*l_h_f*1_5_1"/>
  <p:tag name="KSO_WM_UNIT_CLEAR" val="1"/>
  <p:tag name="KSO_WM_UNIT_LAYERLEVEL" val="1_1_1"/>
  <p:tag name="KSO_WM_UNIT_VALUE" val="19"/>
  <p:tag name="KSO_WM_UNIT_HIGHLIGHT" val="0"/>
  <p:tag name="KSO_WM_UNIT_COMPATIBLE" val="0"/>
  <p:tag name="KSO_WM_UNIT_PRESET_TEXT_INDEX" val="3"/>
  <p:tag name="KSO_WM_UNIT_PRESET_TEXT_LEN" val="24"/>
  <p:tag name="KSO_WM_DIAGRAM_GROUP_CODE" val="l1-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2"/>
  <p:tag name="KSO_WM_UNIT_ID" val="custom160122_11*l_i*1_12"/>
  <p:tag name="KSO_WM_UNIT_CLEAR" val="1"/>
  <p:tag name="KSO_WM_UNIT_LAYERLEVEL" val="1_1"/>
  <p:tag name="KSO_WM_DIAGRAM_GROUP_CODE" val="l1-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6"/>
  <p:tag name="KSO_WM_UNIT_TYPE" val="l_i"/>
  <p:tag name="KSO_WM_UNIT_INDEX" val="1_13"/>
  <p:tag name="KSO_WM_UNIT_ID" val="custom160122_11*l_i*1_13"/>
  <p:tag name="KSO_WM_UNIT_CLEAR" val="1"/>
  <p:tag name="KSO_WM_UNIT_LAYERLEVEL" val="1_1"/>
  <p:tag name="KSO_WM_DIAGRAM_GROUP_CODE" val="l1-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6"/>
  <p:tag name="KSO_WM_UNIT_TYPE" val="l_h_f"/>
  <p:tag name="KSO_WM_UNIT_INDEX" val="1_6_1"/>
  <p:tag name="KSO_WM_UNIT_ID" val="custom160122_11*l_h_f*1_6_1"/>
  <p:tag name="KSO_WM_UNIT_CLEAR" val="1"/>
  <p:tag name="KSO_WM_UNIT_LAYERLEVEL" val="1_1_1"/>
  <p:tag name="KSO_WM_UNIT_VALUE" val="20"/>
  <p:tag name="KSO_WM_UNIT_HIGHLIGHT" val="0"/>
  <p:tag name="KSO_WM_UNIT_COMPATIBLE" val="0"/>
  <p:tag name="KSO_WM_UNIT_PRESET_TEXT_INDEX" val="3"/>
  <p:tag name="KSO_WM_UNIT_PRESET_TEXT_LEN" val="24"/>
  <p:tag name="KSO_WM_DIAGRAM_GROUP_CODE" val="l1-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11*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115.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SECTION"/>
  <p:tag name="ID" val="547143"/>
  <p:tag name="KSO_WM_TEMPLATE_CATEGORY" val="custom"/>
  <p:tag name="KSO_WM_TEMPLATE_INDEX" val="160122"/>
  <p:tag name="KSO_WM_TAG_VERSION" val="1.0"/>
  <p:tag name="KSO_WM_SLIDE_ID" val="custom160122_12"/>
  <p:tag name="KSO_WM_SLIDE_INDEX" val="12"/>
  <p:tag name="KSO_WM_SLIDE_ITEM_CNT" val="1"/>
  <p:tag name="KSO_WM_SLIDE_LAYOUT" val="a_e"/>
  <p:tag name="KSO_WM_SLIDE_LAYOUT_CNT" val="1_1"/>
  <p:tag name="KSO_WM_SLIDE_TYPE" val="sectionTitle"/>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NUMBER"/>
  <p:tag name="KSO_WM_UNIT_TYPE" val="e"/>
  <p:tag name="KSO_WM_UNIT_INDEX" val="1"/>
  <p:tag name="KSO_WM_UNIT_ID" val="custom160122_12*e*1"/>
  <p:tag name="KSO_WM_UNIT_CLEAR" val="1"/>
  <p:tag name="KSO_WM_UNIT_LAYERLEVEL" val="1"/>
  <p:tag name="KSO_WM_UNIT_VALUE" val="0"/>
  <p:tag name="KSO_WM_UNIT_HIGHLIGHT" val="0"/>
  <p:tag name="KSO_WM_UNIT_COMPATIBLE" val="1"/>
  <p:tag name="KSO_WM_UNIT_PRESET_TEXT"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2*a*1"/>
  <p:tag name="KSO_WM_UNIT_CLEAR" val="1"/>
  <p:tag name="KSO_WM_UNIT_LAYERLEVEL" val="1"/>
  <p:tag name="KSO_WM_UNIT_VALUE" val="36"/>
  <p:tag name="KSO_WM_UNIT_ISCONTENTSTITLE" val="0"/>
  <p:tag name="KSO_WM_UNIT_HIGHLIGHT" val="0"/>
  <p:tag name="KSO_WM_UNIT_COMPATIBLE" val="0"/>
  <p:tag name="KSO_WM_UNIT_PRESET_TEXT_INDEX" val="3"/>
  <p:tag name="KSO_WM_UNIT_PRESET_TEXT_LEN" val="17"/>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3"/>
  <p:tag name="KSO_WM_SLIDE_INDEX" val="13"/>
  <p:tag name="KSO_WM_SLIDE_ITEM_CNT" val="1"/>
  <p:tag name="KSO_WM_SLIDE_LAYOUT" val="a_m"/>
  <p:tag name="KSO_WM_SLIDE_LAYOUT_CNT" val="1_1"/>
  <p:tag name="KSO_WM_SLIDE_TYPE" val="text"/>
  <p:tag name="KSO_WM_BEAUTIFY_FLAG" val="#wm#"/>
  <p:tag name="KSO_WM_SLIDE_POSITION" val="191*198"/>
  <p:tag name="KSO_WM_SLIDE_SIZE" val="578*245"/>
  <p:tag name="KSO_WM_DIAGRAM_GROUP_CODE" val="m1-1"/>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3*m_i*1_1"/>
  <p:tag name="KSO_WM_UNIT_CLEAR" val="1"/>
  <p:tag name="KSO_WM_UNIT_LAYERLEVEL" val="1_1"/>
  <p:tag name="KSO_WM_DIAGRAM_GROUP_CODE" val="m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24"/>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3*m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3*m_h_f*1_1_1"/>
  <p:tag name="KSO_WM_UNIT_CLEAR" val="1"/>
  <p:tag name="KSO_WM_UNIT_LAYERLEVEL" val="1_1_1"/>
  <p:tag name="KSO_WM_UNIT_VALUE" val="39"/>
  <p:tag name="KSO_WM_UNIT_HIGHLIGHT" val="0"/>
  <p:tag name="KSO_WM_UNIT_COMPATIBLE" val="0"/>
  <p:tag name="KSO_WM_UNIT_PRESET_TEXT_INDEX" val="3"/>
  <p:tag name="KSO_WM_UNIT_PRESET_TEXT_LEN" val="17"/>
  <p:tag name="KSO_WM_DIAGRAM_GROUP_CODE" val="m1-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3*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4"/>
  <p:tag name="KSO_WM_SLIDE_INDEX" val="14"/>
  <p:tag name="KSO_WM_SLIDE_ITEM_CNT" val="2"/>
  <p:tag name="KSO_WM_SLIDE_LAYOUT" val="a_m"/>
  <p:tag name="KSO_WM_SLIDE_LAYOUT_CNT" val="1_1"/>
  <p:tag name="KSO_WM_SLIDE_TYPE" val="text"/>
  <p:tag name="KSO_WM_BEAUTIFY_FLAG" val="#wm#"/>
  <p:tag name="KSO_WM_SLIDE_POSITION" val="171*168"/>
  <p:tag name="KSO_WM_SLIDE_SIZE" val="618*288"/>
  <p:tag name="KSO_WM_DIAGRAM_GROUP_CODE" val="m1-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4*m_i*1_1"/>
  <p:tag name="KSO_WM_UNIT_CLEAR" val="1"/>
  <p:tag name="KSO_WM_UNIT_LAYERLEVEL" val="1_1"/>
  <p:tag name="KSO_WM_DIAGRAM_GROUP_CODE" val="m1-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4*m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4*m_h_f*1_1_1"/>
  <p:tag name="KSO_WM_UNIT_CLEAR" val="1"/>
  <p:tag name="KSO_WM_UNIT_LAYERLEVEL" val="1_1_1"/>
  <p:tag name="KSO_WM_UNIT_VALUE" val="52"/>
  <p:tag name="KSO_WM_UNIT_HIGHLIGHT" val="0"/>
  <p:tag name="KSO_WM_UNIT_COMPATIBLE" val="0"/>
  <p:tag name="KSO_WM_UNIT_PRESET_TEXT_INDEX" val="3"/>
  <p:tag name="KSO_WM_UNIT_PRESET_TEXT_LEN" val="17"/>
  <p:tag name="KSO_WM_DIAGRAM_GROUP_CODE" val="m1-1"/>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4*m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4*m_h_f*1_2_1"/>
  <p:tag name="KSO_WM_UNIT_CLEAR" val="1"/>
  <p:tag name="KSO_WM_UNIT_LAYERLEVEL" val="1_1_1"/>
  <p:tag name="KSO_WM_UNIT_VALUE" val="52"/>
  <p:tag name="KSO_WM_UNIT_HIGHLIGHT" val="0"/>
  <p:tag name="KSO_WM_UNIT_COMPATIBLE" val="0"/>
  <p:tag name="KSO_WM_UNIT_PRESET_TEXT_INDEX" val="3"/>
  <p:tag name="KSO_WM_UNIT_PRESET_TEXT_LEN" val="17"/>
  <p:tag name="KSO_WM_DIAGRAM_GROUP_CODE" val="m1-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4*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
  <p:tag name="KSO_WM_SLIDE_INDEX" val="2"/>
  <p:tag name="KSO_WM_SLIDE_ITEM_CNT" val="1"/>
  <p:tag name="KSO_WM_SLIDE_LAYOUT" val="a_f"/>
  <p:tag name="KSO_WM_SLIDE_LAYOUT_CNT" val="1_1"/>
  <p:tag name="KSO_WM_SLIDE_TYPE" val="text"/>
  <p:tag name="KSO_WM_BEAUTIFY_FLAG" val="#wm#"/>
  <p:tag name="KSO_WM_SLIDE_POSITION" val="49*99"/>
  <p:tag name="KSO_WM_SLIDE_SIZE" val="863*401"/>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5"/>
  <p:tag name="KSO_WM_SLIDE_INDEX" val="15"/>
  <p:tag name="KSO_WM_SLIDE_ITEM_CNT" val="3"/>
  <p:tag name="KSO_WM_SLIDE_LAYOUT" val="a_m"/>
  <p:tag name="KSO_WM_SLIDE_LAYOUT_CNT" val="1_1"/>
  <p:tag name="KSO_WM_SLIDE_TYPE" val="text"/>
  <p:tag name="KSO_WM_BEAUTIFY_FLAG" val="#wm#"/>
  <p:tag name="KSO_WM_SLIDE_POSITION" val="95*182"/>
  <p:tag name="KSO_WM_SLIDE_SIZE" val="770*247"/>
  <p:tag name="KSO_WM_DIAGRAM_GROUP_CODE" val="m1-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5*m_i*1_1"/>
  <p:tag name="KSO_WM_UNIT_CLEAR" val="1"/>
  <p:tag name="KSO_WM_UNIT_LAYERLEVEL" val="1_1"/>
  <p:tag name="KSO_WM_DIAGRAM_GROUP_CODE" val="m1-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5*m_h_a*1_1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5*m_h_f*1_1_1"/>
  <p:tag name="KSO_WM_UNIT_CLEAR" val="1"/>
  <p:tag name="KSO_WM_UNIT_LAYERLEVEL" val="1_1_1"/>
  <p:tag name="KSO_WM_UNIT_VALUE" val="33"/>
  <p:tag name="KSO_WM_UNIT_HIGHLIGHT" val="0"/>
  <p:tag name="KSO_WM_UNIT_COMPATIBLE" val="0"/>
  <p:tag name="KSO_WM_UNIT_PRESET_TEXT_INDEX" val="3"/>
  <p:tag name="KSO_WM_UNIT_PRESET_TEXT_LEN" val="17"/>
  <p:tag name="KSO_WM_DIAGRAM_GROUP_CODE" val="m1-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5*m_h_a*1_2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5*m_h_f*1_2_1"/>
  <p:tag name="KSO_WM_UNIT_CLEAR" val="1"/>
  <p:tag name="KSO_WM_UNIT_LAYERLEVEL" val="1_1_1"/>
  <p:tag name="KSO_WM_UNIT_VALUE" val="33"/>
  <p:tag name="KSO_WM_UNIT_HIGHLIGHT" val="0"/>
  <p:tag name="KSO_WM_UNIT_COMPATIBLE" val="0"/>
  <p:tag name="KSO_WM_UNIT_PRESET_TEXT_INDEX" val="3"/>
  <p:tag name="KSO_WM_UNIT_PRESET_TEXT_LEN" val="17"/>
  <p:tag name="KSO_WM_DIAGRAM_GROUP_CODE" val="m1-1"/>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5*m_h_a*1_3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5*m_h_f*1_3_1"/>
  <p:tag name="KSO_WM_UNIT_CLEAR" val="1"/>
  <p:tag name="KSO_WM_UNIT_LAYERLEVEL" val="1_1_1"/>
  <p:tag name="KSO_WM_UNIT_VALUE" val="33"/>
  <p:tag name="KSO_WM_UNIT_HIGHLIGHT" val="0"/>
  <p:tag name="KSO_WM_UNIT_COMPATIBLE" val="0"/>
  <p:tag name="KSO_WM_UNIT_PRESET_TEXT_INDEX" val="3"/>
  <p:tag name="KSO_WM_UNIT_PRESET_TEXT_LEN" val="17"/>
  <p:tag name="KSO_WM_DIAGRAM_GROUP_CODE" val="m1-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5*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6"/>
  <p:tag name="KSO_WM_SLIDE_INDEX" val="16"/>
  <p:tag name="KSO_WM_SLIDE_ITEM_CNT" val="4"/>
  <p:tag name="KSO_WM_SLIDE_LAYOUT" val="a_m"/>
  <p:tag name="KSO_WM_SLIDE_LAYOUT_CNT" val="1_1"/>
  <p:tag name="KSO_WM_SLIDE_TYPE" val="text"/>
  <p:tag name="KSO_WM_BEAUTIFY_FLAG" val="#wm#"/>
  <p:tag name="KSO_WM_SLIDE_POSITION" val="72*190"/>
  <p:tag name="KSO_WM_SLIDE_SIZE" val="817*267"/>
  <p:tag name="KSO_WM_DIAGRAM_GROUP_CODE" val="m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6*m_i*1_1"/>
  <p:tag name="KSO_WM_UNIT_CLEAR" val="1"/>
  <p:tag name="KSO_WM_UNIT_LAYERLEVEL" val="1_1"/>
  <p:tag name="KSO_WM_DIAGRAM_GROUP_CODE" val="m1-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6*m_h_a*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6*m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6*m_h_a*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6*m_h_f*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6*m_h_a*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6*m_h_f*1_3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4_1"/>
  <p:tag name="KSO_WM_UNIT_ID" val="custom160122_16*m_h_a*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4_1"/>
  <p:tag name="KSO_WM_UNIT_ID" val="custom160122_16*m_h_f*1_4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6*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f*1"/>
  <p:tag name="KSO_WM_UNIT_CLEAR" val="1"/>
  <p:tag name="KSO_WM_UNIT_LAYERLEVEL" val="1"/>
  <p:tag name="KSO_WM_UNIT_VALUE" val="245"/>
  <p:tag name="KSO_WM_UNIT_HIGHLIGHT" val="0"/>
  <p:tag name="KSO_WM_UNIT_COMPATIBLE" val="0"/>
  <p:tag name="KSO_WM_UNIT_PRESET_TEXT_INDEX" val="5"/>
  <p:tag name="KSO_WM_UNIT_PRESET_TEXT_LEN" val="232"/>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7"/>
  <p:tag name="KSO_WM_SLIDE_INDEX" val="17"/>
  <p:tag name="KSO_WM_SLIDE_ITEM_CNT" val="5"/>
  <p:tag name="KSO_WM_SLIDE_LAYOUT" val="a_m"/>
  <p:tag name="KSO_WM_SLIDE_LAYOUT_CNT" val="1_1"/>
  <p:tag name="KSO_WM_SLIDE_TYPE" val="text"/>
  <p:tag name="KSO_WM_BEAUTIFY_FLAG" val="#wm#"/>
  <p:tag name="KSO_WM_SLIDE_POSITION" val="61*201"/>
  <p:tag name="KSO_WM_SLIDE_SIZE" val="857*228"/>
  <p:tag name="KSO_WM_DIAGRAM_GROUP_CODE" val="m1-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7*m_i*1_1"/>
  <p:tag name="KSO_WM_UNIT_CLEAR" val="1"/>
  <p:tag name="KSO_WM_UNIT_LAYERLEVEL" val="1_1"/>
  <p:tag name="KSO_WM_DIAGRAM_GROUP_CODE" val="m1-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7*m_h_a*1_1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7*m_h_f*1_1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7*m_h_a*1_2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7*m_h_f*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7*m_h_a*1_3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7*m_h_f*1_3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4_1"/>
  <p:tag name="KSO_WM_UNIT_ID" val="custom160122_17*m_h_a*1_4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4_1"/>
  <p:tag name="KSO_WM_UNIT_ID" val="custom160122_17*m_h_f*1_4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3"/>
  <p:tag name="KSO_WM_SLIDE_INDEX" val="3"/>
  <p:tag name="KSO_WM_SLIDE_ITEM_CNT" val="2"/>
  <p:tag name="KSO_WM_SLIDE_LAYOUT" val="a_f"/>
  <p:tag name="KSO_WM_SLIDE_LAYOUT_CNT" val="1_2"/>
  <p:tag name="KSO_WM_SLIDE_TYPE" val="text"/>
  <p:tag name="KSO_WM_BEAUTIFY_FLAG" val="#wm#"/>
  <p:tag name="KSO_WM_SLIDE_POSITION" val="49*110"/>
  <p:tag name="KSO_WM_SLIDE_SIZE" val="862*388"/>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5_1"/>
  <p:tag name="KSO_WM_UNIT_ID" val="custom160122_17*m_h_a*1_5_1"/>
  <p:tag name="KSO_WM_UNIT_CLEAR" val="1"/>
  <p:tag name="KSO_WM_UNIT_LAYERLEVEL" val="1_1_1"/>
  <p:tag name="KSO_WM_UNIT_VALUE" val="4"/>
  <p:tag name="KSO_WM_UNIT_HIGHLIGHT" val="0"/>
  <p:tag name="KSO_WM_UNIT_COMPATIBLE" val="0"/>
  <p:tag name="KSO_WM_UNIT_PRESET_TEXT_INDEX" val="3"/>
  <p:tag name="KSO_WM_UNIT_PRESET_TEXT_LEN" val="5"/>
  <p:tag name="KSO_WM_DIAGRAM_GROUP_CODE" val="m1-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5_1"/>
  <p:tag name="KSO_WM_UNIT_ID" val="custom160122_17*m_h_f*1_5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m1-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7*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8"/>
  <p:tag name="KSO_WM_SLIDE_INDEX" val="18"/>
  <p:tag name="KSO_WM_SLIDE_ITEM_CNT" val="6"/>
  <p:tag name="KSO_WM_SLIDE_LAYOUT" val="a_m"/>
  <p:tag name="KSO_WM_SLIDE_LAYOUT_CNT" val="1_1"/>
  <p:tag name="KSO_WM_SLIDE_TYPE" val="text"/>
  <p:tag name="KSO_WM_BEAUTIFY_FLAG" val="#wm#"/>
  <p:tag name="KSO_WM_SLIDE_POSITION" val="90*185"/>
  <p:tag name="KSO_WM_SLIDE_SIZE" val="781*227"/>
  <p:tag name="KSO_WM_DIAGRAM_GROUP_CODE" val="m1-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i"/>
  <p:tag name="KSO_WM_UNIT_INDEX" val="1_1"/>
  <p:tag name="KSO_WM_UNIT_ID" val="custom160122_18*m_i*1_1"/>
  <p:tag name="KSO_WM_UNIT_CLEAR" val="1"/>
  <p:tag name="KSO_WM_UNIT_LAYERLEVEL" val="1_1"/>
  <p:tag name="KSO_WM_DIAGRAM_GROUP_CODE" val="m1-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1_1"/>
  <p:tag name="KSO_WM_UNIT_ID" val="custom160122_18*m_h_a*1_1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1_1"/>
  <p:tag name="KSO_WM_UNIT_ID" val="custom160122_18*m_h_f*1_1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2_1"/>
  <p:tag name="KSO_WM_UNIT_ID" val="custom160122_18*m_h_a*1_2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2_1"/>
  <p:tag name="KSO_WM_UNIT_ID" val="custom160122_18*m_h_f*1_2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3_1"/>
  <p:tag name="KSO_WM_UNIT_ID" val="custom160122_18*m_h_a*1_3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3*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3_1"/>
  <p:tag name="KSO_WM_UNIT_ID" val="custom160122_18*m_h_f*1_3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4_1"/>
  <p:tag name="KSO_WM_UNIT_ID" val="custom160122_18*m_h_a*1_4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4_1"/>
  <p:tag name="KSO_WM_UNIT_ID" val="custom160122_18*m_h_f*1_4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5_1"/>
  <p:tag name="KSO_WM_UNIT_ID" val="custom160122_18*m_h_a*1_5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5_1"/>
  <p:tag name="KSO_WM_UNIT_ID" val="custom160122_18*m_h_f*1_5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a"/>
  <p:tag name="KSO_WM_UNIT_INDEX" val="1_6_1"/>
  <p:tag name="KSO_WM_UNIT_ID" val="custom160122_18*m_h_a*1_6_1"/>
  <p:tag name="KSO_WM_UNIT_CLEAR" val="1"/>
  <p:tag name="KSO_WM_UNIT_LAYERLEVEL" val="1_1_1"/>
  <p:tag name="KSO_WM_UNIT_VALUE" val="3"/>
  <p:tag name="KSO_WM_UNIT_HIGHLIGHT" val="0"/>
  <p:tag name="KSO_WM_UNIT_COMPATIBLE" val="0"/>
  <p:tag name="KSO_WM_UNIT_PRESET_TEXT_INDEX" val="3"/>
  <p:tag name="KSO_WM_UNIT_PRESET_TEXT_LEN" val="5"/>
  <p:tag name="KSO_WM_DIAGRAM_GROUP_CODE" val="m1-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m_h_f"/>
  <p:tag name="KSO_WM_UNIT_INDEX" val="1_6_1"/>
  <p:tag name="KSO_WM_UNIT_ID" val="custom160122_18*m_h_f*1_6_1"/>
  <p:tag name="KSO_WM_UNIT_CLEAR" val="1"/>
  <p:tag name="KSO_WM_UNIT_LAYERLEVEL" val="1_1_1"/>
  <p:tag name="KSO_WM_UNIT_VALUE" val="18"/>
  <p:tag name="KSO_WM_UNIT_HIGHLIGHT" val="0"/>
  <p:tag name="KSO_WM_UNIT_COMPATIBLE" val="0"/>
  <p:tag name="KSO_WM_UNIT_PRESET_TEXT_INDEX" val="3"/>
  <p:tag name="KSO_WM_UNIT_PRESET_TEXT_LEN" val="17"/>
  <p:tag name="KSO_WM_DIAGRAM_GROUP_CODE" val="m1-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8*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19"/>
  <p:tag name="KSO_WM_SLIDE_INDEX" val="19"/>
  <p:tag name="KSO_WM_SLIDE_ITEM_CNT" val="2"/>
  <p:tag name="KSO_WM_SLIDE_LAYOUT" val="a_f_l"/>
  <p:tag name="KSO_WM_SLIDE_LAYOUT_CNT" val="1_1_1"/>
  <p:tag name="KSO_WM_SLIDE_TYPE" val="text"/>
  <p:tag name="KSO_WM_BEAUTIFY_FLAG" val="#wm#"/>
  <p:tag name="KSO_WM_SLIDE_POSITION" val="76*164"/>
  <p:tag name="KSO_WM_SLIDE_SIZE" val="808*315"/>
  <p:tag name="KSO_WM_DIAGRAM_GROUP_CODE" val="l1-2"/>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19*l_i*1_1"/>
  <p:tag name="KSO_WM_UNIT_CLEAR" val="1"/>
  <p:tag name="KSO_WM_UNIT_LAYERLEVEL" val="1_1"/>
  <p:tag name="KSO_WM_DIAGRAM_GROUP_CODE" val="l1-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19*l_h_a*1_1_1"/>
  <p:tag name="KSO_WM_UNIT_CLEAR" val="1"/>
  <p:tag name="KSO_WM_UNIT_LAYERLEVEL" val="1_1_1"/>
  <p:tag name="KSO_WM_UNIT_VALUE" val="63"/>
  <p:tag name="KSO_WM_UNIT_HIGHLIGHT" val="0"/>
  <p:tag name="KSO_WM_UNIT_COMPATIBLE" val="0"/>
  <p:tag name="KSO_WM_UNIT_PRESET_TEXT_INDEX" val="3"/>
  <p:tag name="KSO_WM_UNIT_PRESET_TEXT_LEN" val="5"/>
  <p:tag name="KSO_WM_DIAGRAM_GROUP_CODE" val="l1-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19*l_i*1_2"/>
  <p:tag name="KSO_WM_UNIT_CLEAR" val="1"/>
  <p:tag name="KSO_WM_UNIT_LAYERLEVEL" val="1_1"/>
  <p:tag name="KSO_WM_DIAGRAM_GROUP_CODE" val="l1-2"/>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19*l_i*1_3"/>
  <p:tag name="KSO_WM_UNIT_CLEAR" val="1"/>
  <p:tag name="KSO_WM_UNIT_LAYERLEVEL" val="1_1"/>
  <p:tag name="KSO_WM_DIAGRAM_GROUP_CODE" val="l1-2"/>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19*l_i*1_4"/>
  <p:tag name="KSO_WM_UNIT_CLEAR" val="1"/>
  <p:tag name="KSO_WM_UNIT_LAYERLEVEL" val="1_1"/>
  <p:tag name="KSO_WM_DIAGRAM_GROUP_CODE" val="l1-2"/>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19*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5"/>
  <p:tag name="KSO_WM_UNIT_ID" val="custom160122_19*l_i*1_5"/>
  <p:tag name="KSO_WM_UNIT_CLEAR" val="1"/>
  <p:tag name="KSO_WM_UNIT_LAYERLEVEL" val="1_1"/>
  <p:tag name="KSO_WM_DIAGRAM_GROUP_CODE" val="l1-2"/>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19*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0"/>
  <p:tag name="KSO_WM_SLIDE_INDEX" val="20"/>
  <p:tag name="KSO_WM_SLIDE_ITEM_CNT" val="3"/>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0*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0*l_i*1_1"/>
  <p:tag name="KSO_WM_UNIT_CLEAR" val="1"/>
  <p:tag name="KSO_WM_UNIT_LAYERLEVEL" val="1_1"/>
  <p:tag name="KSO_WM_DIAGRAM_GROUP_CODE" val="l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2"/>
  <p:tag name="KSO_WM_UNIT_ID" val="custom160122_3*f*2"/>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0*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0*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0*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0*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0*l_i*1_2"/>
  <p:tag name="KSO_WM_UNIT_CLEAR" val="1"/>
  <p:tag name="KSO_WM_UNIT_LAYERLEVEL" val="1_1"/>
  <p:tag name="KSO_WM_DIAGRAM_GROUP_CODE" val="l1-2"/>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0*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1"/>
  <p:tag name="KSO_WM_SLIDE_INDEX" val="21"/>
  <p:tag name="KSO_WM_SLIDE_ITEM_CNT" val="4"/>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1*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1*l_i*1_1"/>
  <p:tag name="KSO_WM_UNIT_CLEAR" val="1"/>
  <p:tag name="KSO_WM_UNIT_LAYERLEVEL" val="1_1"/>
  <p:tag name="KSO_WM_DIAGRAM_GROUP_CODE" val="l1-2"/>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1*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22"/>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4"/>
  <p:tag name="KSO_WM_SLIDE_INDEX" val="4"/>
  <p:tag name="KSO_WM_SLIDE_ITEM_CNT" val="3"/>
  <p:tag name="KSO_WM_SLIDE_LAYOUT" val="a_f_d"/>
  <p:tag name="KSO_WM_SLIDE_LAYOUT_CNT" val="1_1_1"/>
  <p:tag name="KSO_WM_SLIDE_TYPE" val="text"/>
  <p:tag name="KSO_WM_BEAUTIFY_FLAG" val="#wm#"/>
  <p:tag name="KSO_WM_SLIDE_POSITION" val="66*58"/>
  <p:tag name="KSO_WM_SLIDE_SIZE" val="828*426"/>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1*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1*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1*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1*l_i*1_2"/>
  <p:tag name="KSO_WM_UNIT_CLEAR" val="1"/>
  <p:tag name="KSO_WM_UNIT_LAYERLEVEL" val="1_1"/>
  <p:tag name="KSO_WM_DIAGRAM_GROUP_CODE" val="l1-2"/>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1*l_i*1_3"/>
  <p:tag name="KSO_WM_UNIT_CLEAR" val="1"/>
  <p:tag name="KSO_WM_UNIT_LAYERLEVEL" val="1_1"/>
  <p:tag name="KSO_WM_DIAGRAM_GROUP_CODE" val="l1-2"/>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1*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1*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2"/>
  <p:tag name="KSO_WM_SLIDE_INDEX" val="22"/>
  <p:tag name="KSO_WM_SLIDE_ITEM_CNT" val="5"/>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2*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2*l_i*1_1"/>
  <p:tag name="KSO_WM_UNIT_CLEAR" val="1"/>
  <p:tag name="KSO_WM_UNIT_LAYERLEVEL" val="1_1"/>
  <p:tag name="KSO_WM_DIAGRAM_GROUP_CODE" val="l1-2"/>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2*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2*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2*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2*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2*l_i*1_2"/>
  <p:tag name="KSO_WM_UNIT_CLEAR" val="1"/>
  <p:tag name="KSO_WM_UNIT_LAYERLEVEL" val="1_1"/>
  <p:tag name="KSO_WM_DIAGRAM_GROUP_CODE" val="l1-2"/>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2*l_i*1_3"/>
  <p:tag name="KSO_WM_UNIT_CLEAR" val="1"/>
  <p:tag name="KSO_WM_UNIT_LAYERLEVEL" val="1_1"/>
  <p:tag name="KSO_WM_DIAGRAM_GROUP_CODE" val="l1-2"/>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22*l_i*1_4"/>
  <p:tag name="KSO_WM_UNIT_CLEAR" val="1"/>
  <p:tag name="KSO_WM_UNIT_LAYERLEVEL" val="1_1"/>
  <p:tag name="KSO_WM_DIAGRAM_GROUP_CODE" val="l1-2"/>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2*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2*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4*d*1"/>
  <p:tag name="KSO_WM_UNIT_CLEAR" val="0"/>
  <p:tag name="KSO_WM_UNIT_LAYERLEVEL" val="1"/>
  <p:tag name="KSO_WM_UNIT_VALUE" val="1500*1713"/>
  <p:tag name="KSO_WM_UNIT_HIGHLIGHT" val="0"/>
  <p:tag name="KSO_WM_UNIT_COMPATIBLE" val="0"/>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4_1"/>
  <p:tag name="KSO_WM_UNIT_ID" val="custom160122_22*l_h_a*1_4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4_1"/>
  <p:tag name="KSO_WM_UNIT_ID" val="custom160122_22*l_h_f*1_4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3"/>
  <p:tag name="KSO_WM_SLIDE_INDEX" val="23"/>
  <p:tag name="KSO_WM_SLIDE_ITEM_CNT" val="6"/>
  <p:tag name="KSO_WM_SLIDE_LAYOUT" val="a_f_l"/>
  <p:tag name="KSO_WM_SLIDE_LAYOUT_CNT" val="1_1_1"/>
  <p:tag name="KSO_WM_SLIDE_TYPE" val="text"/>
  <p:tag name="KSO_WM_BEAUTIFY_FLAG" val="#wm#"/>
  <p:tag name="KSO_WM_SLIDE_POSITION" val="76*143"/>
  <p:tag name="KSO_WM_SLIDE_SIZE" val="808*336"/>
  <p:tag name="KSO_WM_DIAGRAM_GROUP_CODE" val="l1-2"/>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3*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3*l_i*1_1"/>
  <p:tag name="KSO_WM_UNIT_CLEAR" val="1"/>
  <p:tag name="KSO_WM_UNIT_LAYERLEVEL" val="1_1"/>
  <p:tag name="KSO_WM_DIAGRAM_GROUP_CODE" val="l1-2"/>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3*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3*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3*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3*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3*l_i*1_2"/>
  <p:tag name="KSO_WM_UNIT_CLEAR" val="1"/>
  <p:tag name="KSO_WM_UNIT_LAYERLEVEL" val="1_1"/>
  <p:tag name="KSO_WM_DIAGRAM_GROUP_CODE" val="l1-2"/>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3*l_i*1_3"/>
  <p:tag name="KSO_WM_UNIT_CLEAR" val="1"/>
  <p:tag name="KSO_WM_UNIT_LAYERLEVEL" val="1_1"/>
  <p:tag name="KSO_WM_DIAGRAM_GROUP_CODE" val="l1-2"/>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23*l_i*1_4"/>
  <p:tag name="KSO_WM_UNIT_CLEAR" val="1"/>
  <p:tag name="KSO_WM_UNIT_LAYERLEVEL" val="1_1"/>
  <p:tag name="KSO_WM_DIAGRAM_GROUP_CODE" val="l1-2"/>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5"/>
  <p:tag name="KSO_WM_UNIT_ID" val="custom160122_23*l_i*1_5"/>
  <p:tag name="KSO_WM_UNIT_CLEAR" val="1"/>
  <p:tag name="KSO_WM_UNIT_LAYERLEVEL" val="1_1"/>
  <p:tag name="KSO_WM_DIAGRAM_GROUP_CODE" val="l1-2"/>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3*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3*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4_1"/>
  <p:tag name="KSO_WM_UNIT_ID" val="custom160122_23*l_h_a*1_4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4_1"/>
  <p:tag name="KSO_WM_UNIT_ID" val="custom160122_23*l_h_f*1_4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5_1"/>
  <p:tag name="KSO_WM_UNIT_ID" val="custom160122_23*l_h_a*1_5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5_1"/>
  <p:tag name="KSO_WM_UNIT_ID" val="custom160122_23*l_h_f*1_5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5"/>
  <p:tag name="KSO_WM_SLIDE_INDEX" val="5"/>
  <p:tag name="KSO_WM_SLIDE_ITEM_CNT" val="3"/>
  <p:tag name="KSO_WM_SLIDE_LAYOUT" val="a_f_d"/>
  <p:tag name="KSO_WM_SLIDE_LAYOUT_CNT" val="1_1_1"/>
  <p:tag name="KSO_WM_SLIDE_TYPE" val="text"/>
  <p:tag name="KSO_WM_BEAUTIFY_FLAG" val="#wm#"/>
  <p:tag name="KSO_WM_SLIDE_POSITION" val="122*104"/>
  <p:tag name="KSO_WM_SLIDE_SIZE" val="715*418"/>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3*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4"/>
  <p:tag name="KSO_WM_SLIDE_INDEX" val="24"/>
  <p:tag name="KSO_WM_SLIDE_ITEM_CNT" val="7"/>
  <p:tag name="KSO_WM_SLIDE_LAYOUT" val="a_f_l"/>
  <p:tag name="KSO_WM_SLIDE_LAYOUT_CNT" val="1_1_1"/>
  <p:tag name="KSO_WM_SLIDE_TYPE" val="text"/>
  <p:tag name="KSO_WM_BEAUTIFY_FLAG" val="#wm#"/>
  <p:tag name="KSO_WM_SLIDE_POSITION" val="68*143"/>
  <p:tag name="KSO_WM_SLIDE_SIZE" val="824*336"/>
  <p:tag name="KSO_WM_DIAGRAM_GROUP_CODE" val="l1-2"/>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4*f*1"/>
  <p:tag name="KSO_WM_UNIT_CLEAR" val="1"/>
  <p:tag name="KSO_WM_UNIT_LAYERLEVEL" val="1"/>
  <p:tag name="KSO_WM_UNIT_VALUE" val="132"/>
  <p:tag name="KSO_WM_UNIT_HIGHLIGHT" val="0"/>
  <p:tag name="KSO_WM_UNIT_COMPATIBLE" val="0"/>
  <p:tag name="KSO_WM_UNIT_PRESET_TEXT_INDEX" val="5"/>
  <p:tag name="KSO_WM_UNIT_PRESET_TEXT_LEN" val="125"/>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1"/>
  <p:tag name="KSO_WM_UNIT_ID" val="custom160122_24*l_i*1_1"/>
  <p:tag name="KSO_WM_UNIT_CLEAR" val="1"/>
  <p:tag name="KSO_WM_UNIT_LAYERLEVEL" val="1_1"/>
  <p:tag name="KSO_WM_DIAGRAM_GROUP_CODE" val="l1-2"/>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1_1"/>
  <p:tag name="KSO_WM_UNIT_ID" val="custom160122_24*l_h_f*1_1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1_1"/>
  <p:tag name="KSO_WM_UNIT_ID" val="custom160122_24*l_h_a*1_1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2_1"/>
  <p:tag name="KSO_WM_UNIT_ID" val="custom160122_24*l_h_f*1_2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2_1"/>
  <p:tag name="KSO_WM_UNIT_ID" val="custom160122_24*l_h_a*1_2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2"/>
  <p:tag name="KSO_WM_UNIT_ID" val="custom160122_24*l_i*1_2"/>
  <p:tag name="KSO_WM_UNIT_CLEAR" val="1"/>
  <p:tag name="KSO_WM_UNIT_LAYERLEVEL" val="1_1"/>
  <p:tag name="KSO_WM_DIAGRAM_GROUP_CODE" val="l1-2"/>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3"/>
  <p:tag name="KSO_WM_UNIT_ID" val="custom160122_24*l_i*1_3"/>
  <p:tag name="KSO_WM_UNIT_CLEAR" val="1"/>
  <p:tag name="KSO_WM_UNIT_LAYERLEVEL" val="1_1"/>
  <p:tag name="KSO_WM_DIAGRAM_GROUP_CODE" val="l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5*d*1"/>
  <p:tag name="KSO_WM_UNIT_CLEAR" val="0"/>
  <p:tag name="KSO_WM_UNIT_LAYERLEVEL" val="1"/>
  <p:tag name="KSO_WM_UNIT_VALUE" val="1261*2521"/>
  <p:tag name="KSO_WM_UNIT_HIGHLIGHT" val="0"/>
  <p:tag name="KSO_WM_UNIT_COMPATIBLE" val="0"/>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4"/>
  <p:tag name="KSO_WM_UNIT_ID" val="custom160122_24*l_i*1_4"/>
  <p:tag name="KSO_WM_UNIT_CLEAR" val="1"/>
  <p:tag name="KSO_WM_UNIT_LAYERLEVEL" val="1_1"/>
  <p:tag name="KSO_WM_DIAGRAM_GROUP_CODE" val="l1-2"/>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5"/>
  <p:tag name="KSO_WM_UNIT_ID" val="custom160122_24*l_i*1_5"/>
  <p:tag name="KSO_WM_UNIT_CLEAR" val="1"/>
  <p:tag name="KSO_WM_UNIT_LAYERLEVEL" val="1_1"/>
  <p:tag name="KSO_WM_DIAGRAM_GROUP_CODE" val="l1-2"/>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i"/>
  <p:tag name="KSO_WM_UNIT_INDEX" val="1_6"/>
  <p:tag name="KSO_WM_UNIT_ID" val="custom160122_24*l_i*1_6"/>
  <p:tag name="KSO_WM_UNIT_CLEAR" val="1"/>
  <p:tag name="KSO_WM_UNIT_LAYERLEVEL" val="1_1"/>
  <p:tag name="KSO_WM_DIAGRAM_GROUP_CODE" val="l1-2"/>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3_1"/>
  <p:tag name="KSO_WM_UNIT_ID" val="custom160122_24*l_h_a*1_3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3_1"/>
  <p:tag name="KSO_WM_UNIT_ID" val="custom160122_24*l_h_f*1_3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4_1"/>
  <p:tag name="KSO_WM_UNIT_ID" val="custom160122_24*l_h_a*1_4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4_1"/>
  <p:tag name="KSO_WM_UNIT_ID" val="custom160122_24*l_h_f*1_4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5_1"/>
  <p:tag name="KSO_WM_UNIT_ID" val="custom160122_24*l_h_a*1_5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5_1"/>
  <p:tag name="KSO_WM_UNIT_ID" val="custom160122_24*l_h_f*1_5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a"/>
  <p:tag name="KSO_WM_UNIT_INDEX" val="1_6_1"/>
  <p:tag name="KSO_WM_UNIT_ID" val="custom160122_24*l_h_a*1_6_1"/>
  <p:tag name="KSO_WM_UNIT_CLEAR" val="1"/>
  <p:tag name="KSO_WM_UNIT_LAYERLEVEL" val="1_1_1"/>
  <p:tag name="KSO_WM_UNIT_VALUE" val="42"/>
  <p:tag name="KSO_WM_UNIT_HIGHLIGHT" val="0"/>
  <p:tag name="KSO_WM_UNIT_COMPATIBLE" val="0"/>
  <p:tag name="KSO_WM_UNIT_PRESET_TEXT_INDEX" val="3"/>
  <p:tag name="KSO_WM_UNIT_PRESET_TEXT_LEN" val="5"/>
  <p:tag name="KSO_WM_DIAGRAM_GROUP_CODE" val="l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l_h_f"/>
  <p:tag name="KSO_WM_UNIT_INDEX" val="1_6_1"/>
  <p:tag name="KSO_WM_UNIT_ID" val="custom160122_24*l_h_f*1_6_1"/>
  <p:tag name="KSO_WM_UNIT_CLEAR" val="1"/>
  <p:tag name="KSO_WM_UNIT_LAYERLEVEL" val="1_1_1"/>
  <p:tag name="KSO_WM_UNIT_VALUE" val="12"/>
  <p:tag name="KSO_WM_UNIT_HIGHLIGHT" val="0"/>
  <p:tag name="KSO_WM_UNIT_COMPATIBLE" val="0"/>
  <p:tag name="KSO_WM_UNIT_PRESET_TEXT_INDEX" val="3"/>
  <p:tag name="KSO_WM_UNIT_PRESET_TEXT_LEN" val="12"/>
  <p:tag name="KSO_WM_DIAGRAM_GROUP_CODE" val="l1-2"/>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4*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5"/>
  <p:tag name="KSO_WM_SLIDE_INDEX" val="25"/>
  <p:tag name="KSO_WM_SLIDE_ITEM_CNT" val="2"/>
  <p:tag name="KSO_WM_SLIDE_LAYOUT" val="a_f_d"/>
  <p:tag name="KSO_WM_SLIDE_LAYOUT_CNT" val="1_1_1"/>
  <p:tag name="KSO_WM_SLIDE_TYPE" val="text"/>
  <p:tag name="KSO_WM_BEAUTIFY_FLAG" val="#wm#"/>
  <p:tag name="KSO_WM_SLIDE_POSITION" val="92*95"/>
  <p:tag name="KSO_WM_SLIDE_SIZE" val="703*424"/>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5*f*1"/>
  <p:tag name="KSO_WM_UNIT_CLEAR" val="1"/>
  <p:tag name="KSO_WM_UNIT_LAYERLEVEL" val="1"/>
  <p:tag name="KSO_WM_UNIT_VALUE" val="192"/>
  <p:tag name="KSO_WM_UNIT_HIGHLIGHT" val="0"/>
  <p:tag name="KSO_WM_UNIT_COMPATIBLE" val="0"/>
  <p:tag name="KSO_WM_UNIT_PRESET_TEXT_INDEX" val="5"/>
  <p:tag name="KSO_WM_UNIT_PRESET_TEXT_LEN" val="232"/>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25*d*1"/>
  <p:tag name="KSO_WM_UNIT_CLEAR" val="0"/>
  <p:tag name="KSO_WM_UNIT_LAYERLEVEL" val="1"/>
  <p:tag name="KSO_WM_UNIT_VALUE" val="1494*1988"/>
  <p:tag name="KSO_WM_UNIT_HIGHLIGHT" val="0"/>
  <p:tag name="KSO_WM_UNIT_COMPATIBLE" val="0"/>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5*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22"/>
  <p:tag name="KSO_WM_TAG_VERSION" val="1.0"/>
  <p:tag name="KSO_WM_SLIDE_ID" val="custom160122_26"/>
  <p:tag name="KSO_WM_SLIDE_INDEX" val="26"/>
  <p:tag name="KSO_WM_SLIDE_ITEM_CNT" val="3"/>
  <p:tag name="KSO_WM_SLIDE_LAYOUT" val="a_f_d"/>
  <p:tag name="KSO_WM_SLIDE_LAYOUT_CNT" val="1_1_2"/>
  <p:tag name="KSO_WM_SLIDE_TYPE" val="text"/>
  <p:tag name="KSO_WM_BEAUTIFY_FLAG" val="#wm#"/>
  <p:tag name="KSO_WM_SLIDE_POSITION" val="245*81"/>
  <p:tag name="KSO_WM_SLIDE_SIZE" val="563*435"/>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d"/>
  <p:tag name="KSO_WM_UNIT_INDEX" val="1"/>
  <p:tag name="KSO_WM_UNIT_ID" val="custom160122_26*d*1"/>
  <p:tag name="KSO_WM_UNIT_CLEAR" val="0"/>
  <p:tag name="KSO_WM_UNIT_LAYERLEVEL" val="1"/>
  <p:tag name="KSO_WM_UNIT_VALUE" val="790*947"/>
  <p:tag name="KSO_WM_UNIT_HIGHLIGHT" val="0"/>
  <p:tag name="KSO_WM_UNIT_COMPATIBLE" val="0"/>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d"/>
  <p:tag name="KSO_WM_UNIT_INDEX" val="2"/>
  <p:tag name="KSO_WM_UNIT_ID" val="custom160122_26*d*2"/>
  <p:tag name="KSO_WM_UNIT_CLEAR" val="0"/>
  <p:tag name="KSO_WM_UNIT_LAYERLEVEL" val="1"/>
  <p:tag name="KSO_WM_UNIT_VALUE" val="791*947"/>
  <p:tag name="KSO_WM_UNIT_HIGHLIGHT" val="0"/>
  <p:tag name="KSO_WM_UNIT_COMPATIBLE" val="0"/>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26*f*1"/>
  <p:tag name="KSO_WM_UNIT_CLEAR" val="1"/>
  <p:tag name="KSO_WM_UNIT_LAYERLEVEL" val="1"/>
  <p:tag name="KSO_WM_UNIT_VALUE" val="90"/>
  <p:tag name="KSO_WM_UNIT_HIGHLIGHT" val="0"/>
  <p:tag name="KSO_WM_UNIT_COMPATIBLE" val="0"/>
  <p:tag name="KSO_WM_UNIT_PRESET_TEXT_INDEX" val="5"/>
  <p:tag name="KSO_WM_UNIT_PRESET_TEXT_LEN" val="125"/>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f"/>
  <p:tag name="KSO_WM_UNIT_INDEX" val="1"/>
  <p:tag name="KSO_WM_UNIT_ID" val="custom160122_5*f*1"/>
  <p:tag name="KSO_WM_UNIT_CLEAR" val="1"/>
  <p:tag name="KSO_WM_UNIT_LAYERLEVEL" val="1"/>
  <p:tag name="KSO_WM_UNIT_VALUE" val="76"/>
  <p:tag name="KSO_WM_UNIT_HIGHLIGHT" val="0"/>
  <p:tag name="KSO_WM_UNIT_COMPATIBLE" val="0"/>
  <p:tag name="KSO_WM_UNIT_PRESET_TEXT_INDEX" val="4"/>
  <p:tag name="KSO_WM_UNIT_PRESET_TEXT_LEN" val="57"/>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a"/>
  <p:tag name="KSO_WM_UNIT_INDEX" val="1"/>
  <p:tag name="KSO_WM_UNIT_ID" val="custom160122_26*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24"/>
</p:tagLst>
</file>

<file path=ppt/tags/tag271.xml><?xml version="1.0" encoding="utf-8"?>
<p:tagLst xmlns:a="http://schemas.openxmlformats.org/drawingml/2006/main" xmlns:r="http://schemas.openxmlformats.org/officeDocument/2006/relationships" xmlns:p="http://schemas.openxmlformats.org/presentationml/2006/main">
  <p:tag name="MH" val="20151015144418"/>
  <p:tag name="MH_LIBRARY" val="GRAPHIC"/>
  <p:tag name="KSO_WM_TEMPLATE_CATEGORY" val="custom"/>
  <p:tag name="KSO_WM_TEMPLATE_INDEX" val="160122"/>
  <p:tag name="KSO_WM_TAG_VERSION" val="1.0"/>
  <p:tag name="KSO_WM_SLIDE_ID" val="custom160122_27"/>
  <p:tag name="KSO_WM_SLIDE_INDEX" val="27"/>
  <p:tag name="KSO_WM_SLIDE_ITEM_CNT" val="2"/>
  <p:tag name="KSO_WM_SLIDE_LAYOUT" val="b_d"/>
  <p:tag name="KSO_WM_SLIDE_LAYOUT_CNT" val="1_1"/>
  <p:tag name="KSO_WM_SLIDE_TYPE" val="endPage"/>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MH" val="20151015144418"/>
  <p:tag name="MH_LIBRARY" val="GRAPHIC"/>
  <p:tag name="MH_ORDER" val="Freeform 5"/>
  <p:tag name="KSO_WM_TAG_VERSION" val="1.0"/>
  <p:tag name="KSO_WM_BEAUTIFY_FLAG" val="#wm#"/>
  <p:tag name="KSO_WM_UNIT_TYPE" val="i"/>
  <p:tag name="KSO_WM_UNIT_ID" val="custom160122_27*i*0"/>
  <p:tag name="KSO_WM_TEMPLATE_CATEGORY" val="custom"/>
  <p:tag name="KSO_WM_TEMPLATE_INDEX" val="160122"/>
  <p:tag name="KSO_WM_UNIT_INDEX" val="0"/>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44418"/>
  <p:tag name="MH_LIBRARY" val="GRAPHIC"/>
  <p:tag name="MH_ORDER" val="Rectangle 19"/>
  <p:tag name="KSO_WM_UNIT_TYPE" val="d"/>
  <p:tag name="KSO_WM_UNIT_INDEX" val="1"/>
  <p:tag name="KSO_WM_UNIT_ID" val="custom160122_27*d*1"/>
  <p:tag name="KSO_WM_UNIT_CLEAR" val="0"/>
  <p:tag name="KSO_WM_UNIT_LAYERLEVEL" val="1"/>
  <p:tag name="KSO_WM_UNIT_VALUE" val="372*371"/>
  <p:tag name="KSO_WM_UNIT_HIGHLIGHT" val="0"/>
  <p:tag name="KSO_WM_UNIT_COMPATIBLE" val="0"/>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KSO_WM_UNIT_TYPE" val="b"/>
  <p:tag name="KSO_WM_UNIT_INDEX" val="1"/>
  <p:tag name="KSO_WM_UNIT_ID" val="custom160122_27*b*1"/>
  <p:tag name="KSO_WM_UNIT_CLEAR" val="1"/>
  <p:tag name="KSO_WM_UNIT_LAYERLEVEL" val="1"/>
  <p:tag name="KSO_WM_UNIT_VALUE" val="18"/>
  <p:tag name="KSO_WM_UNIT_ISCONTENTSTITLE" val="0"/>
  <p:tag name="KSO_WM_UNIT_HIGHLIGHT" val="0"/>
  <p:tag name="KSO_WM_UNIT_COMPATIBLE" val="0"/>
  <p:tag name="KSO_WM_UNIT_PRESET_TEXT" val="@YourName"/>
</p:tagLst>
</file>

<file path=ppt/tags/tag28.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6*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3.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TYPE" val="OTHERS"/>
  <p:tag name="ID" val="54714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6*l_i*1_1"/>
  <p:tag name="KSO_WM_UNIT_CLEAR" val="1"/>
  <p:tag name="KSO_WM_UNIT_LAYERLEVEL" val="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6*l_i*1_4"/>
  <p:tag name="KSO_WM_UNIT_CLEAR" val="1"/>
  <p:tag name="KSO_WM_UNIT_LAYERLEVEL" val="1_1"/>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6*l_i*1_2"/>
  <p:tag name="KSO_WM_UNIT_CLEAR" val="1"/>
  <p:tag name="KSO_WM_UNIT_LAYERLEVEL" val="1_1"/>
  <p:tag name="KSO_WM_DIAGRAM_GROUP_CODE" val="l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6*l_i*1_3"/>
  <p:tag name="KSO_WM_UNIT_CLEAR" val="1"/>
  <p:tag name="KSO_WM_UNIT_LAYERLEVEL" val="1_1"/>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6*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7*l_i*1_1"/>
  <p:tag name="KSO_WM_UNIT_CLEAR" val="1"/>
  <p:tag name="KSO_WM_UNIT_LAYERLEVEL" val="1_1"/>
  <p:tag name="KSO_WM_DIAGRAM_GROUP_CODE" val="l1-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7*l_i*1_2"/>
  <p:tag name="KSO_WM_UNIT_CLEAR" val="1"/>
  <p:tag name="KSO_WM_UNIT_LAYERLEVEL" val="1_1"/>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3"/>
  <p:tag name="KSO_WM_UNIT_ID" val="custom160122_7*l_i*1_3"/>
  <p:tag name="KSO_WM_UNIT_CLEAR" val="1"/>
  <p:tag name="KSO_WM_UNIT_LAYERLEVEL" val="1_1"/>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4"/>
  <p:tag name="KSO_WM_UNIT_ID" val="custom160122_7*l_i*1_4"/>
  <p:tag name="KSO_WM_UNIT_CLEAR" val="1"/>
  <p:tag name="KSO_WM_UNIT_LAYERLEVEL" val="1_1"/>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TYPE" val="OTHERS"/>
  <p:tag name="ID" val="547143"/>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7*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5"/>
  <p:tag name="KSO_WM_UNIT_ID" val="custom160122_7*l_i*1_5"/>
  <p:tag name="KSO_WM_UNIT_CLEAR" val="1"/>
  <p:tag name="KSO_WM_UNIT_LAYERLEVEL" val="1_1"/>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6"/>
  <p:tag name="KSO_WM_UNIT_ID" val="custom160122_7*l_i*1_6"/>
  <p:tag name="KSO_WM_UNIT_CLEAR" val="1"/>
  <p:tag name="KSO_WM_UNIT_LAYERLEVEL" val="1_1"/>
  <p:tag name="KSO_WM_DIAGRAM_GROUP_CODE" val="l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7*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7*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45.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8*l_i*1_1"/>
  <p:tag name="KSO_WM_UNIT_CLEAR" val="1"/>
  <p:tag name="KSO_WM_UNIT_LAYERLEVEL" val="1_1"/>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8*l_i*1_8"/>
  <p:tag name="KSO_WM_UNIT_CLEAR" val="1"/>
  <p:tag name="KSO_WM_UNIT_LAYERLEVEL" val="1_1"/>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8*l_i*1_2"/>
  <p:tag name="KSO_WM_UNIT_CLEAR" val="1"/>
  <p:tag name="KSO_WM_UNIT_LAYERLEVEL" val="1_1"/>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8*l_i*1_3"/>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TYPE" val="OTHERS"/>
  <p:tag name="ID" val="547143"/>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8*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8*l_i*1_4"/>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8*l_i*1_5"/>
  <p:tag name="KSO_WM_UNIT_CLEAR" val="1"/>
  <p:tag name="KSO_WM_UNIT_LAYERLEVEL" val="1_1"/>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8*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8*l_i*1_6"/>
  <p:tag name="KSO_WM_UNIT_CLEAR" val="1"/>
  <p:tag name="KSO_WM_UNIT_LAYERLEVEL" val="1_1"/>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8*l_i*1_7"/>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8*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8*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58.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9*l_i*1_1"/>
  <p:tag name="KSO_WM_UNIT_CLEAR" val="1"/>
  <p:tag name="KSO_WM_UNIT_LAYERLEVEL" val="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MH" val="20151015144418"/>
  <p:tag name="MH_LIBRARY" val="GRAPHIC"/>
  <p:tag name="MH_ORDER" val="Freeform 16"/>
  <p:tag name="KSO_WM_TAG_VERSION" val="1.0"/>
  <p:tag name="KSO_WM_BEAUTIFY_FLAG" val="#wm#"/>
  <p:tag name="KSO_WM_UNIT_TYPE" val="i"/>
  <p:tag name="KSO_WM_UNIT_ID" val="279*i*5"/>
  <p:tag name="KSO_WM_TEMPLATE_CATEGORY" val="custom"/>
  <p:tag name="KSO_WM_TEMPLATE_INDEX" val="160122"/>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0"/>
  <p:tag name="KSO_WM_UNIT_ID" val="custom160122_9*l_i*1_10"/>
  <p:tag name="KSO_WM_UNIT_CLEAR" val="1"/>
  <p:tag name="KSO_WM_UNIT_LAYERLEVEL" val="1_1"/>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9*l_i*1_2"/>
  <p:tag name="KSO_WM_UNIT_CLEAR" val="1"/>
  <p:tag name="KSO_WM_UNIT_LAYERLEVEL" val="1_1"/>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9*l_i*1_3"/>
  <p:tag name="KSO_WM_UNIT_CLEAR" val="1"/>
  <p:tag name="KSO_WM_UNIT_LAYERLEVEL" val="1_1"/>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9*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9*l_i*1_4"/>
  <p:tag name="KSO_WM_UNIT_CLEAR" val="1"/>
  <p:tag name="KSO_WM_UNIT_LAYERLEVEL" val="1_1"/>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9*l_i*1_5"/>
  <p:tag name="KSO_WM_UNIT_CLEAR" val="1"/>
  <p:tag name="KSO_WM_UNIT_LAYERLEVEL" val="1_1"/>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9*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9*l_i*1_6"/>
  <p:tag name="KSO_WM_UNIT_CLEAR" val="1"/>
  <p:tag name="KSO_WM_UNIT_LAYERLEVEL" val="1_1"/>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9*l_i*1_7"/>
  <p:tag name="KSO_WM_UNIT_CLEAR" val="1"/>
  <p:tag name="KSO_WM_UNIT_LAYERLEVEL" val="1_1"/>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9*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MH" val="20151015144418"/>
  <p:tag name="MH_LIBRARY" val="GRAPHIC"/>
  <p:tag name="MH_ORDER" val="Freeform 18"/>
  <p:tag name="KSO_WM_TAG_VERSION" val="1.0"/>
  <p:tag name="KSO_WM_BEAUTIFY_FLAG" val="#wm#"/>
  <p:tag name="KSO_WM_UNIT_TYPE" val="i"/>
  <p:tag name="KSO_WM_UNIT_ID" val="279*i*6"/>
  <p:tag name="KSO_WM_TEMPLATE_CATEGORY" val="custom"/>
  <p:tag name="KSO_WM_TEMPLATE_INDEX" val="160122"/>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9*l_i*1_8"/>
  <p:tag name="KSO_WM_UNIT_CLEAR" val="1"/>
  <p:tag name="KSO_WM_UNIT_LAYERLEVEL" val="1_1"/>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4"/>
  <p:tag name="KSO_WM_UNIT_TYPE" val="l_i"/>
  <p:tag name="KSO_WM_UNIT_INDEX" val="1_9"/>
  <p:tag name="KSO_WM_UNIT_ID" val="custom160122_9*l_i*1_9"/>
  <p:tag name="KSO_WM_UNIT_CLEAR" val="1"/>
  <p:tag name="KSO_WM_UNIT_LAYERLEVEL" val="1_1"/>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4"/>
  <p:tag name="KSO_WM_UNIT_TYPE" val="l_h_f"/>
  <p:tag name="KSO_WM_UNIT_INDEX" val="1_4_1"/>
  <p:tag name="KSO_WM_UNIT_ID" val="custom160122_9*l_h_f*1_4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9*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74.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10*l_i*1_1"/>
  <p:tag name="KSO_WM_UNIT_CLEAR" val="1"/>
  <p:tag name="KSO_WM_UNIT_LAYERLEVEL" val="1_1"/>
  <p:tag name="KSO_WM_DIAGRAM_GROUP_CODE" val="l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2"/>
  <p:tag name="KSO_WM_UNIT_ID" val="custom160122_10*l_i*1_12"/>
  <p:tag name="KSO_WM_UNIT_CLEAR" val="1"/>
  <p:tag name="KSO_WM_UNIT_LAYERLEVEL" val="1_1"/>
  <p:tag name="KSO_WM_DIAGRAM_GROUP_CODE" val="l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10*l_i*1_2"/>
  <p:tag name="KSO_WM_UNIT_CLEAR" val="1"/>
  <p:tag name="KSO_WM_UNIT_LAYERLEVEL" val="1_1"/>
  <p:tag name="KSO_WM_DIAGRAM_GROUP_CODE" val="l1-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10*l_i*1_3"/>
  <p:tag name="KSO_WM_UNIT_CLEAR" val="1"/>
  <p:tag name="KSO_WM_UNIT_LAYERLEVEL" val="1_1"/>
  <p:tag name="KSO_WM_DIAGRAM_GROUP_CODE" val="l1-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10*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79*i*8"/>
  <p:tag name="KSO_WM_TEMPLATE_CATEGORY" val="custom"/>
  <p:tag name="KSO_WM_TEMPLATE_INDEX" val="160122"/>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10*l_i*1_4"/>
  <p:tag name="KSO_WM_UNIT_CLEAR" val="1"/>
  <p:tag name="KSO_WM_UNIT_LAYERLEVEL" val="1_1"/>
  <p:tag name="KSO_WM_DIAGRAM_GROUP_CODE" val="l1-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2"/>
  <p:tag name="KSO_WM_UNIT_TYPE" val="l_i"/>
  <p:tag name="KSO_WM_UNIT_INDEX" val="1_5"/>
  <p:tag name="KSO_WM_UNIT_ID" val="custom160122_10*l_i*1_5"/>
  <p:tag name="KSO_WM_UNIT_CLEAR" val="1"/>
  <p:tag name="KSO_WM_UNIT_LAYERLEVEL" val="1_1"/>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2"/>
  <p:tag name="KSO_WM_UNIT_TYPE" val="l_h_f"/>
  <p:tag name="KSO_WM_UNIT_INDEX" val="1_2_1"/>
  <p:tag name="KSO_WM_UNIT_ID" val="custom160122_10*l_h_f*1_2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6"/>
  <p:tag name="KSO_WM_UNIT_ID" val="custom160122_10*l_i*1_6"/>
  <p:tag name="KSO_WM_UNIT_CLEAR" val="1"/>
  <p:tag name="KSO_WM_UNIT_LAYERLEVEL" val="1_1"/>
  <p:tag name="KSO_WM_DIAGRAM_GROUP_CODE" val="l1-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3"/>
  <p:tag name="KSO_WM_UNIT_TYPE" val="l_i"/>
  <p:tag name="KSO_WM_UNIT_INDEX" val="1_7"/>
  <p:tag name="KSO_WM_UNIT_ID" val="custom160122_10*l_i*1_7"/>
  <p:tag name="KSO_WM_UNIT_CLEAR" val="1"/>
  <p:tag name="KSO_WM_UNIT_LAYERLEVEL" val="1_1"/>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3"/>
  <p:tag name="KSO_WM_UNIT_TYPE" val="l_h_f"/>
  <p:tag name="KSO_WM_UNIT_INDEX" val="1_3_1"/>
  <p:tag name="KSO_WM_UNIT_ID" val="custom160122_10*l_h_f*1_3_1"/>
  <p:tag name="KSO_WM_UNIT_CLEAR" val="1"/>
  <p:tag name="KSO_WM_UNIT_LAYERLEVEL" val="1_1_1"/>
  <p:tag name="KSO_WM_UNIT_VALUE" val="17"/>
  <p:tag name="KSO_WM_UNIT_HIGHLIGHT" val="0"/>
  <p:tag name="KSO_WM_UNIT_COMPATIBLE" val="0"/>
  <p:tag name="KSO_WM_UNIT_PRESET_TEXT_INDEX" val="3"/>
  <p:tag name="KSO_WM_UNIT_PRESET_TEXT_LEN" val="24"/>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8"/>
  <p:tag name="KSO_WM_UNIT_ID" val="custom160122_10*l_i*1_8"/>
  <p:tag name="KSO_WM_UNIT_CLEAR" val="1"/>
  <p:tag name="KSO_WM_UNIT_LAYERLEVEL" val="1_1"/>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4"/>
  <p:tag name="KSO_WM_UNIT_TYPE" val="l_i"/>
  <p:tag name="KSO_WM_UNIT_INDEX" val="1_9"/>
  <p:tag name="KSO_WM_UNIT_ID" val="custom160122_10*l_i*1_9"/>
  <p:tag name="KSO_WM_UNIT_CLEAR" val="1"/>
  <p:tag name="KSO_WM_UNIT_LAYERLEVEL" val="1_1"/>
  <p:tag name="KSO_WM_DIAGRAM_GROUP_CODE" val="l1-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4"/>
  <p:tag name="KSO_WM_UNIT_TYPE" val="l_h_f"/>
  <p:tag name="KSO_WM_UNIT_INDEX" val="1_4_1"/>
  <p:tag name="KSO_WM_UNIT_ID" val="custom160122_10*l_h_f*1_4_1"/>
  <p:tag name="KSO_WM_UNIT_CLEAR" val="1"/>
  <p:tag name="KSO_WM_UNIT_LAYERLEVEL" val="1_1_1"/>
  <p:tag name="KSO_WM_UNIT_VALUE" val="18"/>
  <p:tag name="KSO_WM_UNIT_HIGHLIGHT" val="0"/>
  <p:tag name="KSO_WM_UNIT_COMPATIBLE" val="0"/>
  <p:tag name="KSO_WM_UNIT_PRESET_TEXT_INDEX" val="3"/>
  <p:tag name="KSO_WM_UNIT_PRESET_TEXT_LEN" val="24"/>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0"/>
  <p:tag name="KSO_WM_UNIT_ID" val="custom160122_10*l_i*1_10"/>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79*i*9"/>
  <p:tag name="KSO_WM_TEMPLATE_CATEGORY" val="custom"/>
  <p:tag name="KSO_WM_TEMPLATE_INDEX" val="160122"/>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5"/>
  <p:tag name="KSO_WM_UNIT_TYPE" val="l_i"/>
  <p:tag name="KSO_WM_UNIT_INDEX" val="1_11"/>
  <p:tag name="KSO_WM_UNIT_ID" val="custom160122_10*l_i*1_11"/>
  <p:tag name="KSO_WM_UNIT_CLEAR" val="1"/>
  <p:tag name="KSO_WM_UNIT_LAYERLEVEL" val="1_1"/>
  <p:tag name="KSO_WM_DIAGRAM_GROUP_CODE" val="l1-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5"/>
  <p:tag name="KSO_WM_UNIT_TYPE" val="l_h_f"/>
  <p:tag name="KSO_WM_UNIT_INDEX" val="1_5_1"/>
  <p:tag name="KSO_WM_UNIT_ID" val="custom160122_10*l_h_f*1_5_1"/>
  <p:tag name="KSO_WM_UNIT_CLEAR" val="1"/>
  <p:tag name="KSO_WM_UNIT_LAYERLEVEL" val="1_1_1"/>
  <p:tag name="KSO_WM_UNIT_VALUE" val="19"/>
  <p:tag name="KSO_WM_UNIT_HIGHLIGHT" val="0"/>
  <p:tag name="KSO_WM_UNIT_COMPATIBLE" val="0"/>
  <p:tag name="KSO_WM_UNIT_PRESET_TEXT_INDEX" val="3"/>
  <p:tag name="KSO_WM_UNIT_PRESET_TEXT_LEN" val="24"/>
  <p:tag name="KSO_WM_DIAGRAM_GROUP_CODE" val="l1-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a"/>
  <p:tag name="KSO_WM_UNIT_INDEX" val="1"/>
  <p:tag name="KSO_WM_UNIT_ID" val="custom160122_10*a*1"/>
  <p:tag name="KSO_WM_UNIT_CLEAR" val="1"/>
  <p:tag name="KSO_WM_UNIT_LAYERLEVEL" val="1"/>
  <p:tag name="KSO_WM_UNIT_ISCONTENTSTITLE" val="1"/>
  <p:tag name="KSO_WM_UNIT_VALUE" val="3"/>
  <p:tag name="KSO_WM_UNIT_HIGHLIGHT" val="0"/>
  <p:tag name="KSO_WM_UNIT_COMPATIBLE" val="0"/>
  <p:tag name="KSO_WM_UNIT_PRESET_TEXT" val="Content"/>
</p:tagLst>
</file>

<file path=ppt/tags/tag93.xml><?xml version="1.0" encoding="utf-8"?>
<p:tagLst xmlns:a="http://schemas.openxmlformats.org/drawingml/2006/main" xmlns:r="http://schemas.openxmlformats.org/officeDocument/2006/relationships" xmlns:p="http://schemas.openxmlformats.org/presentationml/2006/main">
  <p:tag name="MH" val="20151015114917"/>
  <p:tag name="MH_LIBRARY" val="CONTENTS"/>
  <p:tag name="MH_AUTOCOLOR" val="TRUE"/>
  <p:tag name="MH_TYPE" val="CONTENTS"/>
  <p:tag name="ID" val="547143"/>
  <p:tag name="KSO_WM_TEMPLATE_CATEGORY" val="custom"/>
  <p:tag name="KSO_WM_TEMPLATE_INDEX" val="160122"/>
  <p:tag name="KSO_WM_TAG_VERSION" val="1.0"/>
  <p:tag name="KSO_WM_SLIDE_ID" val="custom160122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
  <p:tag name="KSO_WM_UNIT_ID" val="custom160122_11*l_i*1_1"/>
  <p:tag name="KSO_WM_UNIT_CLEAR" val="1"/>
  <p:tag name="KSO_WM_UNIT_LAYERLEVEL" val="1_1"/>
  <p:tag name="KSO_WM_DIAGRAM_GROUP_CODE" val="l1-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14"/>
  <p:tag name="KSO_WM_UNIT_ID" val="custom160122_11*l_i*1_14"/>
  <p:tag name="KSO_WM_UNIT_CLEAR" val="1"/>
  <p:tag name="KSO_WM_UNIT_LAYERLEVEL" val="1_1"/>
  <p:tag name="KSO_WM_DIAGRAM_GROUP_CODE" val="l1-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2"/>
  <p:tag name="KSO_WM_UNIT_ID" val="custom160122_11*l_i*1_2"/>
  <p:tag name="KSO_WM_UNIT_CLEAR" val="1"/>
  <p:tag name="KSO_WM_UNIT_LAYERLEVEL" val="1_1"/>
  <p:tag name="KSO_WM_DIAGRAM_GROUP_CODE" val="l1-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NUMBER"/>
  <p:tag name="ID" val="547143"/>
  <p:tag name="MH_ORDER" val="1"/>
  <p:tag name="KSO_WM_UNIT_TYPE" val="l_i"/>
  <p:tag name="KSO_WM_UNIT_INDEX" val="1_3"/>
  <p:tag name="KSO_WM_UNIT_ID" val="custom160122_11*l_i*1_3"/>
  <p:tag name="KSO_WM_UNIT_CLEAR" val="1"/>
  <p:tag name="KSO_WM_UNIT_LAYERLEVEL" val="1_1"/>
  <p:tag name="KSO_WM_DIAGRAM_GROUP_CODE" val="l1-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ENTRY"/>
  <p:tag name="ID" val="547143"/>
  <p:tag name="MH_ORDER" val="1"/>
  <p:tag name="KSO_WM_UNIT_TYPE" val="l_h_f"/>
  <p:tag name="KSO_WM_UNIT_INDEX" val="1_1_1"/>
  <p:tag name="KSO_WM_UNIT_ID" val="custom160122_11*l_h_f*1_1_1"/>
  <p:tag name="KSO_WM_UNIT_CLEAR" val="1"/>
  <p:tag name="KSO_WM_UNIT_LAYERLEVEL" val="1_1_1"/>
  <p:tag name="KSO_WM_UNIT_VALUE" val="15"/>
  <p:tag name="KSO_WM_UNIT_HIGHLIGHT" val="0"/>
  <p:tag name="KSO_WM_UNIT_COMPATIBLE" val="0"/>
  <p:tag name="KSO_WM_UNIT_PRESET_TEXT_INDEX" val="3"/>
  <p:tag name="KSO_WM_UNIT_PRESET_TEXT_LEN" val="24"/>
  <p:tag name="KSO_WM_DIAGRAM_GROUP_CODE" val="l1-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22"/>
  <p:tag name="MH" val="20151015114917"/>
  <p:tag name="MH_LIBRARY" val="CONTENTS"/>
  <p:tag name="MH_TYPE" val="OTHERS"/>
  <p:tag name="ID" val="547143"/>
  <p:tag name="KSO_WM_UNIT_TYPE" val="l_i"/>
  <p:tag name="KSO_WM_UNIT_INDEX" val="1_4"/>
  <p:tag name="KSO_WM_UNIT_ID" val="custom160122_11*l_i*1_4"/>
  <p:tag name="KSO_WM_UNIT_CLEAR" val="1"/>
  <p:tag name="KSO_WM_UNIT_LAYERLEVEL" val="1_1"/>
  <p:tag name="KSO_WM_DIAGRAM_GROUP_CODE" val="l1-1"/>
</p:tagLst>
</file>

<file path=ppt/theme/theme1.xml><?xml version="1.0" encoding="utf-8"?>
<a:theme xmlns:a="http://schemas.openxmlformats.org/drawingml/2006/main" name="A000120140530A99PPBG">
  <a:themeElements>
    <a:clrScheme name="自定义 604">
      <a:dk1>
        <a:srgbClr val="FFFFFF"/>
      </a:dk1>
      <a:lt1>
        <a:srgbClr val="4D4D4D"/>
      </a:lt1>
      <a:dk2>
        <a:srgbClr val="FFFFFF"/>
      </a:dk2>
      <a:lt2>
        <a:srgbClr val="4D4D4D"/>
      </a:lt2>
      <a:accent1>
        <a:srgbClr val="F1C341"/>
      </a:accent1>
      <a:accent2>
        <a:srgbClr val="C9C457"/>
      </a:accent2>
      <a:accent3>
        <a:srgbClr val="ABC068"/>
      </a:accent3>
      <a:accent4>
        <a:srgbClr val="7DAA54"/>
      </a:accent4>
      <a:accent5>
        <a:srgbClr val="72A4B6"/>
      </a:accent5>
      <a:accent6>
        <a:srgbClr val="C00000"/>
      </a:accent6>
      <a:hlink>
        <a:srgbClr val="00B0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A000120150608A10KPBG</Template>
  <TotalTime>37</TotalTime>
  <Words>736</Words>
  <Application>Microsoft Office PowerPoint</Application>
  <PresentationFormat>宽屏</PresentationFormat>
  <Paragraphs>194</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黑体</vt:lpstr>
      <vt:lpstr>宋体</vt:lpstr>
      <vt:lpstr>幼圆</vt:lpstr>
      <vt:lpstr>Arial</vt:lpstr>
      <vt:lpstr>Calibri</vt:lpstr>
      <vt:lpstr>Verdana</vt:lpstr>
      <vt:lpstr>Wingdings 2</vt:lpstr>
      <vt:lpstr>A000120140530A99PPBG</vt:lpstr>
      <vt:lpstr>LOREM IPSUM DOLOR LOREM </vt:lpstr>
      <vt:lpstr>LOREM IPSUM DOLOR LOREM </vt:lpstr>
      <vt:lpstr>LOREM IPSUM DOLOR LOREM </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谢小莉</dc:creator>
  <cp:lastModifiedBy>徐曼</cp:lastModifiedBy>
  <cp:revision>193</cp:revision>
  <dcterms:created xsi:type="dcterms:W3CDTF">2015-10-15T03:45:00Z</dcterms:created>
  <dcterms:modified xsi:type="dcterms:W3CDTF">2016-07-25T03:09:46Z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2052-10.1.0.5420</vt:lpwstr>
  </property>
  <property fmtid="{D5CDD505-2E9C-101B-9397-08002B2CF9AE}" pid="3" name="name">
    <vt:lpwstr>咖啡小屋.pptx</vt:lpwstr>
  </property>
  <property fmtid="{D5CDD505-2E9C-101B-9397-08002B2CF9AE}" pid="4" name="fileid">
    <vt:lpwstr>860937</vt:lpwstr>
  </property>
  <property fmtid="{D5CDD505-2E9C-101B-9397-08002B2CF9AE}" pid="5" name="search_tags">
    <vt:lpwstr>PPT模板</vt:lpwstr>
  </property>
  <property fmtid="{D5CDD505-2E9C-101B-9397-08002B2CF9AE}" pid="6" name="KSOTemplateUUID">
    <vt:lpwstr>v1.0_mb_A4dotw2FrkZcqcxw+tmBAA==</vt:lpwstr>
  </property>
</Properties>
</file>